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511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573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7063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0554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619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552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4326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136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581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650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62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947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310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18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705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230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307DE-9B7E-47CB-9248-FB1869F38225}" type="datetimeFigureOut">
              <a:rPr lang="uk-UA" smtClean="0"/>
              <a:t>31.01.2022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D36BFC-3282-41F6-A1F6-F5BC7C77F1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345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C1HfRDWwQ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fi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f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Food_and_drinks/What_do_you_like_for_breakfast)_jn493310kb" TargetMode="External"/><Relationship Id="rId2" Type="http://schemas.openxmlformats.org/officeDocument/2006/relationships/hyperlink" Target="https://www.liveworksheets.com/worksheets/en/English_as_a_Second_Language_(ESL)/Likes_and_dislikes/I_like...-_I_don't_like..._-_Do_you_like...$_rz1402110z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u="sng" dirty="0" smtClean="0"/>
              <a:t>FOOD</a:t>
            </a:r>
            <a:endParaRPr lang="uk-UA" sz="9600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www.youtube.com/watch?v=YC1HfRDWwQQ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2625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290618"/>
          </a:xfrm>
        </p:spPr>
        <p:txBody>
          <a:bodyPr>
            <a:noAutofit/>
          </a:bodyPr>
          <a:lstStyle/>
          <a:p>
            <a:r>
              <a:rPr lang="en-US" sz="6600" dirty="0" smtClean="0"/>
              <a:t>I LIKE….</a:t>
            </a:r>
            <a:br>
              <a:rPr lang="en-US" sz="6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I DON’T LIKE …</a:t>
            </a:r>
            <a:endParaRPr lang="uk-UA" sz="6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799" y="0"/>
            <a:ext cx="6299201" cy="6973455"/>
          </a:xfrm>
        </p:spPr>
      </p:pic>
    </p:spTree>
    <p:extLst>
      <p:ext uri="{BB962C8B-B14F-4D97-AF65-F5344CB8AC3E}">
        <p14:creationId xmlns:p14="http://schemas.microsoft.com/office/powerpoint/2010/main" val="200821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Anna likes…</a:t>
            </a:r>
            <a:endParaRPr lang="uk-UA" sz="6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19" y="2762079"/>
            <a:ext cx="2764054" cy="3690155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391" y="720440"/>
            <a:ext cx="2052742" cy="155632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818" y="720440"/>
            <a:ext cx="1560576" cy="15605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6" y="2549642"/>
            <a:ext cx="1828801" cy="151042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394" y="2702730"/>
            <a:ext cx="2906739" cy="193782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909" y="4328695"/>
            <a:ext cx="1528618" cy="22929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666" y="4892531"/>
            <a:ext cx="24574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7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TOM LIKES …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23" y="2926338"/>
            <a:ext cx="3995039" cy="3114243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437" y="343450"/>
            <a:ext cx="2697018" cy="1794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218" y="433820"/>
            <a:ext cx="2286000" cy="20002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528" y="2777070"/>
            <a:ext cx="1948780" cy="16078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674" y="2758591"/>
            <a:ext cx="2307836" cy="172486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737" y="5000769"/>
            <a:ext cx="2472962" cy="161708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310" y="4807979"/>
            <a:ext cx="2878282" cy="191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36121" cy="6248400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https://www.liveworksheets.com/worksheets/</a:t>
            </a:r>
            <a:r>
              <a:rPr lang="en-US" dirty="0" err="1">
                <a:hlinkClick r:id="rId2"/>
              </a:rPr>
              <a:t>en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English_as_a_Second_Language</a:t>
            </a:r>
            <a:r>
              <a:rPr lang="en-US" dirty="0">
                <a:hlinkClick r:id="rId2"/>
              </a:rPr>
              <a:t>_(ESL)/</a:t>
            </a:r>
            <a:r>
              <a:rPr lang="en-US" dirty="0" err="1">
                <a:hlinkClick r:id="rId2"/>
              </a:rPr>
              <a:t>Likes_and_dislikes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I_like</a:t>
            </a:r>
            <a:r>
              <a:rPr lang="en-US" dirty="0">
                <a:hlinkClick r:id="rId2"/>
              </a:rPr>
              <a:t>...-_</a:t>
            </a:r>
            <a:r>
              <a:rPr lang="en-US" dirty="0" err="1">
                <a:hlinkClick r:id="rId2"/>
              </a:rPr>
              <a:t>I_don't_like</a:t>
            </a:r>
            <a:r>
              <a:rPr lang="en-US" dirty="0">
                <a:hlinkClick r:id="rId2"/>
              </a:rPr>
              <a:t>..._-_</a:t>
            </a:r>
            <a:r>
              <a:rPr lang="en-US" dirty="0" err="1">
                <a:hlinkClick r:id="rId2"/>
              </a:rPr>
              <a:t>Do_you_like</a:t>
            </a:r>
            <a:r>
              <a:rPr lang="en-US" dirty="0">
                <a:hlinkClick r:id="rId2"/>
              </a:rPr>
              <a:t>...$_</a:t>
            </a:r>
            <a:r>
              <a:rPr lang="en-US" dirty="0" smtClean="0">
                <a:hlinkClick r:id="rId2"/>
              </a:rPr>
              <a:t>rz1402110zt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hlinkClick r:id="rId3"/>
              </a:rPr>
              <a:t>https://www.liveworksheets.com/worksheets/en/English_as_a_Second_Language_(ESL)/Food_and_drinks/What_do_you_like_for_breakfast)_</a:t>
            </a:r>
            <a:r>
              <a:rPr lang="en-US" dirty="0" smtClean="0">
                <a:hlinkClick r:id="rId3"/>
              </a:rPr>
              <a:t>jn493310kb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HT: ex.1, p. 109 (do and send me </a:t>
            </a:r>
            <a:r>
              <a:rPr lang="en-US" smtClean="0"/>
              <a:t>a photo)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374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26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FOOD</vt:lpstr>
      <vt:lpstr>I LIKE….  I DON’T LIKE …</vt:lpstr>
      <vt:lpstr>Anna likes…</vt:lpstr>
      <vt:lpstr>TOM LIKES …</vt:lpstr>
      <vt:lpstr>https://www.liveworksheets.com/worksheets/en/English_as_a_Second_Language_(ESL)/Likes_and_dislikes/I_like...-_I_don't_like..._-_Do_you_like...$_rz1402110zt  https://www.liveworksheets.com/worksheets/en/English_as_a_Second_Language_(ESL)/Food_and_drinks/What_do_you_like_for_breakfast)_jn493310kb   HT: ex.1, p. 109 (do and send me a photo)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</dc:title>
  <dc:creator>Солодкі</dc:creator>
  <cp:lastModifiedBy>Солодкі</cp:lastModifiedBy>
  <cp:revision>4</cp:revision>
  <dcterms:created xsi:type="dcterms:W3CDTF">2021-03-26T07:22:07Z</dcterms:created>
  <dcterms:modified xsi:type="dcterms:W3CDTF">2022-01-31T13:17:48Z</dcterms:modified>
</cp:coreProperties>
</file>