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2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20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2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17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65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44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84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40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60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6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9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8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4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80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1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A6915A-1D89-4A4B-8183-39CC5B1D6048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659F6F-36D2-4BE9-96A4-260796913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15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fif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latin typeface="Arial Rounded MT Bold" panose="020F0704030504030204" pitchFamily="34" charset="0"/>
              </a:rPr>
              <a:t>HEALTHY FOOD</a:t>
            </a:r>
            <a:endParaRPr lang="uk-UA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8" y="3196127"/>
            <a:ext cx="518026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8" y="3359274"/>
            <a:ext cx="3171825" cy="1438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5" y="1350736"/>
            <a:ext cx="2147892" cy="1431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69" y="1266475"/>
            <a:ext cx="3432863" cy="2288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5" y="5048707"/>
            <a:ext cx="2325392" cy="1686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9480" flipV="1">
            <a:off x="4550736" y="3114519"/>
            <a:ext cx="1969846" cy="1618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95" y="3555050"/>
            <a:ext cx="2713699" cy="1803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88" y="5104652"/>
            <a:ext cx="2438403" cy="1630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40" y="5030432"/>
            <a:ext cx="2401655" cy="1601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58" y="5406313"/>
            <a:ext cx="1956253" cy="13017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1" y="1903149"/>
            <a:ext cx="2796837" cy="11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 check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4, p. 94 (orally)</a:t>
            </a:r>
          </a:p>
          <a:p>
            <a:r>
              <a:rPr lang="en-US" dirty="0" smtClean="0"/>
              <a:t>Ask some questions about </a:t>
            </a:r>
            <a:r>
              <a:rPr lang="en-US" dirty="0" err="1" smtClean="0"/>
              <a:t>favourite</a:t>
            </a:r>
            <a:r>
              <a:rPr lang="en-US" dirty="0" smtClean="0"/>
              <a:t> food</a:t>
            </a:r>
          </a:p>
          <a:p>
            <a:r>
              <a:rPr lang="en-US" dirty="0" smtClean="0"/>
              <a:t>Start speaking about healthy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unhealthy food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4" y="3520867"/>
            <a:ext cx="5905144" cy="31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34" y="2170632"/>
            <a:ext cx="8825659" cy="503703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Fruit and vegetables are good for your health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You should drink a lot of water every day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Hamburgers are not bad for your health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Chocolate is always bad for your health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You don’t have to eat breakfast in the morning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You can eat while watching TV or reading a book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An apple is a good snack for you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86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Century Gothic</vt:lpstr>
      <vt:lpstr>Wingdings 3</vt:lpstr>
      <vt:lpstr>Ион (конференц-зал)</vt:lpstr>
      <vt:lpstr>HEALTHY FOOD</vt:lpstr>
      <vt:lpstr>Warm-up</vt:lpstr>
      <vt:lpstr>Hometask check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FOOD</dc:title>
  <dc:creator>Учетная запись Майкрософт</dc:creator>
  <cp:lastModifiedBy>Учетная запись Майкрософт</cp:lastModifiedBy>
  <cp:revision>3</cp:revision>
  <dcterms:created xsi:type="dcterms:W3CDTF">2021-01-13T15:19:49Z</dcterms:created>
  <dcterms:modified xsi:type="dcterms:W3CDTF">2021-01-13T15:44:28Z</dcterms:modified>
</cp:coreProperties>
</file>