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5E0-7CFC-4B6C-8A22-AD5DCBBE144B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45-645D-4977-B7C3-CABE69ECD9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545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5E0-7CFC-4B6C-8A22-AD5DCBBE144B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45-645D-4977-B7C3-CABE69ECD9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843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5E0-7CFC-4B6C-8A22-AD5DCBBE144B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45-645D-4977-B7C3-CABE69ECD9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389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5E0-7CFC-4B6C-8A22-AD5DCBBE144B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45-645D-4977-B7C3-CABE69ECD9E2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4553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5E0-7CFC-4B6C-8A22-AD5DCBBE144B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45-645D-4977-B7C3-CABE69ECD9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2749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5E0-7CFC-4B6C-8A22-AD5DCBBE144B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45-645D-4977-B7C3-CABE69ECD9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6093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5E0-7CFC-4B6C-8A22-AD5DCBBE144B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45-645D-4977-B7C3-CABE69ECD9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2286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5E0-7CFC-4B6C-8A22-AD5DCBBE144B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45-645D-4977-B7C3-CABE69ECD9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7646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5E0-7CFC-4B6C-8A22-AD5DCBBE144B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45-645D-4977-B7C3-CABE69ECD9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698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5E0-7CFC-4B6C-8A22-AD5DCBBE144B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45-645D-4977-B7C3-CABE69ECD9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133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5E0-7CFC-4B6C-8A22-AD5DCBBE144B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45-645D-4977-B7C3-CABE69ECD9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393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5E0-7CFC-4B6C-8A22-AD5DCBBE144B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45-645D-4977-B7C3-CABE69ECD9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737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5E0-7CFC-4B6C-8A22-AD5DCBBE144B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45-645D-4977-B7C3-CABE69ECD9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802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5E0-7CFC-4B6C-8A22-AD5DCBBE144B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45-645D-4977-B7C3-CABE69ECD9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72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5E0-7CFC-4B6C-8A22-AD5DCBBE144B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45-645D-4977-B7C3-CABE69ECD9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649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5E0-7CFC-4B6C-8A22-AD5DCBBE144B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45-645D-4977-B7C3-CABE69ECD9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603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D5E0-7CFC-4B6C-8A22-AD5DCBBE144B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6745-645D-4977-B7C3-CABE69ECD9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770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CEDD5E0-7CFC-4B6C-8A22-AD5DCBBE144B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4436745-645D-4977-B7C3-CABE69ECD9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3121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L2XAB74o-A" TargetMode="External"/><Relationship Id="rId2" Type="http://schemas.openxmlformats.org/officeDocument/2006/relationships/hyperlink" Target="https://www.youtube.com/watch?v=ENMhrEVa4X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fif"/><Relationship Id="rId4" Type="http://schemas.openxmlformats.org/officeDocument/2006/relationships/image" Target="../media/image8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33471" y="4387272"/>
            <a:ext cx="6920329" cy="2423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Favourite </a:t>
            </a:r>
            <a:br>
              <a:rPr lang="en-US" dirty="0" smtClean="0"/>
            </a:br>
            <a:r>
              <a:rPr lang="en-US" dirty="0" smtClean="0"/>
              <a:t>sportsman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5072" y="3710003"/>
            <a:ext cx="9144000" cy="754025"/>
          </a:xfrm>
        </p:spPr>
        <p:txBody>
          <a:bodyPr/>
          <a:lstStyle/>
          <a:p>
            <a:r>
              <a:rPr lang="en-US" dirty="0" smtClean="0"/>
              <a:t>By Oksana </a:t>
            </a:r>
            <a:r>
              <a:rPr lang="en-US" dirty="0" err="1" smtClean="0"/>
              <a:t>Solodka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4" y="544945"/>
            <a:ext cx="3682232" cy="19119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76" y="948080"/>
            <a:ext cx="2302163" cy="31005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89" y="613986"/>
            <a:ext cx="4961512" cy="2792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29" y="2913749"/>
            <a:ext cx="2921514" cy="3663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1954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www.youtube.com/watch?v=ENMhrEVa4XQ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the video and note down all kinds of sports that you know</a:t>
            </a:r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www.youtube.com/watch?v=BL2XAB74o-A</a:t>
            </a:r>
            <a:r>
              <a:rPr lang="en-US" dirty="0" smtClean="0"/>
              <a:t>  (for motivation, whether they know any names)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753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Christiano</a:t>
            </a:r>
            <a:r>
              <a:rPr lang="en-US" dirty="0" smtClean="0"/>
              <a:t> Ronaldo</a:t>
            </a:r>
          </a:p>
          <a:p>
            <a:r>
              <a:rPr lang="en-US" dirty="0" smtClean="0"/>
              <a:t>2. Michael Phelps</a:t>
            </a:r>
          </a:p>
          <a:p>
            <a:r>
              <a:rPr lang="en-US" dirty="0" smtClean="0"/>
              <a:t>3. Martin </a:t>
            </a:r>
            <a:r>
              <a:rPr lang="en-US" dirty="0" err="1" smtClean="0"/>
              <a:t>Fourcade</a:t>
            </a:r>
            <a:endParaRPr lang="en-US" dirty="0" smtClean="0"/>
          </a:p>
          <a:p>
            <a:r>
              <a:rPr lang="en-US" dirty="0" smtClean="0"/>
              <a:t>4. Simone </a:t>
            </a:r>
            <a:r>
              <a:rPr lang="en-US" dirty="0" err="1" smtClean="0"/>
              <a:t>Biles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249383"/>
            <a:ext cx="3941618" cy="2217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7" y="1872129"/>
            <a:ext cx="3675334" cy="2449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344" y="3577248"/>
            <a:ext cx="4704390" cy="2646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91" y="4074876"/>
            <a:ext cx="4036291" cy="260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77382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18</TotalTime>
  <Words>51</Words>
  <Application>Microsoft Office PowerPoint</Application>
  <PresentationFormat>Широкоэкранный</PresentationFormat>
  <Paragraphs>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Corbel</vt:lpstr>
      <vt:lpstr>Глубина</vt:lpstr>
      <vt:lpstr>Favourite  sportsman</vt:lpstr>
      <vt:lpstr>https://www.youtube.com/watch?v=ENMhrEVa4XQ  </vt:lpstr>
      <vt:lpstr>Group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Favourite  sportsman</dc:title>
  <dc:creator>Солодкі</dc:creator>
  <cp:lastModifiedBy>Солодкі</cp:lastModifiedBy>
  <cp:revision>3</cp:revision>
  <dcterms:created xsi:type="dcterms:W3CDTF">2022-01-31T13:23:12Z</dcterms:created>
  <dcterms:modified xsi:type="dcterms:W3CDTF">2022-01-31T13:41:55Z</dcterms:modified>
</cp:coreProperties>
</file>