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38" autoAdjust="0"/>
    <p:restoredTop sz="94660"/>
  </p:normalViewPr>
  <p:slideViewPr>
    <p:cSldViewPr snapToGrid="0">
      <p:cViewPr varScale="1">
        <p:scale>
          <a:sx n="89" d="100"/>
          <a:sy n="89" d="100"/>
        </p:scale>
        <p:origin x="437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fi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L2XAB74o-A" TargetMode="External"/><Relationship Id="rId2" Type="http://schemas.openxmlformats.org/officeDocument/2006/relationships/hyperlink" Target="https://www.youtube.com/watch?v=ENMhrEVa4XQ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9600" b="1" dirty="0" smtClean="0">
                <a:latin typeface="Arial Rounded MT Bold" panose="020F0704030504030204" pitchFamily="34" charset="0"/>
              </a:rPr>
              <a:t>OLYMPIC GAMES</a:t>
            </a:r>
            <a:endParaRPr lang="uk-UA" sz="96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2576" y="3079106"/>
            <a:ext cx="6676046" cy="3778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50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2" y="760576"/>
            <a:ext cx="6366068" cy="5597495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latin typeface="Arial Rounded MT Bold" panose="020F0704030504030204" pitchFamily="34" charset="0"/>
              </a:rPr>
              <a:t>Olympic games started long time ago in ancient Greece about 3,000 years ago.</a:t>
            </a:r>
          </a:p>
          <a:p>
            <a:r>
              <a:rPr lang="en-US" sz="3200" b="1" dirty="0" smtClean="0">
                <a:latin typeface="Arial Rounded MT Bold" panose="020F0704030504030204" pitchFamily="34" charset="0"/>
              </a:rPr>
              <a:t>They were held every 4 years at that time and this goes on till now.</a:t>
            </a:r>
          </a:p>
          <a:p>
            <a:r>
              <a:rPr lang="en-US" sz="3200" b="1" dirty="0" smtClean="0">
                <a:latin typeface="Arial Rounded MT Bold" panose="020F0704030504030204" pitchFamily="34" charset="0"/>
              </a:rPr>
              <a:t>The first modern Olympics took place in 1896 in Greece again.</a:t>
            </a:r>
            <a:endParaRPr lang="uk-UA" sz="32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0498" y="94003"/>
            <a:ext cx="4881681" cy="670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067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1" y="940036"/>
            <a:ext cx="4458044" cy="4879650"/>
          </a:xfrm>
        </p:spPr>
        <p:txBody>
          <a:bodyPr>
            <a:normAutofit fontScale="70000" lnSpcReduction="20000"/>
          </a:bodyPr>
          <a:lstStyle/>
          <a:p>
            <a:r>
              <a:rPr lang="en-US" sz="3600" dirty="0" smtClean="0">
                <a:latin typeface="Arial Rounded MT Bold" panose="020F0704030504030204" pitchFamily="34" charset="0"/>
              </a:rPr>
              <a:t>The official symbol of the Games is an Olympic flag with 5 interlocked </a:t>
            </a:r>
            <a:r>
              <a:rPr lang="en-US" sz="3600" dirty="0" err="1" smtClean="0">
                <a:latin typeface="Arial Rounded MT Bold" panose="020F0704030504030204" pitchFamily="34" charset="0"/>
              </a:rPr>
              <a:t>coloured</a:t>
            </a:r>
            <a:r>
              <a:rPr lang="en-US" sz="3600" dirty="0" smtClean="0">
                <a:latin typeface="Arial Rounded MT Bold" panose="020F0704030504030204" pitchFamily="34" charset="0"/>
              </a:rPr>
              <a:t> rings representing the continents on a white background appeared in 1920.</a:t>
            </a:r>
          </a:p>
          <a:p>
            <a:r>
              <a:rPr lang="en-US" sz="3600" dirty="0" smtClean="0">
                <a:latin typeface="Arial Rounded MT Bold" panose="020F0704030504030204" pitchFamily="34" charset="0"/>
              </a:rPr>
              <a:t>Women started to take part in the Games since 1900 but only in tennis.</a:t>
            </a:r>
          </a:p>
          <a:p>
            <a:r>
              <a:rPr lang="en-US" sz="3600" dirty="0" smtClean="0">
                <a:latin typeface="Arial Rounded MT Bold" panose="020F0704030504030204" pitchFamily="34" charset="0"/>
              </a:rPr>
              <a:t>The first Winter Olympics were held in 1924.</a:t>
            </a:r>
          </a:p>
          <a:p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6080" y="0"/>
            <a:ext cx="3018980" cy="421284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1661" y="3576040"/>
            <a:ext cx="5840339" cy="3281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465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6563" y="1418602"/>
            <a:ext cx="5844775" cy="3643041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latin typeface="Arial Rounded MT Bold" panose="020F0704030504030204" pitchFamily="34" charset="0"/>
              </a:rPr>
              <a:t>In 1960 there were held the first Paralympic Games for the disabled athletes</a:t>
            </a:r>
          </a:p>
          <a:p>
            <a:r>
              <a:rPr lang="en-US" sz="2800" b="1" dirty="0" smtClean="0">
                <a:latin typeface="Arial Rounded MT Bold" panose="020F0704030504030204" pitchFamily="34" charset="0"/>
              </a:rPr>
              <a:t>The Olympic Motto is “It’s a great </a:t>
            </a:r>
            <a:r>
              <a:rPr lang="en-US" sz="2800" b="1" dirty="0" err="1" smtClean="0">
                <a:latin typeface="Arial Rounded MT Bold" panose="020F0704030504030204" pitchFamily="34" charset="0"/>
              </a:rPr>
              <a:t>honour</a:t>
            </a:r>
            <a:r>
              <a:rPr lang="en-US" sz="2800" b="1" dirty="0" smtClean="0">
                <a:latin typeface="Arial Rounded MT Bold" panose="020F0704030504030204" pitchFamily="34" charset="0"/>
              </a:rPr>
              <a:t> to win but still a greater </a:t>
            </a:r>
            <a:r>
              <a:rPr lang="en-US" sz="2800" b="1" dirty="0" err="1" smtClean="0">
                <a:latin typeface="Arial Rounded MT Bold" panose="020F0704030504030204" pitchFamily="34" charset="0"/>
              </a:rPr>
              <a:t>honour</a:t>
            </a:r>
            <a:r>
              <a:rPr lang="en-US" sz="2800" b="1" dirty="0" smtClean="0">
                <a:latin typeface="Arial Rounded MT Bold" panose="020F0704030504030204" pitchFamily="34" charset="0"/>
              </a:rPr>
              <a:t> to compete (take part)”</a:t>
            </a:r>
          </a:p>
          <a:p>
            <a:r>
              <a:rPr lang="en-US" sz="2800" b="1" dirty="0" smtClean="0">
                <a:latin typeface="Arial Rounded MT Bold" panose="020F0704030504030204" pitchFamily="34" charset="0"/>
              </a:rPr>
              <a:t>The Olympic Flame is every time lit in Greece and transferred to the host country</a:t>
            </a:r>
          </a:p>
          <a:p>
            <a:r>
              <a:rPr lang="en-US" sz="2800" b="1" dirty="0" smtClean="0">
                <a:latin typeface="Arial Rounded MT Bold" panose="020F0704030504030204" pitchFamily="34" charset="0"/>
              </a:rPr>
              <a:t>The Olympic Mascot is an animal symbol of every other games</a:t>
            </a:r>
            <a:endParaRPr lang="uk-UA" sz="28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0541" y="68367"/>
            <a:ext cx="5065062" cy="324740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2723" y="3666145"/>
            <a:ext cx="5581077" cy="2845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854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7461" y="230736"/>
            <a:ext cx="5776409" cy="5332576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latin typeface="Arial Rounded MT Bold" panose="020F0704030504030204" pitchFamily="34" charset="0"/>
              </a:rPr>
              <a:t>Sportsmen who win at the Games become Olympic Champions</a:t>
            </a:r>
          </a:p>
          <a:p>
            <a:r>
              <a:rPr lang="en-US" sz="2800" b="1" dirty="0" smtClean="0">
                <a:latin typeface="Arial Rounded MT Bold" panose="020F0704030504030204" pitchFamily="34" charset="0"/>
              </a:rPr>
              <a:t>They get medals: gold, silver and bronze</a:t>
            </a:r>
          </a:p>
          <a:p>
            <a:r>
              <a:rPr lang="en-US" sz="2800" b="1" dirty="0" smtClean="0">
                <a:latin typeface="Arial Rounded MT Bold" panose="020F0704030504030204" pitchFamily="34" charset="0"/>
              </a:rPr>
              <a:t>Every Olympic Games last up to 3 weeks and it’s a great holiday for the people in the world</a:t>
            </a:r>
            <a:endParaRPr lang="uk-UA" sz="28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8768" y="1743342"/>
            <a:ext cx="6573232" cy="4982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712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8575" y="4487332"/>
            <a:ext cx="8534400" cy="1507067"/>
          </a:xfrm>
        </p:spPr>
        <p:txBody>
          <a:bodyPr>
            <a:noAutofit/>
          </a:bodyPr>
          <a:lstStyle/>
          <a:p>
            <a:r>
              <a:rPr lang="en-US" sz="7200" b="1" dirty="0" smtClean="0">
                <a:latin typeface="Arial Rounded MT Bold" panose="020F0704030504030204" pitchFamily="34" charset="0"/>
              </a:rPr>
              <a:t>OLYMPIC CHAMPIONS</a:t>
            </a:r>
            <a:endParaRPr lang="uk-UA" sz="72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10" y="179462"/>
            <a:ext cx="5476967" cy="349523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1141" y="179462"/>
            <a:ext cx="2882166" cy="388170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3476" y="3964553"/>
            <a:ext cx="5155319" cy="26768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4538" y="179462"/>
            <a:ext cx="2426896" cy="3895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00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www.youtube.com/watch?v=ENMhrEVa4XQ</a:t>
            </a:r>
            <a:endParaRPr lang="en-US" dirty="0" smtClean="0"/>
          </a:p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www.youtube.com/watch?v=BL2XAB74o-A</a:t>
            </a:r>
            <a:endParaRPr lang="en-US" dirty="0" smtClean="0"/>
          </a:p>
          <a:p>
            <a:r>
              <a:rPr lang="en-US" dirty="0" smtClean="0"/>
              <a:t>Google Class</a:t>
            </a:r>
            <a:endParaRPr lang="en-US" dirty="0" smtClean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883621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62</TotalTime>
  <Words>202</Words>
  <Application>Microsoft Office PowerPoint</Application>
  <PresentationFormat>Широкоэкранный</PresentationFormat>
  <Paragraphs>18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 Rounded MT Bold</vt:lpstr>
      <vt:lpstr>Century Gothic</vt:lpstr>
      <vt:lpstr>Wingdings 3</vt:lpstr>
      <vt:lpstr>Сектор</vt:lpstr>
      <vt:lpstr>OLYMPIC GAMES</vt:lpstr>
      <vt:lpstr>Презентация PowerPoint</vt:lpstr>
      <vt:lpstr>Презентация PowerPoint</vt:lpstr>
      <vt:lpstr>Презентация PowerPoint</vt:lpstr>
      <vt:lpstr>Презентация PowerPoint</vt:lpstr>
      <vt:lpstr>OLYMPIC CHAMPIONS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OLYMPIC GAMES</dc:title>
  <dc:creator>Учетная запись Майкрософт</dc:creator>
  <cp:lastModifiedBy>Учетная запись Майкрософт</cp:lastModifiedBy>
  <cp:revision>7</cp:revision>
  <dcterms:created xsi:type="dcterms:W3CDTF">2021-01-20T15:40:10Z</dcterms:created>
  <dcterms:modified xsi:type="dcterms:W3CDTF">2021-01-20T17:08:14Z</dcterms:modified>
</cp:coreProperties>
</file>