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A49C-538C-491F-95AE-E9BABF015C67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31B-ED29-4768-BDB2-0CBB3E77BD0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65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A49C-538C-491F-95AE-E9BABF015C67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31B-ED29-4768-BDB2-0CBB3E77BD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426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A49C-538C-491F-95AE-E9BABF015C67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31B-ED29-4768-BDB2-0CBB3E77BD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374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A49C-538C-491F-95AE-E9BABF015C67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31B-ED29-4768-BDB2-0CBB3E77BD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994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A49C-538C-491F-95AE-E9BABF015C67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31B-ED29-4768-BDB2-0CBB3E77BD0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4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A49C-538C-491F-95AE-E9BABF015C67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31B-ED29-4768-BDB2-0CBB3E77BD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114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A49C-538C-491F-95AE-E9BABF015C67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31B-ED29-4768-BDB2-0CBB3E77BD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642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A49C-538C-491F-95AE-E9BABF015C67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31B-ED29-4768-BDB2-0CBB3E77BD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19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A49C-538C-491F-95AE-E9BABF015C67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31B-ED29-4768-BDB2-0CBB3E77BD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299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C36A49C-538C-491F-95AE-E9BABF015C67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48031B-ED29-4768-BDB2-0CBB3E77BD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178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A49C-538C-491F-95AE-E9BABF015C67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31B-ED29-4768-BDB2-0CBB3E77BD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558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C36A49C-538C-491F-95AE-E9BABF015C67}" type="datetimeFigureOut">
              <a:rPr lang="uk-UA" smtClean="0"/>
              <a:t>14.11.2022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48031B-ED29-4768-BDB2-0CBB3E77BD08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023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fm8rN46T7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 smtClean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BOOKS AND WRITERS</a:t>
            </a:r>
            <a:endParaRPr lang="uk-UA" sz="9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Oksana </a:t>
            </a:r>
            <a:r>
              <a:rPr lang="en-US" smtClean="0"/>
              <a:t>solodka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31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319489"/>
            <a:ext cx="10058400" cy="554960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Do you like reading? Why? Why not?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like to read about?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your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favourite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book? Who wrote it?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What popular writers do you know?</a:t>
            </a:r>
          </a:p>
          <a:p>
            <a:pPr>
              <a:buFont typeface="Wingdings" panose="05000000000000000000" pitchFamily="2" charset="2"/>
              <a:buChar char="q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534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6432" y="958632"/>
            <a:ext cx="10058400" cy="1850669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latin typeface="Arial Rounded MT Bold" panose="020F0704030504030204" pitchFamily="34" charset="0"/>
              </a:rPr>
              <a:t>Video Watching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www.youtube.com/watch?v=Cfm8rN46T7U</a:t>
            </a: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409388"/>
            <a:ext cx="10058400" cy="345970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4400" dirty="0" smtClean="0">
                <a:latin typeface="Arial Rounded MT Bold" panose="020F0704030504030204" pitchFamily="34" charset="0"/>
              </a:rPr>
              <a:t>What genres of books do you remember from the video?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4400" dirty="0" smtClean="0">
                <a:latin typeface="Arial Rounded MT Bold" panose="020F0704030504030204" pitchFamily="34" charset="0"/>
              </a:rPr>
              <a:t>Have  you got books at home? What genres are they?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82432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22775"/>
            <a:ext cx="10058400" cy="1450757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GENRES OF BOOKS</a:t>
            </a:r>
            <a:endParaRPr lang="uk-UA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Arial Rounded MT Bold" panose="020F0704030504030204" pitchFamily="34" charset="0"/>
              </a:rPr>
              <a:t>Fantasy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Arial Rounded MT Bold" panose="020F0704030504030204" pitchFamily="34" charset="0"/>
              </a:rPr>
              <a:t>Mystery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Arial Rounded MT Bold" panose="020F0704030504030204" pitchFamily="34" charset="0"/>
              </a:rPr>
              <a:t>Traditional Tales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Arial Rounded MT Bold" panose="020F0704030504030204" pitchFamily="34" charset="0"/>
              </a:rPr>
              <a:t>Realistic fiction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Arial Rounded MT Bold" panose="020F0704030504030204" pitchFamily="34" charset="0"/>
              </a:rPr>
              <a:t>Science Fiction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Arial Rounded MT Bold" panose="020F0704030504030204" pitchFamily="34" charset="0"/>
              </a:rPr>
              <a:t>Historical Fiction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Arial Rounded MT Bold" panose="020F0704030504030204" pitchFamily="34" charset="0"/>
              </a:rPr>
              <a:t>Poetry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Arial Rounded MT Bold" panose="020F0704030504030204" pitchFamily="34" charset="0"/>
              </a:rPr>
              <a:t>Drama</a:t>
            </a:r>
            <a:endParaRPr lang="uk-UA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064" y="91801"/>
            <a:ext cx="2085148" cy="34002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412" y="1695442"/>
            <a:ext cx="1414141" cy="218231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893" y="200309"/>
            <a:ext cx="2408977" cy="193965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36" y="4028051"/>
            <a:ext cx="1768472" cy="264639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356" y="1511502"/>
            <a:ext cx="2066233" cy="299789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753" y="2721166"/>
            <a:ext cx="1726481" cy="276105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505" y="3409036"/>
            <a:ext cx="2460058" cy="246005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672" y="4059681"/>
            <a:ext cx="1846866" cy="239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97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6264" y="264404"/>
            <a:ext cx="10058400" cy="5571639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Rounded MT Bold" panose="020F0704030504030204" pitchFamily="34" charset="0"/>
              </a:rPr>
              <a:t>Exercise 2 (a, b), p. 116</a:t>
            </a:r>
          </a:p>
          <a:p>
            <a:r>
              <a:rPr lang="en-US" sz="4000" dirty="0" err="1" smtClean="0">
                <a:latin typeface="Arial Rounded MT Bold" panose="020F0704030504030204" pitchFamily="34" charset="0"/>
              </a:rPr>
              <a:t>Hometask</a:t>
            </a:r>
            <a:r>
              <a:rPr lang="en-US" sz="4000" dirty="0" smtClean="0">
                <a:latin typeface="Arial Rounded MT Bold" panose="020F0704030504030204" pitchFamily="34" charset="0"/>
              </a:rPr>
              <a:t>:  ex.4(a), p. 117  (explain what to do)</a:t>
            </a:r>
          </a:p>
          <a:p>
            <a:endParaRPr lang="en-US" sz="4000" dirty="0" smtClean="0">
              <a:latin typeface="Arial Rounded MT Bold" panose="020F0704030504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05" y="2240097"/>
            <a:ext cx="11492314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5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</TotalTime>
  <Words>108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Wingdings</vt:lpstr>
      <vt:lpstr>Ретро</vt:lpstr>
      <vt:lpstr>BOOKS AND WRITERS</vt:lpstr>
      <vt:lpstr>Презентация PowerPoint</vt:lpstr>
      <vt:lpstr>Video Watching https://www.youtube.com/watch?v=Cfm8rN46T7U </vt:lpstr>
      <vt:lpstr>GENRES OF BOOKS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BOOKS AND WRITERS</dc:title>
  <dc:creator>Учетная запись Майкрософт</dc:creator>
  <cp:lastModifiedBy>Солодкі</cp:lastModifiedBy>
  <cp:revision>4</cp:revision>
  <dcterms:created xsi:type="dcterms:W3CDTF">2021-01-11T17:36:55Z</dcterms:created>
  <dcterms:modified xsi:type="dcterms:W3CDTF">2022-11-14T09:41:53Z</dcterms:modified>
</cp:coreProperties>
</file>