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6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9E08042-614D-4883-9FE2-76CD8E2EB208}" type="datetimeFigureOut">
              <a:rPr lang="uk-UA" smtClean="0"/>
              <a:t>05.05.2022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1D02460-168F-47D0-9037-EA8AD4896D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119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8042-614D-4883-9FE2-76CD8E2EB208}" type="datetimeFigureOut">
              <a:rPr lang="uk-UA" smtClean="0"/>
              <a:t>05.05.2022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2460-168F-47D0-9037-EA8AD4896D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893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9E08042-614D-4883-9FE2-76CD8E2EB208}" type="datetimeFigureOut">
              <a:rPr lang="uk-UA" smtClean="0"/>
              <a:t>05.05.2022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1D02460-168F-47D0-9037-EA8AD4896D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910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9E08042-614D-4883-9FE2-76CD8E2EB208}" type="datetimeFigureOut">
              <a:rPr lang="uk-UA" smtClean="0"/>
              <a:t>05.05.2022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1D02460-168F-47D0-9037-EA8AD4896D3C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2345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9E08042-614D-4883-9FE2-76CD8E2EB208}" type="datetimeFigureOut">
              <a:rPr lang="uk-UA" smtClean="0"/>
              <a:t>05.05.2022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1D02460-168F-47D0-9037-EA8AD4896D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894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8042-614D-4883-9FE2-76CD8E2EB208}" type="datetimeFigureOut">
              <a:rPr lang="uk-UA" smtClean="0"/>
              <a:t>05.05.2022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2460-168F-47D0-9037-EA8AD4896D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6541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8042-614D-4883-9FE2-76CD8E2EB208}" type="datetimeFigureOut">
              <a:rPr lang="uk-UA" smtClean="0"/>
              <a:t>05.05.2022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2460-168F-47D0-9037-EA8AD4896D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9284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8042-614D-4883-9FE2-76CD8E2EB208}" type="datetimeFigureOut">
              <a:rPr lang="uk-UA" smtClean="0"/>
              <a:t>05.05.2022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2460-168F-47D0-9037-EA8AD4896D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802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9E08042-614D-4883-9FE2-76CD8E2EB208}" type="datetimeFigureOut">
              <a:rPr lang="uk-UA" smtClean="0"/>
              <a:t>05.05.2022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1D02460-168F-47D0-9037-EA8AD4896D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59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8042-614D-4883-9FE2-76CD8E2EB208}" type="datetimeFigureOut">
              <a:rPr lang="uk-UA" smtClean="0"/>
              <a:t>05.05.2022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2460-168F-47D0-9037-EA8AD4896D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407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9E08042-614D-4883-9FE2-76CD8E2EB208}" type="datetimeFigureOut">
              <a:rPr lang="uk-UA" smtClean="0"/>
              <a:t>05.05.2022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1D02460-168F-47D0-9037-EA8AD4896D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752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8042-614D-4883-9FE2-76CD8E2EB208}" type="datetimeFigureOut">
              <a:rPr lang="uk-UA" smtClean="0"/>
              <a:t>05.05.2022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2460-168F-47D0-9037-EA8AD4896D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382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8042-614D-4883-9FE2-76CD8E2EB208}" type="datetimeFigureOut">
              <a:rPr lang="uk-UA" smtClean="0"/>
              <a:t>05.05.2022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2460-168F-47D0-9037-EA8AD4896D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03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8042-614D-4883-9FE2-76CD8E2EB208}" type="datetimeFigureOut">
              <a:rPr lang="uk-UA" smtClean="0"/>
              <a:t>05.05.2022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2460-168F-47D0-9037-EA8AD4896D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679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8042-614D-4883-9FE2-76CD8E2EB208}" type="datetimeFigureOut">
              <a:rPr lang="uk-UA" smtClean="0"/>
              <a:t>05.05.2022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2460-168F-47D0-9037-EA8AD4896D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421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8042-614D-4883-9FE2-76CD8E2EB208}" type="datetimeFigureOut">
              <a:rPr lang="uk-UA" smtClean="0"/>
              <a:t>05.05.2022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2460-168F-47D0-9037-EA8AD4896D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04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8042-614D-4883-9FE2-76CD8E2EB208}" type="datetimeFigureOut">
              <a:rPr lang="uk-UA" smtClean="0"/>
              <a:t>05.05.2022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2460-168F-47D0-9037-EA8AD4896D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832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08042-614D-4883-9FE2-76CD8E2EB208}" type="datetimeFigureOut">
              <a:rPr lang="uk-UA" smtClean="0"/>
              <a:t>05.05.2022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02460-168F-47D0-9037-EA8AD4896D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5379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7d4WPd4byVfRHaBnXGnTssyOKIZ7BgSwZbN1QGT2P2gjPkw/viewform" TargetMode="External"/><Relationship Id="rId2" Type="http://schemas.openxmlformats.org/officeDocument/2006/relationships/hyperlink" Target="https://elt.oup.com/student/solutions/preint3rdedition/?cc=ua&amp;selLanguage=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599" y="1803405"/>
            <a:ext cx="9519557" cy="2107288"/>
          </a:xfrm>
        </p:spPr>
        <p:txBody>
          <a:bodyPr/>
          <a:lstStyle/>
          <a:p>
            <a:r>
              <a:rPr lang="en-US" dirty="0" smtClean="0"/>
              <a:t>Unit 3 on screen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62206" y="4302578"/>
            <a:ext cx="3929743" cy="603251"/>
          </a:xfrm>
        </p:spPr>
        <p:txBody>
          <a:bodyPr/>
          <a:lstStyle/>
          <a:p>
            <a:pPr algn="r"/>
            <a:r>
              <a:rPr lang="en-US" dirty="0" smtClean="0"/>
              <a:t>By Oksana </a:t>
            </a:r>
            <a:r>
              <a:rPr lang="en-US" dirty="0" err="1" smtClean="0"/>
              <a:t>Solodka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7283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Ex.1, 2, p.32</a:t>
            </a:r>
          </a:p>
          <a:p>
            <a:endParaRPr lang="uk-UA" dirty="0"/>
          </a:p>
        </p:txBody>
      </p:sp>
      <p:sp>
        <p:nvSpPr>
          <p:cNvPr id="4" name="Блок-схема: память с посл. доступом 3"/>
          <p:cNvSpPr/>
          <p:nvPr/>
        </p:nvSpPr>
        <p:spPr>
          <a:xfrm>
            <a:off x="792891" y="3405111"/>
            <a:ext cx="5385486" cy="2813574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000" i="1" dirty="0" smtClean="0"/>
              <a:t>Which video games do you prefer?</a:t>
            </a:r>
          </a:p>
          <a:p>
            <a:pPr marL="285750" indent="-285750" algn="ctr">
              <a:buFontTx/>
              <a:buChar char="-"/>
            </a:pPr>
            <a:r>
              <a:rPr lang="en-US" sz="2000" i="1" dirty="0" smtClean="0"/>
              <a:t>I prefer city-building games. And you?</a:t>
            </a:r>
            <a:endParaRPr lang="uk-UA" sz="20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996" y="1848606"/>
            <a:ext cx="3104635" cy="460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50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Ex.4, p.32</a:t>
            </a:r>
            <a:endParaRPr lang="uk-UA" dirty="0"/>
          </a:p>
        </p:txBody>
      </p:sp>
      <p:sp>
        <p:nvSpPr>
          <p:cNvPr id="4" name="Овал 3"/>
          <p:cNvSpPr/>
          <p:nvPr/>
        </p:nvSpPr>
        <p:spPr>
          <a:xfrm>
            <a:off x="3076833" y="2654346"/>
            <a:ext cx="2092410" cy="104620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SOME</a:t>
            </a:r>
            <a:endParaRPr lang="uk-UA" b="1" dirty="0"/>
          </a:p>
        </p:txBody>
      </p:sp>
      <p:sp>
        <p:nvSpPr>
          <p:cNvPr id="5" name="Овал 4"/>
          <p:cNvSpPr/>
          <p:nvPr/>
        </p:nvSpPr>
        <p:spPr>
          <a:xfrm>
            <a:off x="803190" y="4946821"/>
            <a:ext cx="2092410" cy="104620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ANY</a:t>
            </a:r>
            <a:endParaRPr lang="uk-UA" b="1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7353300" y="2501625"/>
            <a:ext cx="2496065" cy="132629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affirmative sentences</a:t>
            </a:r>
            <a:endParaRPr lang="uk-UA" dirty="0"/>
          </a:p>
        </p:txBody>
      </p:sp>
      <p:sp>
        <p:nvSpPr>
          <p:cNvPr id="8" name="Загнутый угол 7"/>
          <p:cNvSpPr/>
          <p:nvPr/>
        </p:nvSpPr>
        <p:spPr>
          <a:xfrm>
            <a:off x="4123038" y="4806777"/>
            <a:ext cx="2496065" cy="132629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negative sentences and questions</a:t>
            </a:r>
            <a:endParaRPr lang="uk-UA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5371070" y="3163627"/>
            <a:ext cx="1729946" cy="421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/>
          <p:cNvSpPr/>
          <p:nvPr/>
        </p:nvSpPr>
        <p:spPr>
          <a:xfrm>
            <a:off x="3012990" y="5259490"/>
            <a:ext cx="959708" cy="420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310">
            <a:off x="7891850" y="4271661"/>
            <a:ext cx="3071812" cy="20441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947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quantity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784389"/>
            <a:ext cx="10820400" cy="3434296"/>
          </a:xfrm>
        </p:spPr>
        <p:txBody>
          <a:bodyPr/>
          <a:lstStyle/>
          <a:p>
            <a:r>
              <a:rPr lang="en-US" dirty="0" smtClean="0"/>
              <a:t>Much</a:t>
            </a:r>
          </a:p>
          <a:p>
            <a:r>
              <a:rPr lang="en-US" dirty="0" smtClean="0"/>
              <a:t>Many</a:t>
            </a:r>
          </a:p>
          <a:p>
            <a:r>
              <a:rPr lang="en-US" dirty="0" smtClean="0"/>
              <a:t>A lot of</a:t>
            </a:r>
          </a:p>
          <a:p>
            <a:r>
              <a:rPr lang="en-US" dirty="0" smtClean="0"/>
              <a:t>A little</a:t>
            </a:r>
          </a:p>
          <a:p>
            <a:r>
              <a:rPr lang="en-US" dirty="0" smtClean="0"/>
              <a:t>A few</a:t>
            </a:r>
          </a:p>
          <a:p>
            <a:r>
              <a:rPr lang="en-US" dirty="0" smtClean="0"/>
              <a:t>Ex.6, p.32 +GB, p.128</a:t>
            </a:r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36541" y="2135347"/>
            <a:ext cx="2281881" cy="955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actors</a:t>
            </a:r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64940" y="1051198"/>
            <a:ext cx="2281881" cy="955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money</a:t>
            </a:r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600303" y="5576133"/>
            <a:ext cx="2281881" cy="955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horror</a:t>
            </a:r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89489" y="3262183"/>
            <a:ext cx="2281881" cy="955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films</a:t>
            </a:r>
            <a:endParaRPr lang="uk-UA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04453" y="4466965"/>
            <a:ext cx="2281881" cy="955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crime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34379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hometask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31 (WB)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49" y="2357843"/>
            <a:ext cx="5627601" cy="369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49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 smtClean="0"/>
              <a:t>Films and </a:t>
            </a:r>
            <a:r>
              <a:rPr lang="en-US" dirty="0" err="1" smtClean="0"/>
              <a:t>tv</a:t>
            </a:r>
            <a:r>
              <a:rPr lang="en-US" dirty="0" smtClean="0"/>
              <a:t> </a:t>
            </a:r>
            <a:r>
              <a:rPr lang="en-US" dirty="0" err="1" smtClean="0"/>
              <a:t>programmes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Talk about films and TV </a:t>
            </a:r>
            <a:r>
              <a:rPr lang="en-US" i="1" dirty="0" err="1" smtClean="0"/>
              <a:t>programmes</a:t>
            </a:r>
            <a:r>
              <a:rPr lang="en-US" i="1" dirty="0" smtClean="0"/>
              <a:t>;</a:t>
            </a:r>
          </a:p>
          <a:p>
            <a:r>
              <a:rPr lang="en-US" i="1" dirty="0" smtClean="0"/>
              <a:t>Revise the topic “Articles”</a:t>
            </a:r>
            <a:endParaRPr lang="uk-UA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72" y="2057401"/>
            <a:ext cx="5610388" cy="4205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0845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vocabulary: Film genres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269671"/>
            <a:ext cx="4204607" cy="3949014"/>
          </a:xfrm>
        </p:spPr>
        <p:txBody>
          <a:bodyPr/>
          <a:lstStyle/>
          <a:p>
            <a:r>
              <a:rPr lang="en-US" dirty="0" smtClean="0"/>
              <a:t>Ex. 1,2,3, p. 30 (Book)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08" y="1941849"/>
            <a:ext cx="4444999" cy="4800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2545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Adjectives to describe films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 4, p.30 (Book)</a:t>
            </a:r>
          </a:p>
          <a:p>
            <a:r>
              <a:rPr lang="en-US" dirty="0" smtClean="0"/>
              <a:t>Write in the chat sentences about films.</a:t>
            </a:r>
            <a:endParaRPr lang="uk-UA" dirty="0"/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3894364" y="3241221"/>
            <a:ext cx="6613071" cy="2784021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I think </a:t>
            </a:r>
            <a:r>
              <a:rPr lang="en-US" sz="2000" i="1" dirty="0" smtClean="0"/>
              <a:t>horror movies are really </a:t>
            </a:r>
            <a:r>
              <a:rPr lang="en-US" sz="2000" i="1" u="sng" dirty="0" smtClean="0"/>
              <a:t>scary</a:t>
            </a:r>
            <a:r>
              <a:rPr lang="en-US" sz="2000" i="1" dirty="0" smtClean="0"/>
              <a:t>.</a:t>
            </a:r>
          </a:p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I guess </a:t>
            </a:r>
            <a:r>
              <a:rPr lang="en-US" sz="2000" i="1" dirty="0" smtClean="0"/>
              <a:t>adventure films are </a:t>
            </a:r>
            <a:r>
              <a:rPr lang="en-US" sz="2000" i="1" u="sng" dirty="0" smtClean="0"/>
              <a:t>gripping and exciting</a:t>
            </a:r>
            <a:r>
              <a:rPr lang="en-US" sz="2000" i="1" dirty="0" smtClean="0"/>
              <a:t>.</a:t>
            </a:r>
          </a:p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I suppose </a:t>
            </a:r>
            <a:r>
              <a:rPr lang="en-US" sz="2000" i="1" dirty="0" smtClean="0"/>
              <a:t>soap operas are </a:t>
            </a:r>
            <a:r>
              <a:rPr lang="en-US" sz="2000" i="1" u="sng" dirty="0" smtClean="0"/>
              <a:t>boring.</a:t>
            </a:r>
            <a:endParaRPr lang="uk-UA" sz="2000" i="1" u="sng" dirty="0"/>
          </a:p>
        </p:txBody>
      </p:sp>
    </p:spTree>
    <p:extLst>
      <p:ext uri="{BB962C8B-B14F-4D97-AF65-F5344CB8AC3E}">
        <p14:creationId xmlns:p14="http://schemas.microsoft.com/office/powerpoint/2010/main" val="3703943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Aspects of films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286000"/>
            <a:ext cx="4474029" cy="3932686"/>
          </a:xfrm>
        </p:spPr>
        <p:txBody>
          <a:bodyPr/>
          <a:lstStyle/>
          <a:p>
            <a:r>
              <a:rPr lang="en-US" dirty="0" smtClean="0"/>
              <a:t>Acting</a:t>
            </a:r>
          </a:p>
          <a:p>
            <a:r>
              <a:rPr lang="en-US" dirty="0" smtClean="0"/>
              <a:t>Characters</a:t>
            </a:r>
          </a:p>
          <a:p>
            <a:r>
              <a:rPr lang="en-US" dirty="0" smtClean="0"/>
              <a:t>Ending</a:t>
            </a:r>
          </a:p>
          <a:p>
            <a:r>
              <a:rPr lang="en-US" dirty="0" smtClean="0"/>
              <a:t>Plot</a:t>
            </a:r>
          </a:p>
          <a:p>
            <a:r>
              <a:rPr lang="en-US" dirty="0" smtClean="0"/>
              <a:t>Scenes</a:t>
            </a:r>
          </a:p>
          <a:p>
            <a:r>
              <a:rPr lang="en-US" dirty="0" smtClean="0"/>
              <a:t>Script</a:t>
            </a:r>
          </a:p>
          <a:p>
            <a:r>
              <a:rPr lang="en-US" dirty="0" smtClean="0"/>
              <a:t>Soundtrack</a:t>
            </a:r>
          </a:p>
          <a:p>
            <a:r>
              <a:rPr lang="en-US" dirty="0" smtClean="0"/>
              <a:t>Special effects</a:t>
            </a:r>
          </a:p>
          <a:p>
            <a:r>
              <a:rPr lang="en-US" dirty="0" smtClean="0"/>
              <a:t>Ex.6, p. 30 (together)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422" y="911564"/>
            <a:ext cx="3211942" cy="19304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248" y="2018424"/>
            <a:ext cx="2204356" cy="22043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349" y="4286351"/>
            <a:ext cx="3199976" cy="17854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617" y="4286351"/>
            <a:ext cx="3668583" cy="20635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21" y="2135330"/>
            <a:ext cx="3048000" cy="178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39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Articles</a:t>
            </a:r>
            <a:endParaRPr lang="uk-UA" dirty="0"/>
          </a:p>
        </p:txBody>
      </p:sp>
      <p:sp>
        <p:nvSpPr>
          <p:cNvPr id="4" name="Двойная волна 3"/>
          <p:cNvSpPr/>
          <p:nvPr/>
        </p:nvSpPr>
        <p:spPr>
          <a:xfrm>
            <a:off x="2825578" y="2637313"/>
            <a:ext cx="8559114" cy="3326882"/>
          </a:xfrm>
          <a:prstGeom prst="doubleWave">
            <a:avLst>
              <a:gd name="adj1" fmla="val 6250"/>
              <a:gd name="adj2" fmla="val -866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 omit articles when we talk about something in general</a:t>
            </a:r>
          </a:p>
          <a:p>
            <a:pPr algn="ctr"/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I don’t enjoy violence in films.</a:t>
            </a:r>
          </a:p>
          <a:p>
            <a:pPr algn="ctr"/>
            <a:endParaRPr lang="en-US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/>
              <a:t>We use article “the” when we go specific.</a:t>
            </a:r>
          </a:p>
          <a:p>
            <a:pPr algn="ctr"/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I didn’t enjoy the violence in Games of Thrones.</a:t>
            </a:r>
            <a:endParaRPr lang="uk-UA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60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hometask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 1, 2, 3,4 p. 30 (WB)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80587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b. Quantity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Revise “Films” Vocabulary;</a:t>
            </a:r>
          </a:p>
          <a:p>
            <a:r>
              <a:rPr lang="en-US" dirty="0" smtClean="0"/>
              <a:t>Talk about quantities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67" y="2561042"/>
            <a:ext cx="6390117" cy="365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34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- check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ex. 1-4, p. 30 (WB)</a:t>
            </a:r>
          </a:p>
          <a:p>
            <a:r>
              <a:rPr lang="en-US" dirty="0" smtClean="0"/>
              <a:t>Listening, ex. 5, 6, p. 30 (WB)</a:t>
            </a:r>
          </a:p>
          <a:p>
            <a:r>
              <a:rPr lang="en-US" dirty="0">
                <a:hlinkClick r:id="rId2"/>
              </a:rPr>
              <a:t>https://elt.oup.com/student/solutions/preint3rdedition/?</a:t>
            </a:r>
            <a:r>
              <a:rPr lang="en-US" dirty="0" smtClean="0">
                <a:hlinkClick r:id="rId2"/>
              </a:rPr>
              <a:t>cc=ua&amp;selLanguage=uk</a:t>
            </a:r>
            <a:endParaRPr lang="en-US" dirty="0" smtClean="0"/>
          </a:p>
          <a:p>
            <a:r>
              <a:rPr lang="en-US" dirty="0" smtClean="0"/>
              <a:t>Vocabulary Test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docs.google.com/forms/d/e/1FAIpQLSf7d4WPd4byVfRHaBnXGnTssyOKIZ7BgSwZbN1QGT2P2gjPkw/viewform</a:t>
            </a:r>
            <a:endParaRPr lang="en-US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78875546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126</TotalTime>
  <Words>271</Words>
  <Application>Microsoft Office PowerPoint</Application>
  <PresentationFormat>Широкоэкранный</PresentationFormat>
  <Paragraphs>64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След самолета</vt:lpstr>
      <vt:lpstr>Unit 3 on screen</vt:lpstr>
      <vt:lpstr>A. Films and tv programmes</vt:lpstr>
      <vt:lpstr>vocabulary: Film genres</vt:lpstr>
      <vt:lpstr>Adjectives to describe films</vt:lpstr>
      <vt:lpstr>Aspects of films</vt:lpstr>
      <vt:lpstr>grammar</vt:lpstr>
      <vt:lpstr>hometask</vt:lpstr>
      <vt:lpstr>b. Quantity</vt:lpstr>
      <vt:lpstr>Vocabulary - check</vt:lpstr>
      <vt:lpstr>speaking</vt:lpstr>
      <vt:lpstr>Презентация PowerPoint</vt:lpstr>
      <vt:lpstr>quantity</vt:lpstr>
      <vt:lpstr>hometask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on screen</dc:title>
  <dc:creator>Солодкі</dc:creator>
  <cp:lastModifiedBy>Солодкі</cp:lastModifiedBy>
  <cp:revision>11</cp:revision>
  <dcterms:created xsi:type="dcterms:W3CDTF">2022-05-05T09:18:50Z</dcterms:created>
  <dcterms:modified xsi:type="dcterms:W3CDTF">2022-05-05T11:25:57Z</dcterms:modified>
</cp:coreProperties>
</file>