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3058-F123-4CA2-9CE0-4455FE07B85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5527-652D-4ABA-AF4E-D2BC7EFD6E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754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3058-F123-4CA2-9CE0-4455FE07B85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5527-652D-4ABA-AF4E-D2BC7EFD6E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351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3058-F123-4CA2-9CE0-4455FE07B85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5527-652D-4ABA-AF4E-D2BC7EFD6E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4582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3058-F123-4CA2-9CE0-4455FE07B85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5527-652D-4ABA-AF4E-D2BC7EFD6E57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667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3058-F123-4CA2-9CE0-4455FE07B85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5527-652D-4ABA-AF4E-D2BC7EFD6E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4141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3058-F123-4CA2-9CE0-4455FE07B85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5527-652D-4ABA-AF4E-D2BC7EFD6E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151448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3058-F123-4CA2-9CE0-4455FE07B85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5527-652D-4ABA-AF4E-D2BC7EFD6E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5195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3058-F123-4CA2-9CE0-4455FE07B85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5527-652D-4ABA-AF4E-D2BC7EFD6E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4376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3058-F123-4CA2-9CE0-4455FE07B85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5527-652D-4ABA-AF4E-D2BC7EFD6E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0990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3058-F123-4CA2-9CE0-4455FE07B85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5527-652D-4ABA-AF4E-D2BC7EFD6E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3418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3058-F123-4CA2-9CE0-4455FE07B85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5527-652D-4ABA-AF4E-D2BC7EFD6E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794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3058-F123-4CA2-9CE0-4455FE07B85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5527-652D-4ABA-AF4E-D2BC7EFD6E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327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3058-F123-4CA2-9CE0-4455FE07B85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5527-652D-4ABA-AF4E-D2BC7EFD6E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125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3058-F123-4CA2-9CE0-4455FE07B85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5527-652D-4ABA-AF4E-D2BC7EFD6E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156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3058-F123-4CA2-9CE0-4455FE07B85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5527-652D-4ABA-AF4E-D2BC7EFD6E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724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3058-F123-4CA2-9CE0-4455FE07B85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5527-652D-4ABA-AF4E-D2BC7EFD6E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222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C3058-F123-4CA2-9CE0-4455FE07B85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15527-652D-4ABA-AF4E-D2BC7EFD6E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6668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46C3058-F123-4CA2-9CE0-4455FE07B852}" type="datetimeFigureOut">
              <a:rPr lang="uk-UA" smtClean="0"/>
              <a:t>14.11.2022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F015527-652D-4ABA-AF4E-D2BC7EFD6E5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9470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gNPTRgURuo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liveworksheets.com/worksheets/en/English_as_a_Second_Language_(ESL)/Past_simple_Irregular_Verbs/Irregular_Past_Tense_Verbs_Match_fa1876041x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PAST SIMPLE</a:t>
            </a:r>
            <a:endParaRPr lang="uk-UA" sz="8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Oksana </a:t>
            </a:r>
            <a:r>
              <a:rPr lang="en-US" dirty="0" err="1" smtClean="0"/>
              <a:t>Solodka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313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Regular verbs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8" y="1580050"/>
            <a:ext cx="3422375" cy="342237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62" y="1580049"/>
            <a:ext cx="4478410" cy="31674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418" y="3759200"/>
            <a:ext cx="3860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9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We watch</a:t>
            </a:r>
            <a:r>
              <a:rPr lang="en-US" sz="3600" b="1" u="sng" dirty="0" smtClean="0">
                <a:solidFill>
                  <a:srgbClr val="FF0000"/>
                </a:solidFill>
              </a:rPr>
              <a:t>ed</a:t>
            </a:r>
            <a:r>
              <a:rPr lang="en-US" sz="3600" dirty="0" smtClean="0"/>
              <a:t> a movie </a:t>
            </a:r>
            <a:r>
              <a:rPr lang="en-US" sz="3600" i="1" u="sng" dirty="0" smtClean="0"/>
              <a:t>last night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They cook</a:t>
            </a:r>
            <a:r>
              <a:rPr lang="en-US" sz="3600" b="1" u="sng" dirty="0" smtClean="0">
                <a:solidFill>
                  <a:srgbClr val="FF0000"/>
                </a:solidFill>
              </a:rPr>
              <a:t>ed</a:t>
            </a:r>
            <a:r>
              <a:rPr lang="en-US" sz="3600" dirty="0" smtClean="0"/>
              <a:t> dinner for the family.</a:t>
            </a:r>
          </a:p>
          <a:p>
            <a:r>
              <a:rPr lang="en-US" sz="3600" dirty="0" smtClean="0"/>
              <a:t>I liv</a:t>
            </a:r>
            <a:r>
              <a:rPr lang="en-US" sz="3600" b="1" u="sng" dirty="0" smtClean="0">
                <a:solidFill>
                  <a:srgbClr val="FF0000"/>
                </a:solidFill>
              </a:rPr>
              <a:t>ed</a:t>
            </a:r>
            <a:r>
              <a:rPr lang="en-US" sz="3600" dirty="0" smtClean="0"/>
              <a:t> in Scotland </a:t>
            </a:r>
            <a:r>
              <a:rPr lang="en-US" sz="3600" i="1" u="sng" dirty="0" smtClean="0"/>
              <a:t>two years ago</a:t>
            </a:r>
            <a:r>
              <a:rPr lang="en-US" sz="3600" dirty="0" smtClean="0"/>
              <a:t>.</a:t>
            </a:r>
          </a:p>
          <a:p>
            <a:r>
              <a:rPr lang="en-US" sz="3600" dirty="0" smtClean="0"/>
              <a:t>Charlie mov</a:t>
            </a:r>
            <a:r>
              <a:rPr lang="en-US" sz="3600" b="1" u="sng" dirty="0" smtClean="0">
                <a:solidFill>
                  <a:srgbClr val="FF0000"/>
                </a:solidFill>
              </a:rPr>
              <a:t>ed</a:t>
            </a:r>
            <a:r>
              <a:rPr lang="en-US" sz="3600" dirty="0" smtClean="0"/>
              <a:t> to Paris </a:t>
            </a:r>
            <a:r>
              <a:rPr lang="en-US" sz="3600" i="1" u="sng" dirty="0" smtClean="0"/>
              <a:t>last week.</a:t>
            </a:r>
          </a:p>
          <a:p>
            <a:r>
              <a:rPr lang="en-US" dirty="0" smtClean="0"/>
              <a:t>Ex. 1, p.9 (WB)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571" y="3580245"/>
            <a:ext cx="3612957" cy="270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81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/>
              <a:t>IRREGULAR VERBS</a:t>
            </a:r>
            <a:endParaRPr lang="uk-UA" sz="66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3" y="2751362"/>
            <a:ext cx="5637723" cy="30213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6294966" y="2380137"/>
            <a:ext cx="5195069" cy="410379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Be – was/were</a:t>
            </a:r>
          </a:p>
          <a:p>
            <a:r>
              <a:rPr lang="en-US" sz="2000" dirty="0" smtClean="0"/>
              <a:t>Buy- bought</a:t>
            </a:r>
          </a:p>
          <a:p>
            <a:r>
              <a:rPr lang="en-US" sz="2000" dirty="0" smtClean="0"/>
              <a:t>Come – came</a:t>
            </a:r>
          </a:p>
          <a:p>
            <a:r>
              <a:rPr lang="en-US" sz="2000" dirty="0" smtClean="0"/>
              <a:t>Go – went</a:t>
            </a:r>
          </a:p>
          <a:p>
            <a:r>
              <a:rPr lang="en-US" sz="2000" dirty="0" smtClean="0"/>
              <a:t>Have – had</a:t>
            </a:r>
          </a:p>
          <a:p>
            <a:r>
              <a:rPr lang="en-US" sz="2000" dirty="0" smtClean="0"/>
              <a:t>Get – got</a:t>
            </a:r>
          </a:p>
          <a:p>
            <a:r>
              <a:rPr lang="en-US" sz="2000" dirty="0" smtClean="0"/>
              <a:t>Do – did</a:t>
            </a:r>
          </a:p>
          <a:p>
            <a:r>
              <a:rPr lang="en-US" sz="2000" dirty="0" smtClean="0"/>
              <a:t>Make – made </a:t>
            </a:r>
          </a:p>
          <a:p>
            <a:r>
              <a:rPr lang="en-US" sz="2000" dirty="0" smtClean="0"/>
              <a:t>……….</a:t>
            </a:r>
          </a:p>
          <a:p>
            <a:r>
              <a:rPr lang="en-US" dirty="0" smtClean="0"/>
              <a:t>Ex. 2, 3, 4, p. 9 (WB)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3549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www.youtube.com/watch?v=egNPTRgURuo</a:t>
            </a:r>
            <a:r>
              <a:rPr lang="en-US" dirty="0" smtClean="0"/>
              <a:t> </a:t>
            </a:r>
            <a:endParaRPr lang="uk-UA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HT: ex.5, 9 (WB)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2707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Hometask</a:t>
            </a:r>
            <a:r>
              <a:rPr lang="en-US" dirty="0" smtClean="0"/>
              <a:t>- check: ex. 5, p.9 (WB)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Grammar Test ( 5-10 minutes!)</a:t>
            </a:r>
          </a:p>
          <a:p>
            <a:r>
              <a:rPr lang="en-US" dirty="0">
                <a:hlinkClick r:id="rId2"/>
              </a:rPr>
              <a:t>https://www.liveworksheets.com/worksheets/en/English_as_a_Second_Language_(ESL)/</a:t>
            </a:r>
            <a:r>
              <a:rPr lang="en-US" dirty="0" smtClean="0">
                <a:hlinkClick r:id="rId2"/>
              </a:rPr>
              <a:t>Past_simple_Irregular_Verbs/Irregular_Past_Tense_Verbs_Match_fa1876041xa</a:t>
            </a:r>
            <a:r>
              <a:rPr lang="en-US" dirty="0" smtClean="0"/>
              <a:t> 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181099"/>
            <a:ext cx="7158182" cy="335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Feelings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3" y="1132771"/>
            <a:ext cx="3366373" cy="224534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694" y="3591935"/>
            <a:ext cx="4276492" cy="28458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88" y="2320731"/>
            <a:ext cx="4045137" cy="269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279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09162" y="609599"/>
            <a:ext cx="4470401" cy="205970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p. 5 (transcript, TB)</a:t>
            </a:r>
            <a:br>
              <a:rPr lang="en-US" dirty="0" smtClean="0"/>
            </a:br>
            <a:r>
              <a:rPr lang="en-US" dirty="0" smtClean="0"/>
              <a:t>ex. 4, p.11 (B), ex.2, p. 10 (WB)</a:t>
            </a:r>
            <a:br>
              <a:rPr lang="en-US" dirty="0" smtClean="0"/>
            </a:b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8" y="2373746"/>
            <a:ext cx="7477055" cy="3925454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8081818" y="3962400"/>
            <a:ext cx="3749963" cy="2115127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HT: ex.1, 3, p. </a:t>
            </a:r>
            <a:r>
              <a:rPr lang="en-US" smtClean="0"/>
              <a:t>10 (WB)</a:t>
            </a:r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09878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">
  <a:themeElements>
    <a:clrScheme name="Сланец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</Template>
  <TotalTime>51</TotalTime>
  <Words>140</Words>
  <Application>Microsoft Office PowerPoint</Application>
  <PresentationFormat>Широкоэкранный</PresentationFormat>
  <Paragraphs>27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Calisto MT</vt:lpstr>
      <vt:lpstr>Trebuchet MS</vt:lpstr>
      <vt:lpstr>Wingdings 2</vt:lpstr>
      <vt:lpstr>Сланец</vt:lpstr>
      <vt:lpstr>PAST SIMPLE</vt:lpstr>
      <vt:lpstr>Regular verbs</vt:lpstr>
      <vt:lpstr>Презентация PowerPoint</vt:lpstr>
      <vt:lpstr>IRREGULAR VERBS</vt:lpstr>
      <vt:lpstr>https://www.youtube.com/watch?v=egNPTRgURuo </vt:lpstr>
      <vt:lpstr>Hometask- check: ex. 5, p.9 (WB)</vt:lpstr>
      <vt:lpstr>Feelings </vt:lpstr>
      <vt:lpstr>p. 5 (transcript, TB) ex. 4, p.11 (B), ex.2, p. 10 (WB)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PAST SIMPLE</dc:title>
  <dc:creator>Солодкі</dc:creator>
  <cp:lastModifiedBy>Солодкі</cp:lastModifiedBy>
  <cp:revision>6</cp:revision>
  <dcterms:created xsi:type="dcterms:W3CDTF">2022-01-25T18:10:04Z</dcterms:created>
  <dcterms:modified xsi:type="dcterms:W3CDTF">2022-11-14T09:41:31Z</dcterms:modified>
</cp:coreProperties>
</file>