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6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1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35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59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8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24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806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66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02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8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0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30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3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28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90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81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03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0D6462-3199-4070-8E60-4812FE4B932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EE2C5B1-BFA4-4BE3-A39A-F676E328C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68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8tL3ptX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1514" y="1045592"/>
            <a:ext cx="6071032" cy="154247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Welcome to </a:t>
            </a:r>
            <a:r>
              <a:rPr lang="en-US" sz="6600" b="1" dirty="0" err="1" smtClean="0">
                <a:solidFill>
                  <a:schemeClr val="tx1"/>
                </a:solidFill>
              </a:rPr>
              <a:t>ukraine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542" y="4906735"/>
            <a:ext cx="4635972" cy="1727281"/>
          </a:xfrm>
        </p:spPr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" y="639932"/>
            <a:ext cx="5882162" cy="408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0" y="3008816"/>
            <a:ext cx="5615708" cy="344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83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www.youtube.com/watch?v=Pu8tL3ptXRM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UKRAINE IS …. (FINISH THE SENTENCE)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56220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250" y="73891"/>
            <a:ext cx="9905998" cy="2006600"/>
          </a:xfrm>
        </p:spPr>
        <p:txBody>
          <a:bodyPr/>
          <a:lstStyle/>
          <a:p>
            <a:r>
              <a:rPr lang="en-US" b="1" dirty="0" smtClean="0"/>
              <a:t>Ukraine is situated in the </a:t>
            </a:r>
            <a:r>
              <a:rPr lang="en-US" b="1" dirty="0" err="1" smtClean="0"/>
              <a:t>centre</a:t>
            </a:r>
            <a:r>
              <a:rPr lang="en-US" b="1" dirty="0" smtClean="0"/>
              <a:t> of eastern Europe and is one of its biggest countries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1681018"/>
            <a:ext cx="8146473" cy="492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7646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capital of Ukraine is Kyiv, which is located on the Dnipro river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" y="2161309"/>
            <a:ext cx="10394316" cy="410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7003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Ukraine is washed by the black sea and the sea of </a:t>
            </a:r>
            <a:r>
              <a:rPr lang="en-US" b="1" dirty="0" err="1" smtClean="0"/>
              <a:t>azov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4" y="1562100"/>
            <a:ext cx="7136348" cy="510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5379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There are two mountain ranges in Ukraine: the </a:t>
            </a:r>
            <a:r>
              <a:rPr lang="en-US" b="1" dirty="0" err="1" smtClean="0"/>
              <a:t>carpathians</a:t>
            </a:r>
            <a:r>
              <a:rPr lang="en-US" b="1" dirty="0" smtClean="0"/>
              <a:t> and the Crimean, but they aren’t very high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38" y="1965037"/>
            <a:ext cx="4744411" cy="3558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3" y="2639434"/>
            <a:ext cx="4876800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2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Ukraine borders on seven countries: Poland, Slovakia, </a:t>
            </a:r>
            <a:r>
              <a:rPr lang="en-US" b="1" dirty="0" err="1" smtClean="0"/>
              <a:t>moldova</a:t>
            </a:r>
            <a:r>
              <a:rPr lang="en-US" b="1" dirty="0" smtClean="0"/>
              <a:t>, Romania, </a:t>
            </a:r>
            <a:r>
              <a:rPr lang="en-US" b="1" dirty="0" err="1" smtClean="0"/>
              <a:t>hungary</a:t>
            </a:r>
            <a:r>
              <a:rPr lang="en-US" b="1" dirty="0" smtClean="0"/>
              <a:t>, Belarus and </a:t>
            </a:r>
            <a:r>
              <a:rPr lang="en-US" b="1" dirty="0" err="1" smtClean="0"/>
              <a:t>russia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6" y="2355273"/>
            <a:ext cx="7737638" cy="435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8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population of Ukraine is about 47 million people and even less, unfortunately.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6" y="2162463"/>
            <a:ext cx="4028403" cy="2669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52" y="4256725"/>
            <a:ext cx="3508317" cy="2322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46" y="2171785"/>
            <a:ext cx="4259762" cy="2917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67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laser.wav"/>
          </p:stSnd>
        </p:sndAc>
      </p:transition>
    </mc:Choice>
    <mc:Fallback xmlns="">
      <p:transition spd="slow">
        <p:zoom dir="in"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Hometask</a:t>
            </a:r>
            <a:r>
              <a:rPr lang="en-US" b="1" dirty="0" smtClean="0"/>
              <a:t>: https</a:t>
            </a:r>
            <a:r>
              <a:rPr lang="en-US" b="1" dirty="0"/>
              <a:t>://</a:t>
            </a:r>
            <a:r>
              <a:rPr lang="en-US" b="1" dirty="0" smtClean="0"/>
              <a:t>classroom.google.com/c/NTQyNjM3NTY0MDZa/a/MzE4NDAxMzM2NTc2/details</a:t>
            </a:r>
            <a:br>
              <a:rPr lang="en-US" b="1" dirty="0" smtClean="0"/>
            </a:b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2297544"/>
            <a:ext cx="6982691" cy="3951375"/>
          </a:xfrm>
        </p:spPr>
      </p:pic>
    </p:spTree>
    <p:extLst>
      <p:ext uri="{BB962C8B-B14F-4D97-AF65-F5344CB8AC3E}">
        <p14:creationId xmlns:p14="http://schemas.microsoft.com/office/powerpoint/2010/main" val="4000954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31</TotalTime>
  <Words>117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Сетка</vt:lpstr>
      <vt:lpstr>Welcome to ukraine</vt:lpstr>
      <vt:lpstr>https://www.youtube.com/watch?v=Pu8tL3ptXRM </vt:lpstr>
      <vt:lpstr>Ukraine is situated in the centre of eastern Europe and is one of its biggest countries</vt:lpstr>
      <vt:lpstr>The capital of Ukraine is Kyiv, which is located on the Dnipro river</vt:lpstr>
      <vt:lpstr>Ukraine is washed by the black sea and the sea of azov</vt:lpstr>
      <vt:lpstr>There are two mountain ranges in Ukraine: the carpathians and the Crimean, but they aren’t very high</vt:lpstr>
      <vt:lpstr>Ukraine borders on seven countries: Poland, Slovakia, moldova, Romania, hungary, Belarus and russia</vt:lpstr>
      <vt:lpstr>The population of Ukraine is about 47 million people and even less, unfortunately.</vt:lpstr>
      <vt:lpstr>Hometask: https://classroom.google.com/c/NTQyNjM3NTY0MDZa/a/MzE4NDAxMzM2NTc2/details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ukraine</dc:title>
  <dc:creator>Солодкі</dc:creator>
  <cp:lastModifiedBy>Солодкі</cp:lastModifiedBy>
  <cp:revision>5</cp:revision>
  <dcterms:created xsi:type="dcterms:W3CDTF">2021-04-20T18:01:33Z</dcterms:created>
  <dcterms:modified xsi:type="dcterms:W3CDTF">2022-11-14T09:41:06Z</dcterms:modified>
</cp:coreProperties>
</file>