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071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182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409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324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570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5709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6402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123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471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860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208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704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806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922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241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984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EE9D0-15CC-496A-BF5D-F251363534EE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6BED7A-1E7D-4AC6-A975-72A30E340EA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690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youtube.com/watch?v=-kjRL-Q-KB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YDJ3lDrfyY" TargetMode="External"/><Relationship Id="rId2" Type="http://schemas.openxmlformats.org/officeDocument/2006/relationships/hyperlink" Target="https://www.liveworksheets.com/worksheets/en/Natural_Science/Machines/Inventions_and_inventors_ls1733085t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ei7VTkShCXOCec0X1LmG6TDW1YLAnGbef7nluoUgnMUCoWIA/viewfor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 smtClean="0">
                <a:latin typeface="Arial Black" panose="020B0A04020102020204" pitchFamily="34" charset="0"/>
              </a:rPr>
              <a:t>Inventors and Discoveries</a:t>
            </a:r>
            <a:endParaRPr lang="uk-UA" sz="6600" b="1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Oksana </a:t>
            </a:r>
            <a:r>
              <a:rPr lang="en-US" dirty="0" err="1" smtClean="0"/>
              <a:t>Solodka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96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05" y="0"/>
            <a:ext cx="11137802" cy="7653262"/>
          </a:xfrm>
        </p:spPr>
      </p:pic>
    </p:spTree>
    <p:extLst>
      <p:ext uri="{BB962C8B-B14F-4D97-AF65-F5344CB8AC3E}">
        <p14:creationId xmlns:p14="http://schemas.microsoft.com/office/powerpoint/2010/main" val="334595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1012" y="859318"/>
            <a:ext cx="8646041" cy="625068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inventor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винахідник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architect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архітектор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artist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митець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engineer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інженер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(ex.2, p.118)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p.118)</a:t>
            </a:r>
          </a:p>
          <a:p>
            <a:r>
              <a:rPr lang="uk-UA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15" y="4342195"/>
            <a:ext cx="3453709" cy="228995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734" y="0"/>
            <a:ext cx="3602057" cy="24013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697" y="4342195"/>
            <a:ext cx="4290687" cy="24221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189" y="2628441"/>
            <a:ext cx="3411557" cy="361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4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First Flights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https://www.youtube.com/watch?v=-</a:t>
            </a:r>
            <a:r>
              <a:rPr lang="en-US" dirty="0" smtClean="0">
                <a:hlinkClick r:id="rId2"/>
              </a:rPr>
              <a:t>kjRL-Q-KBc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Ex.6, p. 121 (after listening to the story)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365" y="219291"/>
            <a:ext cx="3393813" cy="43354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63" y="3789500"/>
            <a:ext cx="4104701" cy="27398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19" y="3789500"/>
            <a:ext cx="5216901" cy="293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7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999375" cy="1320800"/>
          </a:xfrm>
        </p:spPr>
        <p:txBody>
          <a:bodyPr/>
          <a:lstStyle/>
          <a:p>
            <a:r>
              <a:rPr lang="en-US" dirty="0" smtClean="0"/>
              <a:t>FAMOUS INVENTORS AND THEIR INVENTIONS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www.liveworksheets.com/worksheets/en/Natural_Science/Machines/Inventions_and_inventors_ls1733085ti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www.youtube.com/watch?v=dYDJ3lDrfyY</a:t>
            </a:r>
            <a:endParaRPr lang="en-US" dirty="0" smtClean="0"/>
          </a:p>
          <a:p>
            <a:r>
              <a:rPr lang="en-US" dirty="0" smtClean="0"/>
              <a:t>Watch the video and complete the form – at the lesson! 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docs.google.com/forms/d/e/1FAIpQLSei7VTkShCXOCec0X1LmG6TDW1YLAnGbef7nluoUgnMUCoWIA/viewform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755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Plan </a:t>
            </a:r>
            <a:endParaRPr lang="uk-UA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1. The name of the inventor.</a:t>
            </a:r>
          </a:p>
          <a:p>
            <a:r>
              <a:rPr lang="en-US" sz="2800" dirty="0" smtClean="0"/>
              <a:t>2. The country/nationality/hometown/interesting facts of the inventor.</a:t>
            </a:r>
          </a:p>
          <a:p>
            <a:r>
              <a:rPr lang="en-US" sz="2800" dirty="0" smtClean="0"/>
              <a:t>3. The device/invention he/she invented.</a:t>
            </a:r>
          </a:p>
          <a:p>
            <a:r>
              <a:rPr lang="en-US" sz="2800" dirty="0" smtClean="0"/>
              <a:t>4. The way this invention is used nowadays.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0182185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110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Trebuchet MS</vt:lpstr>
      <vt:lpstr>Wingdings 3</vt:lpstr>
      <vt:lpstr>Грань</vt:lpstr>
      <vt:lpstr>Inventors and Discoveries</vt:lpstr>
      <vt:lpstr>Презентация PowerPoint</vt:lpstr>
      <vt:lpstr>Презентация PowerPoint</vt:lpstr>
      <vt:lpstr> First Flights</vt:lpstr>
      <vt:lpstr>FAMOUS INVENTORS AND THEIR INVENTIONS</vt:lpstr>
      <vt:lpstr>Plan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Inventors and Discoveries</dc:title>
  <dc:creator>Учетная запись Майкрософт</dc:creator>
  <cp:lastModifiedBy>Солодкі</cp:lastModifiedBy>
  <cp:revision>10</cp:revision>
  <dcterms:created xsi:type="dcterms:W3CDTF">2021-01-11T16:07:39Z</dcterms:created>
  <dcterms:modified xsi:type="dcterms:W3CDTF">2022-11-14T09:43:16Z</dcterms:modified>
</cp:coreProperties>
</file>