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20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6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140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49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0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B702-0820-48F1-9751-AE100F7F7658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BE3328D-F286-401B-AE7E-30EC38FF3543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8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Rooms_in_the_house/Unusual_homes_for_sale_px11448dr" TargetMode="External"/><Relationship Id="rId2" Type="http://schemas.openxmlformats.org/officeDocument/2006/relationships/hyperlink" Target="https://www.liveworksheets.com/me1045045n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HOUSES AND HOMES</a:t>
            </a:r>
            <a:endParaRPr lang="uk-UA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1304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house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9" y="526472"/>
            <a:ext cx="6188341" cy="50170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3" y="2066412"/>
            <a:ext cx="5412511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homes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327" y="1394693"/>
            <a:ext cx="10260527" cy="425796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Bungalow</a:t>
            </a:r>
          </a:p>
          <a:p>
            <a:r>
              <a:rPr lang="en-US" sz="2400" dirty="0" smtClean="0"/>
              <a:t>Detached house</a:t>
            </a:r>
          </a:p>
          <a:p>
            <a:r>
              <a:rPr lang="en-US" sz="2400" dirty="0" smtClean="0"/>
              <a:t>Farmhouse</a:t>
            </a:r>
          </a:p>
          <a:p>
            <a:r>
              <a:rPr lang="en-US" sz="2400" dirty="0" smtClean="0"/>
              <a:t>Flat</a:t>
            </a:r>
          </a:p>
          <a:p>
            <a:r>
              <a:rPr lang="en-US" sz="2400" dirty="0" smtClean="0"/>
              <a:t>Houseboat</a:t>
            </a:r>
          </a:p>
          <a:p>
            <a:r>
              <a:rPr lang="en-US" sz="2400" dirty="0" smtClean="0"/>
              <a:t>Mansion</a:t>
            </a:r>
          </a:p>
          <a:p>
            <a:r>
              <a:rPr lang="en-US" sz="2400" dirty="0" smtClean="0"/>
              <a:t>Mobile home</a:t>
            </a:r>
          </a:p>
          <a:p>
            <a:r>
              <a:rPr lang="en-US" sz="2400" dirty="0" smtClean="0"/>
              <a:t>Semi-detached house</a:t>
            </a:r>
          </a:p>
          <a:p>
            <a:r>
              <a:rPr lang="en-US" sz="2400" dirty="0" smtClean="0"/>
              <a:t>Terraced house</a:t>
            </a:r>
          </a:p>
          <a:p>
            <a:r>
              <a:rPr lang="en-US" sz="2400" dirty="0" smtClean="0"/>
              <a:t>Thatched house</a:t>
            </a:r>
          </a:p>
          <a:p>
            <a:r>
              <a:rPr lang="en-US" sz="2400" dirty="0" smtClean="0"/>
              <a:t>Villa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4" y="233351"/>
            <a:ext cx="2671053" cy="1787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6" y="174953"/>
            <a:ext cx="2419743" cy="1594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64" y="2021009"/>
            <a:ext cx="2879468" cy="1923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56" y="1951787"/>
            <a:ext cx="3166340" cy="2500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8" y="4086616"/>
            <a:ext cx="3510475" cy="1988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18" y="3678507"/>
            <a:ext cx="3195782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656" y="1820142"/>
            <a:ext cx="2624887" cy="17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2,3,4,5, p. 42 (orally)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www.liveworksheets.com/me1045045nv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https://www.liveworksheets.com/worksheets/en/English_as_a_Second_Language_(ESL)/</a:t>
            </a:r>
            <a:r>
              <a:rPr lang="en-US" dirty="0" smtClean="0">
                <a:hlinkClick r:id="rId3"/>
              </a:rPr>
              <a:t>Rooms_in_the_house/Unusual_homes_for_sale_px11448dr</a:t>
            </a:r>
            <a:endParaRPr lang="en-US" dirty="0" smtClean="0"/>
          </a:p>
          <a:p>
            <a:r>
              <a:rPr lang="en-US" dirty="0" err="1" smtClean="0"/>
              <a:t>Hometask</a:t>
            </a:r>
            <a:r>
              <a:rPr lang="en-US" dirty="0" smtClean="0"/>
              <a:t>: learn the vocabulary!!!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42826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25</TotalTime>
  <Words>56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HOUSES AND HOMES</vt:lpstr>
      <vt:lpstr>Describe the house</vt:lpstr>
      <vt:lpstr>Types of homes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HOUSES AND HOMES</dc:title>
  <dc:creator>Солодкі</dc:creator>
  <cp:lastModifiedBy>Солодкі</cp:lastModifiedBy>
  <cp:revision>4</cp:revision>
  <dcterms:created xsi:type="dcterms:W3CDTF">2021-04-12T16:51:08Z</dcterms:created>
  <dcterms:modified xsi:type="dcterms:W3CDTF">2022-11-14T09:44:52Z</dcterms:modified>
</cp:coreProperties>
</file>