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865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93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950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6284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0283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3781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5135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2932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555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836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185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385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513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314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674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72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592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6F5C2-AA11-440F-B640-D72E4A494FED}" type="datetimeFigureOut">
              <a:rPr lang="uk-UA" smtClean="0"/>
              <a:t>24.03.2021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CB758-7C70-447C-9DEF-68EB82D0FD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5784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sVzpAN2jhY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xiJ02-hpZY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CULTURE</a:t>
            </a:r>
            <a:endParaRPr lang="uk-UA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18181"/>
            <a:ext cx="9448800" cy="568037"/>
          </a:xfrm>
        </p:spPr>
        <p:txBody>
          <a:bodyPr>
            <a:noAutofit/>
          </a:bodyPr>
          <a:lstStyle/>
          <a:p>
            <a:r>
              <a:rPr lang="en-US" sz="3600" dirty="0" smtClean="0"/>
              <a:t>NAMES: CHARLES DICKENS; HELEN KELLER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63237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647" y="1346200"/>
            <a:ext cx="4114800" cy="519545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/>
              <a:t>Charles dickens</a:t>
            </a:r>
            <a:r>
              <a:rPr lang="en-US" dirty="0" smtClean="0"/>
              <a:t>	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768" y="746571"/>
            <a:ext cx="3743109" cy="5472113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85799" y="1865745"/>
            <a:ext cx="4985327" cy="4747491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www.youtube.com/watch?v=gsVzpAN2jhY</a:t>
            </a:r>
            <a:endParaRPr lang="en-US" dirty="0" smtClean="0"/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Charles Dickens was born in the 18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pPr marL="342900" indent="-342900">
              <a:buAutoNum type="arabicPeriod"/>
            </a:pPr>
            <a:r>
              <a:rPr lang="en-US" dirty="0" smtClean="0"/>
              <a:t>Dickens always slept facing South.</a:t>
            </a:r>
          </a:p>
          <a:p>
            <a:pPr marL="342900" indent="-342900">
              <a:buAutoNum type="arabicPeriod"/>
            </a:pPr>
            <a:r>
              <a:rPr lang="en-US" dirty="0" smtClean="0"/>
              <a:t>He was almost killed in a train accident.</a:t>
            </a:r>
          </a:p>
          <a:p>
            <a:pPr marL="342900" indent="-342900">
              <a:buAutoNum type="arabicPeriod"/>
            </a:pPr>
            <a:r>
              <a:rPr lang="en-US" dirty="0" smtClean="0"/>
              <a:t>He included several phrases and words into the British dictionary.</a:t>
            </a:r>
          </a:p>
          <a:p>
            <a:pPr marL="342900" indent="-342900">
              <a:buAutoNum type="arabicPeriod"/>
            </a:pPr>
            <a:r>
              <a:rPr lang="en-US" dirty="0" smtClean="0"/>
              <a:t>Charles and his wife Caroline had ten children whom he gave funny nicknames.</a:t>
            </a:r>
          </a:p>
          <a:p>
            <a:pPr marL="342900" indent="-342900">
              <a:buAutoNum type="arabicPeriod"/>
            </a:pPr>
            <a:r>
              <a:rPr lang="en-US" dirty="0" smtClean="0"/>
              <a:t>Dickens experimented on his wife, children and friends with hypnotism.</a:t>
            </a:r>
          </a:p>
          <a:p>
            <a:pPr marL="342900" indent="-342900">
              <a:buAutoNum type="arabicPeriod"/>
            </a:pPr>
            <a:r>
              <a:rPr lang="en-US" dirty="0" smtClean="0"/>
              <a:t>He liked to rearrange furniture in the house.</a:t>
            </a:r>
          </a:p>
          <a:p>
            <a:pPr marL="342900" indent="-342900">
              <a:buAutoNum type="arabicPeriod"/>
            </a:pPr>
            <a:r>
              <a:rPr lang="en-US" dirty="0" smtClean="0"/>
              <a:t>His </a:t>
            </a:r>
            <a:r>
              <a:rPr lang="en-US" dirty="0" err="1" smtClean="0"/>
              <a:t>favourite</a:t>
            </a:r>
            <a:r>
              <a:rPr lang="en-US" dirty="0" smtClean="0"/>
              <a:t> novel was Oliver Twist, which was also biographical.</a:t>
            </a:r>
          </a:p>
          <a:p>
            <a:r>
              <a:rPr lang="en-US" dirty="0" smtClean="0"/>
              <a:t>(then – book, p. 118, ex. 2,3)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190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964" y="341744"/>
            <a:ext cx="4114800" cy="2782455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The best and most beautiful things in the world cannot be seen or even touched – they must be felt with the heart</a:t>
            </a:r>
            <a:endParaRPr lang="uk-UA" b="1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131" y="2814780"/>
            <a:ext cx="3020291" cy="37716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422" y="341744"/>
            <a:ext cx="3810000" cy="381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536" y="2814780"/>
            <a:ext cx="2857143" cy="382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03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745673"/>
            <a:ext cx="4114800" cy="1378526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www.youtube.com/watch?v=oxiJ02-hpZY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died at the age of 87</a:t>
            </a:r>
          </a:p>
          <a:p>
            <a:r>
              <a:rPr lang="en-US" dirty="0" smtClean="0"/>
              <a:t>2)her teacher Anne Sullivan died</a:t>
            </a:r>
          </a:p>
          <a:p>
            <a:r>
              <a:rPr lang="en-US" dirty="0" smtClean="0"/>
              <a:t>3) graduated from Radcliffe College</a:t>
            </a:r>
          </a:p>
          <a:p>
            <a:r>
              <a:rPr lang="en-US" dirty="0" smtClean="0"/>
              <a:t>4) entered Radcliffe College </a:t>
            </a:r>
          </a:p>
          <a:p>
            <a:r>
              <a:rPr lang="en-US" dirty="0" smtClean="0"/>
              <a:t>5) had mastered Braille</a:t>
            </a:r>
          </a:p>
          <a:p>
            <a:r>
              <a:rPr lang="en-US" dirty="0" smtClean="0"/>
              <a:t>6) the film about her won an Oscar award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lphaLcPeriod"/>
            </a:pPr>
            <a:r>
              <a:rPr lang="en-US" dirty="0" smtClean="0"/>
              <a:t>Ten years</a:t>
            </a:r>
          </a:p>
          <a:p>
            <a:pPr marL="342900" indent="-342900">
              <a:buAutoNum type="alphaLcPeriod"/>
            </a:pPr>
            <a:r>
              <a:rPr lang="en-US" dirty="0" smtClean="0"/>
              <a:t>1900</a:t>
            </a:r>
          </a:p>
          <a:p>
            <a:pPr marL="342900" indent="-342900">
              <a:buAutoNum type="alphaLcPeriod"/>
            </a:pPr>
            <a:r>
              <a:rPr lang="en-US" dirty="0" smtClean="0"/>
              <a:t>1904</a:t>
            </a:r>
          </a:p>
          <a:p>
            <a:pPr marL="342900" indent="-342900">
              <a:buAutoNum type="alphaLcPeriod"/>
            </a:pPr>
            <a:r>
              <a:rPr lang="en-US" dirty="0" smtClean="0"/>
              <a:t>1936</a:t>
            </a:r>
          </a:p>
          <a:p>
            <a:pPr marL="342900" indent="-342900">
              <a:buAutoNum type="alphaLcPeriod"/>
            </a:pPr>
            <a:r>
              <a:rPr lang="en-US" dirty="0" smtClean="0"/>
              <a:t>81</a:t>
            </a:r>
          </a:p>
          <a:p>
            <a:pPr marL="342900" indent="-342900">
              <a:buAutoNum type="alphaLcPeriod"/>
            </a:pPr>
            <a:r>
              <a:rPr lang="en-US" dirty="0" smtClean="0"/>
              <a:t>1968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2845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атовое стекло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42</TotalTime>
  <Words>180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След самолета</vt:lpstr>
      <vt:lpstr>CULTURE</vt:lpstr>
      <vt:lpstr>Charles dickens </vt:lpstr>
      <vt:lpstr>The best and most beautiful things in the world cannot be seen or even touched – they must be felt with the heart</vt:lpstr>
      <vt:lpstr>https://www.youtube.com/watch?v=oxiJ02-hpZY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</dc:title>
  <dc:creator>Солодкі</dc:creator>
  <cp:lastModifiedBy>Солодкі</cp:lastModifiedBy>
  <cp:revision>5</cp:revision>
  <dcterms:created xsi:type="dcterms:W3CDTF">2021-03-24T17:41:35Z</dcterms:created>
  <dcterms:modified xsi:type="dcterms:W3CDTF">2021-03-24T18:24:10Z</dcterms:modified>
</cp:coreProperties>
</file>