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media/image8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1/27/2022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fi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veworksheets.com/worksheets/en/English_as_a_Second_Language_(ESL)/Passive_voice/Lord_of_the_Rings_opening_scene_cf353340dy" TargetMode="External"/><Relationship Id="rId2" Type="http://schemas.openxmlformats.org/officeDocument/2006/relationships/hyperlink" Target="https://www.liveworksheets.com/qr69114va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hyperlink" Target="https://www.liveworksheets.com/worksheets/en/English_as_a_Second_Language_(ESL)/Passive_voice/Pasive_voice*_Present_and_Past_po252444ae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8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</a:rPr>
              <a:t>PASSIVE VOICE</a:t>
            </a:r>
            <a:endParaRPr lang="uk-UA" sz="8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2487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8855" y="36069"/>
            <a:ext cx="10364451" cy="1596177"/>
          </a:xfrm>
        </p:spPr>
        <p:txBody>
          <a:bodyPr>
            <a:normAutofit/>
          </a:bodyPr>
          <a:lstStyle/>
          <a:p>
            <a:r>
              <a:rPr lang="en-US" sz="6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</a:rPr>
              <a:t>BE + PAST PARTICIPLE</a:t>
            </a:r>
            <a:endParaRPr lang="uk-UA" sz="6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709301" y="1632246"/>
            <a:ext cx="10508479" cy="5225753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Am, is, ARE + p.p. (present Simple)</a:t>
            </a:r>
          </a:p>
          <a:p>
            <a:pPr marL="0" indent="0">
              <a:buNone/>
            </a:pPr>
            <a:r>
              <a:rPr lang="en-US" dirty="0" smtClean="0"/>
              <a:t>e.g. </a:t>
            </a:r>
            <a:r>
              <a:rPr lang="en-US" sz="1900" i="1" dirty="0" smtClean="0">
                <a:solidFill>
                  <a:schemeClr val="accent1">
                    <a:lumMod val="75000"/>
                  </a:schemeClr>
                </a:solidFill>
              </a:rPr>
              <a:t>Many people are invited to the party</a:t>
            </a:r>
          </a:p>
          <a:p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Am, is, are being +P.P. (Present Continuous)</a:t>
            </a:r>
          </a:p>
          <a:p>
            <a:pPr marL="0" indent="0">
              <a:buNone/>
            </a:pPr>
            <a:r>
              <a:rPr lang="en-US" sz="1800" i="1" dirty="0" smtClean="0">
                <a:solidFill>
                  <a:schemeClr val="accent1">
                    <a:lumMod val="75000"/>
                  </a:schemeClr>
                </a:solidFill>
              </a:rPr>
              <a:t>     The road is being built at the moment</a:t>
            </a:r>
          </a:p>
          <a:p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Was, were + P.P. (Past simple)</a:t>
            </a:r>
          </a:p>
          <a:p>
            <a:pPr marL="0" indent="0">
              <a:buNone/>
            </a:pPr>
            <a:r>
              <a:rPr lang="en-US" sz="1800" i="1" dirty="0" smtClean="0">
                <a:solidFill>
                  <a:schemeClr val="accent1">
                    <a:lumMod val="75000"/>
                  </a:schemeClr>
                </a:solidFill>
              </a:rPr>
              <a:t>    Hamlet was written by Shakespeare</a:t>
            </a:r>
          </a:p>
          <a:p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Have, has, had been + P.P. (Present and past perfect)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 </a:t>
            </a:r>
            <a:r>
              <a:rPr lang="en-US" sz="1900" i="1" dirty="0" smtClean="0">
                <a:solidFill>
                  <a:schemeClr val="accent1">
                    <a:lumMod val="75000"/>
                  </a:schemeClr>
                </a:solidFill>
              </a:rPr>
              <a:t>A new art gallery has been opened in our town</a:t>
            </a:r>
          </a:p>
          <a:p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Will be + P.P. (Future simple)</a:t>
            </a:r>
          </a:p>
          <a:p>
            <a:pPr marL="0" indent="0">
              <a:buNone/>
            </a:pPr>
            <a:r>
              <a:rPr lang="en-US" sz="1900" i="1" dirty="0" smtClean="0">
                <a:solidFill>
                  <a:schemeClr val="accent1">
                    <a:lumMod val="75000"/>
                  </a:schemeClr>
                </a:solidFill>
              </a:rPr>
              <a:t>    A classic ballet performance will be staged in our local theatre</a:t>
            </a:r>
          </a:p>
          <a:p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Can be + P.P. (modals)</a:t>
            </a:r>
          </a:p>
          <a:p>
            <a:pPr marL="0" indent="0">
              <a:buNone/>
            </a:pPr>
            <a:r>
              <a:rPr lang="en-US" sz="1900" i="1" dirty="0" smtClean="0">
                <a:solidFill>
                  <a:schemeClr val="accent1">
                    <a:lumMod val="75000"/>
                  </a:schemeClr>
                </a:solidFill>
              </a:rPr>
              <a:t>   Anything can be done about this problem</a:t>
            </a:r>
          </a:p>
          <a:p>
            <a:endParaRPr lang="en-US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en-US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3577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5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b="1" dirty="0" smtClean="0">
                <a:latin typeface="Arial Rounded MT Bold" panose="020F0704030504030204" pitchFamily="34" charset="0"/>
              </a:rPr>
              <a:t>By</a:t>
            </a:r>
            <a:endParaRPr lang="uk-UA" sz="72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0068" y="2456390"/>
            <a:ext cx="8384957" cy="440161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2548"/>
            <a:ext cx="3896818" cy="4582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628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76" y="1191403"/>
            <a:ext cx="4444438" cy="533332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291" y="47282"/>
            <a:ext cx="5254381" cy="6680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786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www.liveworksheets.com/qr69114va</a:t>
            </a:r>
            <a:endParaRPr lang="en-US" dirty="0" smtClean="0"/>
          </a:p>
          <a:p>
            <a:r>
              <a:rPr lang="en-US" dirty="0">
                <a:hlinkClick r:id="rId3"/>
              </a:rPr>
              <a:t>https://www.liveworksheets.com/worksheets/en/English_as_a_Second_Language_(ESL)/</a:t>
            </a:r>
            <a:r>
              <a:rPr lang="en-US" dirty="0" smtClean="0">
                <a:hlinkClick r:id="rId3"/>
              </a:rPr>
              <a:t>Passive_voice/Lord_of_the_Rings_opening_scene_cf353340dy</a:t>
            </a:r>
            <a:endParaRPr lang="en-US" dirty="0" smtClean="0"/>
          </a:p>
          <a:p>
            <a:r>
              <a:rPr lang="en-US" dirty="0" smtClean="0"/>
              <a:t>Book and workbook!!!!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3170978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6" y="618517"/>
            <a:ext cx="4981928" cy="5329437"/>
          </a:xfrm>
        </p:spPr>
        <p:txBody>
          <a:bodyPr>
            <a:normAutofit/>
          </a:bodyPr>
          <a:lstStyle/>
          <a:p>
            <a:r>
              <a:rPr lang="en-US" dirty="0"/>
              <a:t>Grammar test</a:t>
            </a:r>
            <a:br>
              <a:rPr lang="en-US" dirty="0"/>
            </a:br>
            <a:r>
              <a:rPr lang="en-US" dirty="0">
                <a:hlinkClick r:id="rId2"/>
              </a:rPr>
              <a:t>https://www.liveworksheets.com/worksheets/en/English_as_a_Second_Language_(ESL)/Passive_voice/Pasive_voice*_</a:t>
            </a:r>
            <a:r>
              <a:rPr lang="en-US" dirty="0" smtClean="0">
                <a:hlinkClick r:id="rId2"/>
              </a:rPr>
              <a:t>Present_and_Past_po252444ae</a:t>
            </a:r>
            <a:r>
              <a:rPr lang="en-US" dirty="0" smtClean="0"/>
              <a:t> </a:t>
            </a:r>
            <a:endParaRPr lang="uk-UA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6604" y="777780"/>
            <a:ext cx="4183559" cy="3441315"/>
          </a:xfrm>
        </p:spPr>
      </p:pic>
      <p:sp>
        <p:nvSpPr>
          <p:cNvPr id="5" name="Овал 4"/>
          <p:cNvSpPr/>
          <p:nvPr/>
        </p:nvSpPr>
        <p:spPr>
          <a:xfrm>
            <a:off x="6844937" y="4641669"/>
            <a:ext cx="2856412" cy="1428205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15-20 minutes, in pairs!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5184255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Workbook  tasks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P. 75, ex. 1-5 </a:t>
            </a:r>
            <a:r>
              <a:rPr lang="en-US" smtClean="0"/>
              <a:t>(whatever we can</a:t>
            </a:r>
            <a:r>
              <a:rPr lang="en-US" smtClean="0">
                <a:sym typeface="Wingdings" panose="05000000000000000000" pitchFamily="2" charset="2"/>
              </a:rPr>
              <a:t>)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70971382"/>
      </p:ext>
    </p:extLst>
  </p:cSld>
  <p:clrMapOvr>
    <a:masterClrMapping/>
  </p:clrMapOvr>
</p:sld>
</file>

<file path=ppt/theme/theme1.xml><?xml version="1.0" encoding="utf-8"?>
<a:theme xmlns:a="http://schemas.openxmlformats.org/drawingml/2006/main" name="Капля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TM04033925[[fn=Капля]]</Template>
  <TotalTime>47</TotalTime>
  <Words>166</Words>
  <Application>Microsoft Office PowerPoint</Application>
  <PresentationFormat>Широкоэкранный</PresentationFormat>
  <Paragraphs>22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Arial Rounded MT Bold</vt:lpstr>
      <vt:lpstr>Tw Cen MT</vt:lpstr>
      <vt:lpstr>Wingdings</vt:lpstr>
      <vt:lpstr>Капля</vt:lpstr>
      <vt:lpstr>PASSIVE VOICE</vt:lpstr>
      <vt:lpstr>BE + PAST PARTICIPLE</vt:lpstr>
      <vt:lpstr>By</vt:lpstr>
      <vt:lpstr>Презентация PowerPoint</vt:lpstr>
      <vt:lpstr>Презентация PowerPoint</vt:lpstr>
      <vt:lpstr>Grammar test https://www.liveworksheets.com/worksheets/en/English_as_a_Second_Language_(ESL)/Passive_voice/Pasive_voice*_Present_and_Past_po252444ae </vt:lpstr>
      <vt:lpstr>Workbook  tasks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PASSIVE VOICE</dc:title>
  <dc:creator>Учетная запись Майкрософт</dc:creator>
  <cp:lastModifiedBy>Солодкі</cp:lastModifiedBy>
  <cp:revision>6</cp:revision>
  <dcterms:created xsi:type="dcterms:W3CDTF">2021-01-21T18:32:47Z</dcterms:created>
  <dcterms:modified xsi:type="dcterms:W3CDTF">2022-01-27T16:40:08Z</dcterms:modified>
</cp:coreProperties>
</file>