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BRITISH SCHOOLING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97" y="1982624"/>
            <a:ext cx="4975077" cy="39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pictures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4" y="1270080"/>
            <a:ext cx="4801189" cy="32007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87" y="3815698"/>
            <a:ext cx="7159188" cy="3042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85" y="1068224"/>
            <a:ext cx="3998765" cy="26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418133"/>
            <a:ext cx="9921667" cy="6221949"/>
          </a:xfrm>
        </p:spPr>
      </p:pic>
    </p:spTree>
    <p:extLst>
      <p:ext uri="{BB962C8B-B14F-4D97-AF65-F5344CB8AC3E}">
        <p14:creationId xmlns:p14="http://schemas.microsoft.com/office/powerpoint/2010/main" val="22975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117 ( work with the text)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1. state                                                        a. year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2. private                                                    b. minister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3. prime                                                       c. forces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4. academic                                               d. school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5. senior                                                      e. officer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6. armed                                                      f. school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114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https://slideplayer.com/slide/8527568</a:t>
            </a:r>
            <a:r>
              <a:rPr lang="en-US" dirty="0" smtClean="0"/>
              <a:t>/</a:t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in groups and present it to the others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49" y="2491468"/>
            <a:ext cx="7537393" cy="43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66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Century Gothic</vt:lpstr>
      <vt:lpstr>Wingdings 3</vt:lpstr>
      <vt:lpstr>Ион</vt:lpstr>
      <vt:lpstr>BRITISH SCHOOLING</vt:lpstr>
      <vt:lpstr>Describe the pictures</vt:lpstr>
      <vt:lpstr>Презентация PowerPoint</vt:lpstr>
      <vt:lpstr>p. 117 ( work with the text)</vt:lpstr>
      <vt:lpstr>https://slideplayer.com/slide/8527568/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SCHOOLING</dc:title>
  <dc:creator>Учетная запись Майкрософт</dc:creator>
  <cp:lastModifiedBy>Солодкі</cp:lastModifiedBy>
  <cp:revision>5</cp:revision>
  <dcterms:created xsi:type="dcterms:W3CDTF">2021-01-13T15:46:52Z</dcterms:created>
  <dcterms:modified xsi:type="dcterms:W3CDTF">2022-11-14T09:47:16Z</dcterms:modified>
</cp:coreProperties>
</file>