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C90924B-D735-44FB-A197-079FAADEFAA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C3F-9FAC-4D84-8276-588261FB566A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4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24B-D735-44FB-A197-079FAADEFAA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C3F-9FAC-4D84-8276-588261FB56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770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24B-D735-44FB-A197-079FAADEFAA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C3F-9FAC-4D84-8276-588261FB566A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94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24B-D735-44FB-A197-079FAADEFAA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C3F-9FAC-4D84-8276-588261FB56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728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24B-D735-44FB-A197-079FAADEFAA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C3F-9FAC-4D84-8276-588261FB566A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65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24B-D735-44FB-A197-079FAADEFAA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C3F-9FAC-4D84-8276-588261FB56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60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24B-D735-44FB-A197-079FAADEFAA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C3F-9FAC-4D84-8276-588261FB56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640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24B-D735-44FB-A197-079FAADEFAA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C3F-9FAC-4D84-8276-588261FB56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736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24B-D735-44FB-A197-079FAADEFAA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C3F-9FAC-4D84-8276-588261FB56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20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24B-D735-44FB-A197-079FAADEFAA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C3F-9FAC-4D84-8276-588261FB56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787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924B-D735-44FB-A197-079FAADEFAA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C3F-9FAC-4D84-8276-588261FB566A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97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C90924B-D735-44FB-A197-079FAADEFAAD}" type="datetimeFigureOut">
              <a:rPr lang="uk-UA" smtClean="0"/>
              <a:t>18.11.2021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5EF8C3F-9FAC-4D84-8276-588261FB566A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6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fif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g-OF7KGyDi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Christmas in </a:t>
            </a:r>
            <a:r>
              <a:rPr lang="en-US" sz="6600" b="1" dirty="0" err="1" smtClean="0"/>
              <a:t>canada</a:t>
            </a:r>
            <a:endParaRPr lang="uk-UA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6218" y="5495635"/>
            <a:ext cx="2814782" cy="927541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d</a:t>
            </a:r>
            <a:r>
              <a:rPr lang="en-US" i="1" dirty="0" smtClean="0"/>
              <a:t>one by Oksana </a:t>
            </a:r>
            <a:r>
              <a:rPr lang="en-US" i="1" dirty="0" err="1" smtClean="0"/>
              <a:t>Solodka</a:t>
            </a:r>
            <a:r>
              <a:rPr lang="en-US" i="1" dirty="0" smtClean="0"/>
              <a:t>,</a:t>
            </a:r>
          </a:p>
          <a:p>
            <a:r>
              <a:rPr lang="en-US" i="1" dirty="0"/>
              <a:t>a</a:t>
            </a:r>
            <a:r>
              <a:rPr lang="en-US" i="1" dirty="0" smtClean="0"/>
              <a:t> teacher of English </a:t>
            </a:r>
          </a:p>
          <a:p>
            <a:r>
              <a:rPr lang="en-US" i="1" dirty="0" smtClean="0"/>
              <a:t>at </a:t>
            </a:r>
            <a:r>
              <a:rPr lang="en-US" i="1" dirty="0" err="1" smtClean="0"/>
              <a:t>Ostriv</a:t>
            </a:r>
            <a:r>
              <a:rPr lang="en-US" i="1" dirty="0" smtClean="0"/>
              <a:t> Secondary School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58252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91" y="2288663"/>
            <a:ext cx="2759864" cy="2069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094">
            <a:off x="6503350" y="345066"/>
            <a:ext cx="3072245" cy="230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31" y="302685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583" y="2045760"/>
            <a:ext cx="3272178" cy="2454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2488">
            <a:off x="321456" y="447881"/>
            <a:ext cx="2697018" cy="26970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16" y="2163935"/>
            <a:ext cx="2339109" cy="2339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1" y="4120385"/>
            <a:ext cx="2498436" cy="24984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94" y="4156365"/>
            <a:ext cx="2588111" cy="2588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837">
            <a:off x="3299351" y="4618759"/>
            <a:ext cx="2539473" cy="19534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882" y="4933996"/>
            <a:ext cx="3124584" cy="1684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738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True or false</a:t>
            </a:r>
            <a:endParaRPr lang="uk-UA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Canada is not a large country.</a:t>
            </a:r>
          </a:p>
          <a:p>
            <a:r>
              <a:rPr lang="en-US" dirty="0" smtClean="0"/>
              <a:t>2. Christmas traditions in Canada come from different countries.</a:t>
            </a:r>
          </a:p>
          <a:p>
            <a:r>
              <a:rPr lang="en-US" dirty="0" smtClean="0"/>
              <a:t>3. Ukrainian Christmas traditions do not exist in Canada.</a:t>
            </a:r>
          </a:p>
          <a:p>
            <a:r>
              <a:rPr lang="en-US" dirty="0" smtClean="0"/>
              <a:t>4. Canadians hang their stockings by their beds for Santa to bring them presents.</a:t>
            </a:r>
          </a:p>
          <a:p>
            <a:r>
              <a:rPr lang="en-US" dirty="0" smtClean="0"/>
              <a:t>5. The main Christmas meal is a pumpkin pie.</a:t>
            </a:r>
          </a:p>
          <a:p>
            <a:r>
              <a:rPr lang="en-US" dirty="0" smtClean="0"/>
              <a:t>6. At Christmas a lot of Canadians play ice hockey because it’s their national game.</a:t>
            </a:r>
          </a:p>
          <a:p>
            <a:r>
              <a:rPr lang="en-US" dirty="0" smtClean="0"/>
              <a:t>7. The Santa Claus Parade is one of the oldest and largest in the world.</a:t>
            </a:r>
          </a:p>
          <a:p>
            <a:r>
              <a:rPr lang="en-US" dirty="0" smtClean="0"/>
              <a:t>8. Canadians send their best Christmas tree to Americans every year.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559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Sing a song</a:t>
            </a:r>
            <a:endParaRPr lang="uk-UA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9" y="2364508"/>
            <a:ext cx="4822490" cy="3944851"/>
          </a:xfrm>
        </p:spPr>
        <p:txBody>
          <a:bodyPr/>
          <a:lstStyle/>
          <a:p>
            <a:r>
              <a:rPr lang="en-US" sz="4400" dirty="0">
                <a:hlinkClick r:id="rId2"/>
              </a:rPr>
              <a:t>https://</a:t>
            </a:r>
            <a:r>
              <a:rPr lang="en-US" sz="4400" dirty="0" smtClean="0">
                <a:hlinkClick r:id="rId2"/>
              </a:rPr>
              <a:t>www.youtube.com/watch?v=g-OF7KGyDis</a:t>
            </a:r>
            <a:endParaRPr lang="en-US" sz="4400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282054"/>
            <a:ext cx="5962650" cy="596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5252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</TotalTime>
  <Words>130</Words>
  <Application>Microsoft Office PowerPoint</Application>
  <PresentationFormat>Широкоэкранный</PresentationFormat>
  <Paragraphs>15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Calibri</vt:lpstr>
      <vt:lpstr>Tw Cen MT</vt:lpstr>
      <vt:lpstr>Tw Cen MT Condensed</vt:lpstr>
      <vt:lpstr>Wingdings 3</vt:lpstr>
      <vt:lpstr>Интеграл</vt:lpstr>
      <vt:lpstr>Christmas in canada</vt:lpstr>
      <vt:lpstr>Презентация PowerPoint</vt:lpstr>
      <vt:lpstr>True or false</vt:lpstr>
      <vt:lpstr>Sing a song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in canada</dc:title>
  <dc:creator>Солодкі</dc:creator>
  <cp:lastModifiedBy>Солодкі</cp:lastModifiedBy>
  <cp:revision>3</cp:revision>
  <dcterms:created xsi:type="dcterms:W3CDTF">2021-11-18T09:22:42Z</dcterms:created>
  <dcterms:modified xsi:type="dcterms:W3CDTF">2021-11-18T09:48:16Z</dcterms:modified>
</cp:coreProperties>
</file>