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83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36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3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70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36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90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17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13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441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64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03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1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5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89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3D6E-13FB-4F96-981B-B9B529F3C820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CA0A3F-9536-4A1F-B621-830DC57E28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НМК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“PREPARE”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ДЛЯ 5-ГО КЛАСУ НУШ</a:t>
            </a:r>
            <a:endParaRPr lang="uk-UA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4141" y="5283564"/>
            <a:ext cx="8915399" cy="112628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b="1" dirty="0" smtClean="0"/>
              <a:t>Оксана Солодка</a:t>
            </a:r>
            <a:r>
              <a:rPr lang="uk-UA" dirty="0" smtClean="0"/>
              <a:t>, </a:t>
            </a:r>
          </a:p>
          <a:p>
            <a:pPr algn="r"/>
            <a:r>
              <a:rPr lang="uk-UA" dirty="0" smtClean="0"/>
              <a:t>консультант ЦПРПП, вчитель англійської мови </a:t>
            </a:r>
          </a:p>
          <a:p>
            <a:pPr algn="r"/>
            <a:r>
              <a:rPr lang="uk-UA" dirty="0" smtClean="0"/>
              <a:t>Острівської ЗОШ І-ІІІ ст. </a:t>
            </a:r>
          </a:p>
          <a:p>
            <a:pPr algn="r"/>
            <a:r>
              <a:rPr lang="uk-UA" dirty="0" smtClean="0"/>
              <a:t>Великоберезовицької селищної ради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228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217" y="2956377"/>
            <a:ext cx="4091611" cy="3419930"/>
          </a:xfrm>
        </p:spPr>
        <p:txBody>
          <a:bodyPr>
            <a:noAutofit/>
          </a:bodyPr>
          <a:lstStyle/>
          <a:p>
            <a:r>
              <a:rPr lang="uk-UA" sz="1400" dirty="0"/>
              <a:t>Підручник складається з:</a:t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>20 розділів (лексика і граматика + розвиток умінь читання, аудіювання, говоріння, письма). </a:t>
            </a:r>
            <a:br>
              <a:rPr lang="uk-UA" sz="1400" dirty="0"/>
            </a:br>
            <a:r>
              <a:rPr lang="uk-UA" sz="1400" dirty="0"/>
              <a:t>7 країнознавчих розділів (Україна та англомовні країни).</a:t>
            </a:r>
            <a:br>
              <a:rPr lang="uk-UA" sz="1400" dirty="0"/>
            </a:br>
            <a:r>
              <a:rPr lang="uk-UA" sz="1400" dirty="0"/>
              <a:t>5 розділів </a:t>
            </a:r>
            <a:r>
              <a:rPr lang="en-US" sz="1400" dirty="0"/>
              <a:t>Life Skills (</a:t>
            </a:r>
            <a:r>
              <a:rPr lang="uk-UA" sz="1400" dirty="0"/>
              <a:t>розвиток життєвих </a:t>
            </a:r>
            <a:r>
              <a:rPr lang="uk-UA" sz="1400" dirty="0" err="1"/>
              <a:t>компетентностей</a:t>
            </a:r>
            <a:r>
              <a:rPr lang="uk-UA" sz="1400" dirty="0"/>
              <a:t>).</a:t>
            </a:r>
            <a:br>
              <a:rPr lang="uk-UA" sz="1400" dirty="0"/>
            </a:br>
            <a:r>
              <a:rPr lang="uk-UA" sz="1400" dirty="0"/>
              <a:t>Словник для кожного розділу в кінці підручника.</a:t>
            </a:r>
            <a:br>
              <a:rPr lang="uk-UA" sz="1400" dirty="0"/>
            </a:br>
            <a:r>
              <a:rPr lang="uk-UA" sz="1400" dirty="0"/>
              <a:t>Секція з правилами та вправами на граматику в кінці підручника.</a:t>
            </a:r>
            <a:br>
              <a:rPr lang="uk-UA" sz="1400" dirty="0"/>
            </a:br>
            <a:r>
              <a:rPr lang="uk-UA" sz="1400" dirty="0"/>
              <a:t>Секція з додатковими </a:t>
            </a:r>
            <a:r>
              <a:rPr lang="uk-UA" sz="1400" dirty="0" err="1"/>
              <a:t>інтреактивними</a:t>
            </a:r>
            <a:r>
              <a:rPr lang="uk-UA" sz="1400" dirty="0"/>
              <a:t> завданнями.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5" y="1406978"/>
            <a:ext cx="7000083" cy="3778250"/>
          </a:xfrm>
        </p:spPr>
      </p:pic>
    </p:spTree>
    <p:extLst>
      <p:ext uri="{BB962C8B-B14F-4D97-AF65-F5344CB8AC3E}">
        <p14:creationId xmlns:p14="http://schemas.microsoft.com/office/powerpoint/2010/main" val="413268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87" y="329366"/>
            <a:ext cx="8752113" cy="1317171"/>
          </a:xfrm>
        </p:spPr>
        <p:txBody>
          <a:bodyPr/>
          <a:lstStyle/>
          <a:p>
            <a:r>
              <a:rPr lang="uk-UA" dirty="0" smtClean="0"/>
              <a:t>Комунікативна компетентність як першочергова складова підручника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069" y="1787980"/>
            <a:ext cx="5126038" cy="472712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комунікативна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підручника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представлена в </a:t>
            </a:r>
            <a:r>
              <a:rPr lang="ru-RU" dirty="0" err="1"/>
              <a:t>завданнях</a:t>
            </a:r>
            <a:r>
              <a:rPr lang="ru-RU" dirty="0"/>
              <a:t>, </a:t>
            </a:r>
            <a:r>
              <a:rPr lang="ru-RU" dirty="0" err="1"/>
              <a:t>позначених</a:t>
            </a:r>
            <a:r>
              <a:rPr lang="ru-RU" dirty="0"/>
              <a:t> як “</a:t>
            </a:r>
            <a:r>
              <a:rPr lang="ru-RU" dirty="0" err="1"/>
              <a:t>Speaking</a:t>
            </a:r>
            <a:r>
              <a:rPr lang="ru-RU" dirty="0"/>
              <a:t>”.  </a:t>
            </a:r>
          </a:p>
          <a:p>
            <a:endParaRPr lang="ru-RU" dirty="0"/>
          </a:p>
          <a:p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так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і в </a:t>
            </a:r>
            <a:r>
              <a:rPr lang="ru-RU" dirty="0" err="1"/>
              <a:t>граматичних</a:t>
            </a:r>
            <a:r>
              <a:rPr lang="ru-RU" dirty="0"/>
              <a:t>, і в </a:t>
            </a:r>
            <a:r>
              <a:rPr lang="ru-RU" dirty="0" err="1"/>
              <a:t>письмових</a:t>
            </a:r>
            <a:r>
              <a:rPr lang="ru-RU" dirty="0"/>
              <a:t>, і в </a:t>
            </a:r>
            <a:r>
              <a:rPr lang="ru-RU" dirty="0" err="1"/>
              <a:t>лексичних</a:t>
            </a:r>
            <a:r>
              <a:rPr lang="ru-RU" dirty="0"/>
              <a:t> </a:t>
            </a:r>
            <a:r>
              <a:rPr lang="ru-RU" dirty="0" err="1"/>
              <a:t>секціях</a:t>
            </a:r>
            <a:r>
              <a:rPr lang="ru-RU" dirty="0"/>
              <a:t> через </a:t>
            </a:r>
            <a:r>
              <a:rPr lang="ru-RU" dirty="0" err="1"/>
              <a:t>аудіювання</a:t>
            </a:r>
            <a:r>
              <a:rPr lang="ru-RU" dirty="0"/>
              <a:t> та </a:t>
            </a:r>
            <a:r>
              <a:rPr lang="ru-RU" dirty="0" err="1"/>
              <a:t>читання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про </a:t>
            </a:r>
            <a:r>
              <a:rPr lang="ru-RU" dirty="0" err="1"/>
              <a:t>діалогічне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монологічне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а й про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мовою</a:t>
            </a:r>
            <a:r>
              <a:rPr lang="ru-RU" dirty="0"/>
              <a:t> та </a:t>
            </a:r>
            <a:r>
              <a:rPr lang="ru-RU" dirty="0" err="1"/>
              <a:t>мовленням</a:t>
            </a:r>
            <a:r>
              <a:rPr lang="ru-RU" dirty="0"/>
              <a:t>, і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переплітається</a:t>
            </a:r>
            <a:r>
              <a:rPr lang="ru-RU" dirty="0"/>
              <a:t> з </a:t>
            </a:r>
            <a:r>
              <a:rPr lang="ru-RU" dirty="0" err="1"/>
              <a:t>критичним</a:t>
            </a:r>
            <a:r>
              <a:rPr lang="ru-RU" dirty="0"/>
              <a:t>, </a:t>
            </a:r>
            <a:r>
              <a:rPr lang="ru-RU" dirty="0" err="1"/>
              <a:t>креативним</a:t>
            </a:r>
            <a:r>
              <a:rPr lang="ru-RU" dirty="0"/>
              <a:t> </a:t>
            </a:r>
            <a:r>
              <a:rPr lang="ru-RU" dirty="0" err="1"/>
              <a:t>мисленням</a:t>
            </a:r>
            <a:r>
              <a:rPr lang="ru-RU" dirty="0"/>
              <a:t> та </a:t>
            </a:r>
            <a:r>
              <a:rPr lang="ru-RU" dirty="0" err="1"/>
              <a:t>співпрацею</a:t>
            </a:r>
            <a:r>
              <a:rPr lang="ru-RU" dirty="0"/>
              <a:t>.  </a:t>
            </a:r>
          </a:p>
          <a:p>
            <a:endParaRPr lang="ru-RU" dirty="0"/>
          </a:p>
          <a:p>
            <a:r>
              <a:rPr lang="ru-RU" dirty="0"/>
              <a:t>Так,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роботу в парах, </a:t>
            </a:r>
            <a:r>
              <a:rPr lang="ru-RU" dirty="0" err="1"/>
              <a:t>групах</a:t>
            </a:r>
            <a:r>
              <a:rPr lang="ru-RU" dirty="0"/>
              <a:t>, де </a:t>
            </a:r>
            <a:r>
              <a:rPr lang="ru-RU" dirty="0" err="1"/>
              <a:t>комунікація</a:t>
            </a:r>
            <a:r>
              <a:rPr lang="ru-RU" dirty="0"/>
              <a:t> з партнерами – </a:t>
            </a:r>
            <a:r>
              <a:rPr lang="ru-RU" dirty="0" err="1"/>
              <a:t>це</a:t>
            </a:r>
            <a:r>
              <a:rPr lang="ru-RU" dirty="0"/>
              <a:t> основа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описана в </a:t>
            </a:r>
            <a:r>
              <a:rPr lang="ru-RU" dirty="0" err="1"/>
              <a:t>книзі</a:t>
            </a:r>
            <a:r>
              <a:rPr lang="ru-RU" dirty="0"/>
              <a:t> для </a:t>
            </a:r>
            <a:r>
              <a:rPr lang="ru-RU" dirty="0" err="1"/>
              <a:t>вчителя</a:t>
            </a:r>
            <a:r>
              <a:rPr lang="ru-RU" dirty="0"/>
              <a:t> для кожного </a:t>
            </a:r>
            <a:r>
              <a:rPr lang="ru-RU" dirty="0" err="1"/>
              <a:t>завдання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18">
            <a:off x="7063068" y="1646537"/>
            <a:ext cx="4953000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823">
            <a:off x="6163290" y="3321747"/>
            <a:ext cx="2893964" cy="3165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016">
            <a:off x="9416333" y="3632279"/>
            <a:ext cx="2484838" cy="28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382" y="371361"/>
            <a:ext cx="4550825" cy="11538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Структура викладу теми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933" y="1907551"/>
            <a:ext cx="3901395" cy="3407678"/>
          </a:xfrm>
        </p:spPr>
        <p:txBody>
          <a:bodyPr/>
          <a:lstStyle/>
          <a:p>
            <a:r>
              <a:rPr lang="uk-UA" dirty="0" smtClean="0"/>
              <a:t>Лексичний матеріал + аудіювання</a:t>
            </a:r>
          </a:p>
          <a:p>
            <a:r>
              <a:rPr lang="uk-UA" dirty="0" smtClean="0"/>
              <a:t>Граматичний матеріал</a:t>
            </a:r>
          </a:p>
          <a:p>
            <a:r>
              <a:rPr lang="uk-UA" dirty="0" smtClean="0"/>
              <a:t>Вправи на читання</a:t>
            </a:r>
          </a:p>
          <a:p>
            <a:r>
              <a:rPr lang="uk-UA" dirty="0" smtClean="0"/>
              <a:t>Письмо</a:t>
            </a:r>
          </a:p>
          <a:p>
            <a:r>
              <a:rPr lang="en-US" dirty="0" smtClean="0"/>
              <a:t>Life skills text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23" y="542810"/>
            <a:ext cx="4129816" cy="2557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3" y="1267571"/>
            <a:ext cx="3505839" cy="234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70" y="3388669"/>
            <a:ext cx="3457501" cy="2102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0" y="4074569"/>
            <a:ext cx="2009775" cy="2179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81" y="3354202"/>
            <a:ext cx="2425348" cy="30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Заповнення журналу у 5 класі НУШ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4" y="1420586"/>
            <a:ext cx="10960735" cy="5298666"/>
          </a:xfrm>
        </p:spPr>
      </p:pic>
    </p:spTree>
    <p:extLst>
      <p:ext uri="{BB962C8B-B14F-4D97-AF65-F5344CB8AC3E}">
        <p14:creationId xmlns:p14="http://schemas.microsoft.com/office/powerpoint/2010/main" val="40833524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170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НМК “PREPARE” ДЛЯ 5-ГО КЛАСУ НУШ</vt:lpstr>
      <vt:lpstr>Підручник складається з:  20 розділів (лексика і граматика + розвиток умінь читання, аудіювання, говоріння, письма).  7 країнознавчих розділів (Україна та англомовні країни). 5 розділів Life Skills (розвиток життєвих компетентностей). Словник для кожного розділу в кінці підручника. Секція з правилами та вправами на граматику в кінці підручника. Секція з додатковими інтреактивними завданнями.</vt:lpstr>
      <vt:lpstr>Комунікативна компетентність як першочергова складова підручника</vt:lpstr>
      <vt:lpstr>Структура викладу теми</vt:lpstr>
      <vt:lpstr>Заповнення журналу у 5 класі НУШ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НМК “PREPARE” ДЛЯ 5-ГО КЛАСУ НУШ</dc:title>
  <dc:creator>Солодкі</dc:creator>
  <cp:lastModifiedBy>Солодкі</cp:lastModifiedBy>
  <cp:revision>8</cp:revision>
  <dcterms:created xsi:type="dcterms:W3CDTF">2022-11-03T10:22:56Z</dcterms:created>
  <dcterms:modified xsi:type="dcterms:W3CDTF">2022-11-18T13:16:54Z</dcterms:modified>
</cp:coreProperties>
</file>