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8C2E9-6803-4422-A261-B0A2C438CBB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E217D-32E1-4694-9E84-939DD4E7E926}">
      <dgm:prSet phldrT="[Текст]"/>
      <dgm:spPr/>
      <dgm:t>
        <a:bodyPr/>
        <a:lstStyle/>
        <a:p>
          <a:r>
            <a:rPr lang="ru-RU" b="1" u="sng" dirty="0" err="1" smtClean="0"/>
            <a:t>Формувальне</a:t>
          </a:r>
          <a:endParaRPr lang="ru-RU" b="1" u="sng" dirty="0"/>
        </a:p>
      </dgm:t>
    </dgm:pt>
    <dgm:pt modelId="{32785768-EDDE-4FFB-8DB3-0FB306E1FD04}" type="parTrans" cxnId="{7DE8CF83-0152-4A78-B267-8E15E714EBCA}">
      <dgm:prSet/>
      <dgm:spPr/>
      <dgm:t>
        <a:bodyPr/>
        <a:lstStyle/>
        <a:p>
          <a:endParaRPr lang="ru-RU"/>
        </a:p>
      </dgm:t>
    </dgm:pt>
    <dgm:pt modelId="{AA7CED89-B59B-4258-889B-262BAB79208F}" type="sibTrans" cxnId="{7DE8CF83-0152-4A78-B267-8E15E714EBCA}">
      <dgm:prSet/>
      <dgm:spPr/>
      <dgm:t>
        <a:bodyPr/>
        <a:lstStyle/>
        <a:p>
          <a:endParaRPr lang="ru-RU"/>
        </a:p>
      </dgm:t>
    </dgm:pt>
    <dgm:pt modelId="{F5738D38-67B9-4AE6-8790-B9455E8D6704}">
      <dgm:prSet phldrT="[Текст]"/>
      <dgm:spPr/>
      <dgm:t>
        <a:bodyPr/>
        <a:lstStyle/>
        <a:p>
          <a:r>
            <a:rPr lang="ru-RU" b="1" u="sng" dirty="0" err="1" smtClean="0"/>
            <a:t>Поточне</a:t>
          </a:r>
          <a:r>
            <a:rPr lang="ru-RU" b="1" u="sng" dirty="0" smtClean="0"/>
            <a:t> (не </a:t>
          </a:r>
          <a:r>
            <a:rPr lang="ru-RU" b="1" u="sng" dirty="0" err="1" smtClean="0"/>
            <a:t>поурочне</a:t>
          </a:r>
          <a:r>
            <a:rPr lang="ru-RU" b="1" u="sng" dirty="0" smtClean="0"/>
            <a:t>)</a:t>
          </a:r>
          <a:endParaRPr lang="ru-RU" b="1" u="sng" dirty="0"/>
        </a:p>
      </dgm:t>
    </dgm:pt>
    <dgm:pt modelId="{AAA069F9-AB75-41FA-A812-A850B35EB412}" type="parTrans" cxnId="{46714772-E8D3-491C-B37D-D2B4FBEFEF9F}">
      <dgm:prSet/>
      <dgm:spPr/>
      <dgm:t>
        <a:bodyPr/>
        <a:lstStyle/>
        <a:p>
          <a:endParaRPr lang="ru-RU"/>
        </a:p>
      </dgm:t>
    </dgm:pt>
    <dgm:pt modelId="{59734832-0D57-4356-B4D4-FE1BA7589057}" type="sibTrans" cxnId="{46714772-E8D3-491C-B37D-D2B4FBEFEF9F}">
      <dgm:prSet/>
      <dgm:spPr/>
      <dgm:t>
        <a:bodyPr/>
        <a:lstStyle/>
        <a:p>
          <a:endParaRPr lang="ru-RU"/>
        </a:p>
      </dgm:t>
    </dgm:pt>
    <dgm:pt modelId="{4B5E080C-6514-41A1-8CAF-0EAC234E17B2}">
      <dgm:prSet phldrT="[Текст]"/>
      <dgm:spPr/>
      <dgm:t>
        <a:bodyPr/>
        <a:lstStyle/>
        <a:p>
          <a:r>
            <a:rPr lang="ru-RU" b="1" u="sng" dirty="0" err="1" smtClean="0"/>
            <a:t>Підсумкове</a:t>
          </a:r>
          <a:endParaRPr lang="ru-RU" b="1" u="sng" dirty="0"/>
        </a:p>
      </dgm:t>
    </dgm:pt>
    <dgm:pt modelId="{BE25E25A-6C88-4DFC-9F90-F68D91C0BFED}" type="parTrans" cxnId="{4D05B86B-ED8E-4DC2-B1DD-2E3F579CE471}">
      <dgm:prSet/>
      <dgm:spPr/>
      <dgm:t>
        <a:bodyPr/>
        <a:lstStyle/>
        <a:p>
          <a:endParaRPr lang="ru-RU"/>
        </a:p>
      </dgm:t>
    </dgm:pt>
    <dgm:pt modelId="{BFCFE46E-323F-4242-8DAF-1297E1E98047}" type="sibTrans" cxnId="{4D05B86B-ED8E-4DC2-B1DD-2E3F579CE471}">
      <dgm:prSet/>
      <dgm:spPr/>
      <dgm:t>
        <a:bodyPr/>
        <a:lstStyle/>
        <a:p>
          <a:endParaRPr lang="ru-RU"/>
        </a:p>
      </dgm:t>
    </dgm:pt>
    <dgm:pt modelId="{C38A2830-705F-43EE-B281-ACE63320249F}">
      <dgm:prSet phldrT="[Текст]"/>
      <dgm:spPr/>
      <dgm:t>
        <a:bodyPr/>
        <a:lstStyle/>
        <a:p>
          <a:r>
            <a:rPr lang="ru-RU" i="1" dirty="0" err="1" smtClean="0"/>
            <a:t>Тематичне</a:t>
          </a:r>
          <a:endParaRPr lang="ru-RU" i="1" dirty="0"/>
        </a:p>
      </dgm:t>
    </dgm:pt>
    <dgm:pt modelId="{EE102F57-7653-4A6F-B4AC-99CC8CDFE612}" type="parTrans" cxnId="{E6C6224C-3CE4-4D35-964B-B98CA5323913}">
      <dgm:prSet/>
      <dgm:spPr/>
      <dgm:t>
        <a:bodyPr/>
        <a:lstStyle/>
        <a:p>
          <a:endParaRPr lang="ru-RU"/>
        </a:p>
      </dgm:t>
    </dgm:pt>
    <dgm:pt modelId="{D8C4737B-532C-4894-ACF1-83E548EB0304}" type="sibTrans" cxnId="{E6C6224C-3CE4-4D35-964B-B98CA5323913}">
      <dgm:prSet/>
      <dgm:spPr/>
      <dgm:t>
        <a:bodyPr/>
        <a:lstStyle/>
        <a:p>
          <a:endParaRPr lang="ru-RU"/>
        </a:p>
      </dgm:t>
    </dgm:pt>
    <dgm:pt modelId="{BA0A7D24-F213-4F66-8A4F-9B1EA392504F}">
      <dgm:prSet phldrT="[Текст]"/>
      <dgm:spPr/>
      <dgm:t>
        <a:bodyPr/>
        <a:lstStyle/>
        <a:p>
          <a:r>
            <a:rPr lang="ru-RU" i="1" dirty="0" err="1" smtClean="0"/>
            <a:t>Семестрове</a:t>
          </a:r>
          <a:endParaRPr lang="ru-RU" i="1" dirty="0"/>
        </a:p>
      </dgm:t>
    </dgm:pt>
    <dgm:pt modelId="{D181CDA3-EAEC-4F91-8E85-CDFBBF04FBA2}" type="parTrans" cxnId="{845FE38D-60A0-4C38-B0AC-58806D6FAA0B}">
      <dgm:prSet/>
      <dgm:spPr/>
      <dgm:t>
        <a:bodyPr/>
        <a:lstStyle/>
        <a:p>
          <a:endParaRPr lang="ru-RU"/>
        </a:p>
      </dgm:t>
    </dgm:pt>
    <dgm:pt modelId="{2FC2B2AC-EA1C-482E-9F15-0DC3784E21EB}" type="sibTrans" cxnId="{845FE38D-60A0-4C38-B0AC-58806D6FAA0B}">
      <dgm:prSet/>
      <dgm:spPr/>
      <dgm:t>
        <a:bodyPr/>
        <a:lstStyle/>
        <a:p>
          <a:endParaRPr lang="ru-RU"/>
        </a:p>
      </dgm:t>
    </dgm:pt>
    <dgm:pt modelId="{A026A9C7-A96C-44E2-B9EC-640945FEA428}">
      <dgm:prSet/>
      <dgm:spPr/>
      <dgm:t>
        <a:bodyPr/>
        <a:lstStyle/>
        <a:p>
          <a:r>
            <a:rPr lang="ru-RU" i="1" dirty="0" err="1" smtClean="0"/>
            <a:t>Річне</a:t>
          </a:r>
          <a:endParaRPr lang="ru-RU" i="1" dirty="0"/>
        </a:p>
      </dgm:t>
    </dgm:pt>
    <dgm:pt modelId="{F05D8B04-350B-4011-AADC-A4BB5339B687}" type="parTrans" cxnId="{A6FAEBD8-A9F7-4BB3-B2B5-1DF6C096556E}">
      <dgm:prSet/>
      <dgm:spPr/>
      <dgm:t>
        <a:bodyPr/>
        <a:lstStyle/>
        <a:p>
          <a:endParaRPr lang="ru-RU"/>
        </a:p>
      </dgm:t>
    </dgm:pt>
    <dgm:pt modelId="{6EB68214-A8D9-4193-9EE9-0FB6DC008D58}" type="sibTrans" cxnId="{A6FAEBD8-A9F7-4BB3-B2B5-1DF6C096556E}">
      <dgm:prSet/>
      <dgm:spPr/>
      <dgm:t>
        <a:bodyPr/>
        <a:lstStyle/>
        <a:p>
          <a:endParaRPr lang="ru-RU"/>
        </a:p>
      </dgm:t>
    </dgm:pt>
    <dgm:pt modelId="{D42E41F9-1CEC-473B-8BAB-E5DC29CCBD39}" type="pres">
      <dgm:prSet presAssocID="{C8D8C2E9-6803-4422-A261-B0A2C438CB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6887B-A0A9-42E5-83BE-9FA176A07EC4}" type="pres">
      <dgm:prSet presAssocID="{5A2E217D-32E1-4694-9E84-939DD4E7E9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7DC20-D182-4C5C-AF03-B9779A43E703}" type="pres">
      <dgm:prSet presAssocID="{AA7CED89-B59B-4258-889B-262BAB79208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5EF293C-21E9-4959-94FC-4478CADE5849}" type="pres">
      <dgm:prSet presAssocID="{AA7CED89-B59B-4258-889B-262BAB79208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DDBCA48-2A21-44FC-84D1-B8CAEA5BDE62}" type="pres">
      <dgm:prSet presAssocID="{F5738D38-67B9-4AE6-8790-B9455E8D67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55093-EF24-4744-8B9E-E8F9A198C910}" type="pres">
      <dgm:prSet presAssocID="{59734832-0D57-4356-B4D4-FE1BA758905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5597C-3B67-4B30-AD39-9510D6B3CA1B}" type="pres">
      <dgm:prSet presAssocID="{59734832-0D57-4356-B4D4-FE1BA758905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F66F38E-94A3-47BC-AC4F-33C607B10F21}" type="pres">
      <dgm:prSet presAssocID="{4B5E080C-6514-41A1-8CAF-0EAC234E17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7C6A1-8DEE-4081-A522-5216FCFD4EDC}" type="pres">
      <dgm:prSet presAssocID="{BFCFE46E-323F-4242-8DAF-1297E1E9804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1EC9159-B3FC-41FF-904D-13255FD4711F}" type="pres">
      <dgm:prSet presAssocID="{BFCFE46E-323F-4242-8DAF-1297E1E9804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0ECC333-3354-4B5A-908A-DA9674BF574C}" type="pres">
      <dgm:prSet presAssocID="{C38A2830-705F-43EE-B281-ACE6332024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4CA2-15E7-4059-9C8E-21818D34FC0B}" type="pres">
      <dgm:prSet presAssocID="{D8C4737B-532C-4894-ACF1-83E548EB030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4912CB-358F-4E05-827D-FF2B36580D4F}" type="pres">
      <dgm:prSet presAssocID="{D8C4737B-532C-4894-ACF1-83E548EB030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2AC2756-4C93-417E-9D3B-F158BC433D41}" type="pres">
      <dgm:prSet presAssocID="{BA0A7D24-F213-4F66-8A4F-9B1EA39250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4C328-2B2D-4BF6-925E-A2D9D7588568}" type="pres">
      <dgm:prSet presAssocID="{2FC2B2AC-EA1C-482E-9F15-0DC3784E21E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ECB3C1E-391E-41B6-BD83-1D31F12CA956}" type="pres">
      <dgm:prSet presAssocID="{2FC2B2AC-EA1C-482E-9F15-0DC3784E21E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D5CE4D7-480D-46D7-9FCB-E199CC731C19}" type="pres">
      <dgm:prSet presAssocID="{A026A9C7-A96C-44E2-B9EC-640945FEA428}" presName="node" presStyleLbl="node1" presStyleIdx="5" presStyleCnt="6" custLinFactNeighborX="-726" custLinFactNeighborY="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FE38D-60A0-4C38-B0AC-58806D6FAA0B}" srcId="{C8D8C2E9-6803-4422-A261-B0A2C438CBB5}" destId="{BA0A7D24-F213-4F66-8A4F-9B1EA392504F}" srcOrd="4" destOrd="0" parTransId="{D181CDA3-EAEC-4F91-8E85-CDFBBF04FBA2}" sibTransId="{2FC2B2AC-EA1C-482E-9F15-0DC3784E21EB}"/>
    <dgm:cxn modelId="{C4496BA0-86B7-4E55-8454-167E54DA08C8}" type="presOf" srcId="{BA0A7D24-F213-4F66-8A4F-9B1EA392504F}" destId="{52AC2756-4C93-417E-9D3B-F158BC433D41}" srcOrd="0" destOrd="0" presId="urn:microsoft.com/office/officeart/2005/8/layout/process5"/>
    <dgm:cxn modelId="{4D05B86B-ED8E-4DC2-B1DD-2E3F579CE471}" srcId="{C8D8C2E9-6803-4422-A261-B0A2C438CBB5}" destId="{4B5E080C-6514-41A1-8CAF-0EAC234E17B2}" srcOrd="2" destOrd="0" parTransId="{BE25E25A-6C88-4DFC-9F90-F68D91C0BFED}" sibTransId="{BFCFE46E-323F-4242-8DAF-1297E1E98047}"/>
    <dgm:cxn modelId="{571BBDC7-E174-4159-8ABF-75307B6022FE}" type="presOf" srcId="{BFCFE46E-323F-4242-8DAF-1297E1E98047}" destId="{8327C6A1-8DEE-4081-A522-5216FCFD4EDC}" srcOrd="0" destOrd="0" presId="urn:microsoft.com/office/officeart/2005/8/layout/process5"/>
    <dgm:cxn modelId="{D124E1DE-C46C-4ACC-A4D6-3834EB5C361D}" type="presOf" srcId="{59734832-0D57-4356-B4D4-FE1BA7589057}" destId="{02755093-EF24-4744-8B9E-E8F9A198C910}" srcOrd="0" destOrd="0" presId="urn:microsoft.com/office/officeart/2005/8/layout/process5"/>
    <dgm:cxn modelId="{11781B12-368D-4FE4-8465-7DBFEC7ED277}" type="presOf" srcId="{F5738D38-67B9-4AE6-8790-B9455E8D6704}" destId="{2DDBCA48-2A21-44FC-84D1-B8CAEA5BDE62}" srcOrd="0" destOrd="0" presId="urn:microsoft.com/office/officeart/2005/8/layout/process5"/>
    <dgm:cxn modelId="{0E51DDC4-1856-4F37-AD8E-614D52C20073}" type="presOf" srcId="{D8C4737B-532C-4894-ACF1-83E548EB0304}" destId="{89B04CA2-15E7-4059-9C8E-21818D34FC0B}" srcOrd="0" destOrd="0" presId="urn:microsoft.com/office/officeart/2005/8/layout/process5"/>
    <dgm:cxn modelId="{18245690-41C3-42B8-B95B-75884D57A13D}" type="presOf" srcId="{A026A9C7-A96C-44E2-B9EC-640945FEA428}" destId="{9D5CE4D7-480D-46D7-9FCB-E199CC731C19}" srcOrd="0" destOrd="0" presId="urn:microsoft.com/office/officeart/2005/8/layout/process5"/>
    <dgm:cxn modelId="{EFDCD1D9-E7CB-4F2A-B09C-C357558CED06}" type="presOf" srcId="{C38A2830-705F-43EE-B281-ACE63320249F}" destId="{C0ECC333-3354-4B5A-908A-DA9674BF574C}" srcOrd="0" destOrd="0" presId="urn:microsoft.com/office/officeart/2005/8/layout/process5"/>
    <dgm:cxn modelId="{F43D6171-3347-4B11-BE86-4CC0FF4DDC61}" type="presOf" srcId="{2FC2B2AC-EA1C-482E-9F15-0DC3784E21EB}" destId="{08D4C328-2B2D-4BF6-925E-A2D9D7588568}" srcOrd="0" destOrd="0" presId="urn:microsoft.com/office/officeart/2005/8/layout/process5"/>
    <dgm:cxn modelId="{A6FAEBD8-A9F7-4BB3-B2B5-1DF6C096556E}" srcId="{C8D8C2E9-6803-4422-A261-B0A2C438CBB5}" destId="{A026A9C7-A96C-44E2-B9EC-640945FEA428}" srcOrd="5" destOrd="0" parTransId="{F05D8B04-350B-4011-AADC-A4BB5339B687}" sibTransId="{6EB68214-A8D9-4193-9EE9-0FB6DC008D58}"/>
    <dgm:cxn modelId="{A069E202-8AD4-4EF3-8A32-134A854156E1}" type="presOf" srcId="{BFCFE46E-323F-4242-8DAF-1297E1E98047}" destId="{B1EC9159-B3FC-41FF-904D-13255FD4711F}" srcOrd="1" destOrd="0" presId="urn:microsoft.com/office/officeart/2005/8/layout/process5"/>
    <dgm:cxn modelId="{CC97AD17-AAE3-41AA-8F69-B041A36A1832}" type="presOf" srcId="{D8C4737B-532C-4894-ACF1-83E548EB0304}" destId="{454912CB-358F-4E05-827D-FF2B36580D4F}" srcOrd="1" destOrd="0" presId="urn:microsoft.com/office/officeart/2005/8/layout/process5"/>
    <dgm:cxn modelId="{0012C3D6-2E05-4EC5-B585-2C4ED058D11C}" type="presOf" srcId="{AA7CED89-B59B-4258-889B-262BAB79208F}" destId="{25EF293C-21E9-4959-94FC-4478CADE5849}" srcOrd="1" destOrd="0" presId="urn:microsoft.com/office/officeart/2005/8/layout/process5"/>
    <dgm:cxn modelId="{19C5AA25-DD4A-4BDC-B156-1526ECE11D48}" type="presOf" srcId="{59734832-0D57-4356-B4D4-FE1BA7589057}" destId="{CEA5597C-3B67-4B30-AD39-9510D6B3CA1B}" srcOrd="1" destOrd="0" presId="urn:microsoft.com/office/officeart/2005/8/layout/process5"/>
    <dgm:cxn modelId="{128A907C-7A7C-4EEE-AEB4-C654AF19C47F}" type="presOf" srcId="{2FC2B2AC-EA1C-482E-9F15-0DC3784E21EB}" destId="{6ECB3C1E-391E-41B6-BD83-1D31F12CA956}" srcOrd="1" destOrd="0" presId="urn:microsoft.com/office/officeart/2005/8/layout/process5"/>
    <dgm:cxn modelId="{7DE8CF83-0152-4A78-B267-8E15E714EBCA}" srcId="{C8D8C2E9-6803-4422-A261-B0A2C438CBB5}" destId="{5A2E217D-32E1-4694-9E84-939DD4E7E926}" srcOrd="0" destOrd="0" parTransId="{32785768-EDDE-4FFB-8DB3-0FB306E1FD04}" sibTransId="{AA7CED89-B59B-4258-889B-262BAB79208F}"/>
    <dgm:cxn modelId="{E6C6224C-3CE4-4D35-964B-B98CA5323913}" srcId="{C8D8C2E9-6803-4422-A261-B0A2C438CBB5}" destId="{C38A2830-705F-43EE-B281-ACE63320249F}" srcOrd="3" destOrd="0" parTransId="{EE102F57-7653-4A6F-B4AC-99CC8CDFE612}" sibTransId="{D8C4737B-532C-4894-ACF1-83E548EB0304}"/>
    <dgm:cxn modelId="{46714772-E8D3-491C-B37D-D2B4FBEFEF9F}" srcId="{C8D8C2E9-6803-4422-A261-B0A2C438CBB5}" destId="{F5738D38-67B9-4AE6-8790-B9455E8D6704}" srcOrd="1" destOrd="0" parTransId="{AAA069F9-AB75-41FA-A812-A850B35EB412}" sibTransId="{59734832-0D57-4356-B4D4-FE1BA7589057}"/>
    <dgm:cxn modelId="{F7CABCA4-FD79-4166-9A68-408EBD787882}" type="presOf" srcId="{AA7CED89-B59B-4258-889B-262BAB79208F}" destId="{0E97DC20-D182-4C5C-AF03-B9779A43E703}" srcOrd="0" destOrd="0" presId="urn:microsoft.com/office/officeart/2005/8/layout/process5"/>
    <dgm:cxn modelId="{7C97E4F0-7070-4830-A7ED-F9DB97495BA0}" type="presOf" srcId="{C8D8C2E9-6803-4422-A261-B0A2C438CBB5}" destId="{D42E41F9-1CEC-473B-8BAB-E5DC29CCBD39}" srcOrd="0" destOrd="0" presId="urn:microsoft.com/office/officeart/2005/8/layout/process5"/>
    <dgm:cxn modelId="{C4002FC6-97DD-497E-9E12-7950FEDB5568}" type="presOf" srcId="{4B5E080C-6514-41A1-8CAF-0EAC234E17B2}" destId="{7F66F38E-94A3-47BC-AC4F-33C607B10F21}" srcOrd="0" destOrd="0" presId="urn:microsoft.com/office/officeart/2005/8/layout/process5"/>
    <dgm:cxn modelId="{68C71099-B90D-4750-B7AC-70C2AAB6598D}" type="presOf" srcId="{5A2E217D-32E1-4694-9E84-939DD4E7E926}" destId="{1AF6887B-A0A9-42E5-83BE-9FA176A07EC4}" srcOrd="0" destOrd="0" presId="urn:microsoft.com/office/officeart/2005/8/layout/process5"/>
    <dgm:cxn modelId="{07582AA6-EC34-4826-8736-B62627FA8152}" type="presParOf" srcId="{D42E41F9-1CEC-473B-8BAB-E5DC29CCBD39}" destId="{1AF6887B-A0A9-42E5-83BE-9FA176A07EC4}" srcOrd="0" destOrd="0" presId="urn:microsoft.com/office/officeart/2005/8/layout/process5"/>
    <dgm:cxn modelId="{7C49436E-D2B4-4E2E-BBCE-2EC66555CE64}" type="presParOf" srcId="{D42E41F9-1CEC-473B-8BAB-E5DC29CCBD39}" destId="{0E97DC20-D182-4C5C-AF03-B9779A43E703}" srcOrd="1" destOrd="0" presId="urn:microsoft.com/office/officeart/2005/8/layout/process5"/>
    <dgm:cxn modelId="{D2177FD4-3778-4D14-AC82-D7B05672EA3E}" type="presParOf" srcId="{0E97DC20-D182-4C5C-AF03-B9779A43E703}" destId="{25EF293C-21E9-4959-94FC-4478CADE5849}" srcOrd="0" destOrd="0" presId="urn:microsoft.com/office/officeart/2005/8/layout/process5"/>
    <dgm:cxn modelId="{69C0FCA9-2EBB-4A82-A2BB-2B31B701EA52}" type="presParOf" srcId="{D42E41F9-1CEC-473B-8BAB-E5DC29CCBD39}" destId="{2DDBCA48-2A21-44FC-84D1-B8CAEA5BDE62}" srcOrd="2" destOrd="0" presId="urn:microsoft.com/office/officeart/2005/8/layout/process5"/>
    <dgm:cxn modelId="{E545D366-2493-4AC5-827C-F4E9D25D3D84}" type="presParOf" srcId="{D42E41F9-1CEC-473B-8BAB-E5DC29CCBD39}" destId="{02755093-EF24-4744-8B9E-E8F9A198C910}" srcOrd="3" destOrd="0" presId="urn:microsoft.com/office/officeart/2005/8/layout/process5"/>
    <dgm:cxn modelId="{F716CCD3-1D4C-4913-A28D-F632EB6C5CCE}" type="presParOf" srcId="{02755093-EF24-4744-8B9E-E8F9A198C910}" destId="{CEA5597C-3B67-4B30-AD39-9510D6B3CA1B}" srcOrd="0" destOrd="0" presId="urn:microsoft.com/office/officeart/2005/8/layout/process5"/>
    <dgm:cxn modelId="{4C4F9AF1-52A6-4891-8BC6-DAEE0B1E5B9F}" type="presParOf" srcId="{D42E41F9-1CEC-473B-8BAB-E5DC29CCBD39}" destId="{7F66F38E-94A3-47BC-AC4F-33C607B10F21}" srcOrd="4" destOrd="0" presId="urn:microsoft.com/office/officeart/2005/8/layout/process5"/>
    <dgm:cxn modelId="{879ACB54-C35F-4B03-8FBE-88374AB37B6E}" type="presParOf" srcId="{D42E41F9-1CEC-473B-8BAB-E5DC29CCBD39}" destId="{8327C6A1-8DEE-4081-A522-5216FCFD4EDC}" srcOrd="5" destOrd="0" presId="urn:microsoft.com/office/officeart/2005/8/layout/process5"/>
    <dgm:cxn modelId="{208CE95A-DA96-4614-96B5-67A191D232E7}" type="presParOf" srcId="{8327C6A1-8DEE-4081-A522-5216FCFD4EDC}" destId="{B1EC9159-B3FC-41FF-904D-13255FD4711F}" srcOrd="0" destOrd="0" presId="urn:microsoft.com/office/officeart/2005/8/layout/process5"/>
    <dgm:cxn modelId="{53FD31A2-72AF-4D74-82BB-3066D04ED155}" type="presParOf" srcId="{D42E41F9-1CEC-473B-8BAB-E5DC29CCBD39}" destId="{C0ECC333-3354-4B5A-908A-DA9674BF574C}" srcOrd="6" destOrd="0" presId="urn:microsoft.com/office/officeart/2005/8/layout/process5"/>
    <dgm:cxn modelId="{D068C443-A9D6-444B-8DDD-6FCEFF142036}" type="presParOf" srcId="{D42E41F9-1CEC-473B-8BAB-E5DC29CCBD39}" destId="{89B04CA2-15E7-4059-9C8E-21818D34FC0B}" srcOrd="7" destOrd="0" presId="urn:microsoft.com/office/officeart/2005/8/layout/process5"/>
    <dgm:cxn modelId="{45B0CDEA-5D9B-48DE-9ACD-D020E068439C}" type="presParOf" srcId="{89B04CA2-15E7-4059-9C8E-21818D34FC0B}" destId="{454912CB-358F-4E05-827D-FF2B36580D4F}" srcOrd="0" destOrd="0" presId="urn:microsoft.com/office/officeart/2005/8/layout/process5"/>
    <dgm:cxn modelId="{FA500624-FCD5-49B7-AD1E-ED421D2C651E}" type="presParOf" srcId="{D42E41F9-1CEC-473B-8BAB-E5DC29CCBD39}" destId="{52AC2756-4C93-417E-9D3B-F158BC433D41}" srcOrd="8" destOrd="0" presId="urn:microsoft.com/office/officeart/2005/8/layout/process5"/>
    <dgm:cxn modelId="{E0F928B6-33AF-4974-BB32-4279D0D2B0BE}" type="presParOf" srcId="{D42E41F9-1CEC-473B-8BAB-E5DC29CCBD39}" destId="{08D4C328-2B2D-4BF6-925E-A2D9D7588568}" srcOrd="9" destOrd="0" presId="urn:microsoft.com/office/officeart/2005/8/layout/process5"/>
    <dgm:cxn modelId="{15B8CDD7-5482-48F0-ADC6-40976AE33860}" type="presParOf" srcId="{08D4C328-2B2D-4BF6-925E-A2D9D7588568}" destId="{6ECB3C1E-391E-41B6-BD83-1D31F12CA956}" srcOrd="0" destOrd="0" presId="urn:microsoft.com/office/officeart/2005/8/layout/process5"/>
    <dgm:cxn modelId="{CAE8F535-E96B-4191-836B-40000E7B5BE8}" type="presParOf" srcId="{D42E41F9-1CEC-473B-8BAB-E5DC29CCBD39}" destId="{9D5CE4D7-480D-46D7-9FCB-E199CC731C1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887B-A0A9-42E5-83BE-9FA176A07EC4}">
      <dsp:nvSpPr>
        <dsp:cNvPr id="0" name=""/>
        <dsp:cNvSpPr/>
      </dsp:nvSpPr>
      <dsp:spPr>
        <a:xfrm>
          <a:off x="534679" y="580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Формувальне</a:t>
          </a:r>
          <a:endParaRPr lang="ru-RU" sz="2300" b="1" u="sng" kern="1200" dirty="0"/>
        </a:p>
      </dsp:txBody>
      <dsp:txXfrm>
        <a:off x="574194" y="40095"/>
        <a:ext cx="2169533" cy="1270108"/>
      </dsp:txXfrm>
    </dsp:sp>
    <dsp:sp modelId="{0E97DC20-D182-4C5C-AF03-B9779A43E703}">
      <dsp:nvSpPr>
        <dsp:cNvPr id="0" name=""/>
        <dsp:cNvSpPr/>
      </dsp:nvSpPr>
      <dsp:spPr>
        <a:xfrm>
          <a:off x="2981116" y="396327"/>
          <a:ext cx="476695" cy="55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81116" y="507856"/>
        <a:ext cx="333687" cy="334585"/>
      </dsp:txXfrm>
    </dsp:sp>
    <dsp:sp modelId="{2DDBCA48-2A21-44FC-84D1-B8CAEA5BDE62}">
      <dsp:nvSpPr>
        <dsp:cNvPr id="0" name=""/>
        <dsp:cNvSpPr/>
      </dsp:nvSpPr>
      <dsp:spPr>
        <a:xfrm>
          <a:off x="3682668" y="580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Поточне</a:t>
          </a:r>
          <a:r>
            <a:rPr lang="ru-RU" sz="2300" b="1" u="sng" kern="1200" dirty="0" smtClean="0"/>
            <a:t> (не </a:t>
          </a:r>
          <a:r>
            <a:rPr lang="ru-RU" sz="2300" b="1" u="sng" kern="1200" dirty="0" err="1" smtClean="0"/>
            <a:t>поурочне</a:t>
          </a:r>
          <a:r>
            <a:rPr lang="ru-RU" sz="2300" b="1" u="sng" kern="1200" dirty="0" smtClean="0"/>
            <a:t>)</a:t>
          </a:r>
          <a:endParaRPr lang="ru-RU" sz="2300" b="1" u="sng" kern="1200" dirty="0"/>
        </a:p>
      </dsp:txBody>
      <dsp:txXfrm>
        <a:off x="3722183" y="40095"/>
        <a:ext cx="2169533" cy="1270108"/>
      </dsp:txXfrm>
    </dsp:sp>
    <dsp:sp modelId="{02755093-EF24-4744-8B9E-E8F9A198C910}">
      <dsp:nvSpPr>
        <dsp:cNvPr id="0" name=""/>
        <dsp:cNvSpPr/>
      </dsp:nvSpPr>
      <dsp:spPr>
        <a:xfrm>
          <a:off x="6129105" y="396327"/>
          <a:ext cx="476695" cy="55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129105" y="507856"/>
        <a:ext cx="333687" cy="334585"/>
      </dsp:txXfrm>
    </dsp:sp>
    <dsp:sp modelId="{7F66F38E-94A3-47BC-AC4F-33C607B10F21}">
      <dsp:nvSpPr>
        <dsp:cNvPr id="0" name=""/>
        <dsp:cNvSpPr/>
      </dsp:nvSpPr>
      <dsp:spPr>
        <a:xfrm>
          <a:off x="6830657" y="580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Підсумкове</a:t>
          </a:r>
          <a:endParaRPr lang="ru-RU" sz="2300" b="1" u="sng" kern="1200" dirty="0"/>
        </a:p>
      </dsp:txBody>
      <dsp:txXfrm>
        <a:off x="6870172" y="40095"/>
        <a:ext cx="2169533" cy="1270108"/>
      </dsp:txXfrm>
    </dsp:sp>
    <dsp:sp modelId="{8327C6A1-8DEE-4081-A522-5216FCFD4EDC}">
      <dsp:nvSpPr>
        <dsp:cNvPr id="0" name=""/>
        <dsp:cNvSpPr/>
      </dsp:nvSpPr>
      <dsp:spPr>
        <a:xfrm rot="5400000">
          <a:off x="7716591" y="1507118"/>
          <a:ext cx="476695" cy="55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7787646" y="1547592"/>
        <a:ext cx="334585" cy="333687"/>
      </dsp:txXfrm>
    </dsp:sp>
    <dsp:sp modelId="{C0ECC333-3354-4B5A-908A-DA9674BF574C}">
      <dsp:nvSpPr>
        <dsp:cNvPr id="0" name=""/>
        <dsp:cNvSpPr/>
      </dsp:nvSpPr>
      <dsp:spPr>
        <a:xfrm>
          <a:off x="6830657" y="2249144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err="1" smtClean="0"/>
            <a:t>Тематичне</a:t>
          </a:r>
          <a:endParaRPr lang="ru-RU" sz="2300" i="1" kern="1200" dirty="0"/>
        </a:p>
      </dsp:txBody>
      <dsp:txXfrm>
        <a:off x="6870172" y="2288659"/>
        <a:ext cx="2169533" cy="1270108"/>
      </dsp:txXfrm>
    </dsp:sp>
    <dsp:sp modelId="{89B04CA2-15E7-4059-9C8E-21818D34FC0B}">
      <dsp:nvSpPr>
        <dsp:cNvPr id="0" name=""/>
        <dsp:cNvSpPr/>
      </dsp:nvSpPr>
      <dsp:spPr>
        <a:xfrm rot="10800000">
          <a:off x="6156088" y="2644891"/>
          <a:ext cx="476695" cy="55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6299096" y="2756420"/>
        <a:ext cx="333687" cy="334585"/>
      </dsp:txXfrm>
    </dsp:sp>
    <dsp:sp modelId="{52AC2756-4C93-417E-9D3B-F158BC433D41}">
      <dsp:nvSpPr>
        <dsp:cNvPr id="0" name=""/>
        <dsp:cNvSpPr/>
      </dsp:nvSpPr>
      <dsp:spPr>
        <a:xfrm>
          <a:off x="3682668" y="2249144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err="1" smtClean="0"/>
            <a:t>Семестрове</a:t>
          </a:r>
          <a:endParaRPr lang="ru-RU" sz="2300" i="1" kern="1200" dirty="0"/>
        </a:p>
      </dsp:txBody>
      <dsp:txXfrm>
        <a:off x="3722183" y="2288659"/>
        <a:ext cx="2169533" cy="1270108"/>
      </dsp:txXfrm>
    </dsp:sp>
    <dsp:sp modelId="{08D4C328-2B2D-4BF6-925E-A2D9D7588568}">
      <dsp:nvSpPr>
        <dsp:cNvPr id="0" name=""/>
        <dsp:cNvSpPr/>
      </dsp:nvSpPr>
      <dsp:spPr>
        <a:xfrm rot="10799369">
          <a:off x="2995855" y="2645179"/>
          <a:ext cx="485347" cy="55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41459" y="2756695"/>
        <a:ext cx="339743" cy="334585"/>
      </dsp:txXfrm>
    </dsp:sp>
    <dsp:sp modelId="{9D5CE4D7-480D-46D7-9FCB-E199CC731C19}">
      <dsp:nvSpPr>
        <dsp:cNvPr id="0" name=""/>
        <dsp:cNvSpPr/>
      </dsp:nvSpPr>
      <dsp:spPr>
        <a:xfrm>
          <a:off x="518354" y="2249724"/>
          <a:ext cx="2248563" cy="134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err="1" smtClean="0"/>
            <a:t>Річне</a:t>
          </a:r>
          <a:endParaRPr lang="ru-RU" sz="2300" i="1" kern="1200" dirty="0"/>
        </a:p>
      </dsp:txBody>
      <dsp:txXfrm>
        <a:off x="557869" y="2289239"/>
        <a:ext cx="2169533" cy="127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75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8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9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74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01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78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60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92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57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38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214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1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80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67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3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26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6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CD51-7287-4D37-AE7E-C398D66E52E6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6644-0B4B-462B-846E-7DE48F8FD3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99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metodichni%20recomendazii/2022/08/20/01/Dodatok.5.inozemni.movy.20.08.2022.pdf" TargetMode="External"/><Relationship Id="rId2" Type="http://schemas.openxmlformats.org/officeDocument/2006/relationships/hyperlink" Target="https://osvita.ua/doc/files/news/871/87164/Instruktazh-metod_rekom_shchodo_orhaniz_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vita.ua/doc/files/news/861/86195/OCINYuVANNYa_OST818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857499"/>
            <a:ext cx="8144134" cy="1249279"/>
          </a:xfrm>
        </p:spPr>
        <p:txBody>
          <a:bodyPr/>
          <a:lstStyle/>
          <a:p>
            <a:r>
              <a:rPr lang="uk-UA" sz="4000" dirty="0" smtClean="0"/>
              <a:t>Особливості </a:t>
            </a:r>
            <a:r>
              <a:rPr lang="uk-UA" sz="4000" dirty="0" err="1" smtClean="0"/>
              <a:t>рівневого</a:t>
            </a:r>
            <a:r>
              <a:rPr lang="uk-UA" sz="4000" dirty="0" smtClean="0"/>
              <a:t> оцінювання в 5-их класах НУШ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Оксана Солодка</a:t>
            </a:r>
          </a:p>
          <a:p>
            <a:r>
              <a:rPr lang="uk-UA" dirty="0"/>
              <a:t>к</a:t>
            </a:r>
            <a:r>
              <a:rPr lang="uk-UA" dirty="0" smtClean="0"/>
              <a:t>онсультант ЦПРПП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217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51315"/>
            <a:ext cx="5238786" cy="39849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Помилки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а </a:t>
            </a:r>
            <a:r>
              <a:rPr lang="ru-RU" dirty="0" err="1"/>
              <a:t>реагування</a:t>
            </a:r>
            <a:r>
              <a:rPr lang="ru-RU" dirty="0"/>
              <a:t> на них –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формувального</a:t>
            </a:r>
            <a:r>
              <a:rPr lang="ru-RU" dirty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.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читель</a:t>
            </a:r>
            <a:r>
              <a:rPr lang="ru-RU" dirty="0" smtClean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спостерігає</a:t>
            </a:r>
            <a:r>
              <a:rPr lang="ru-RU" dirty="0"/>
              <a:t> за </a:t>
            </a:r>
            <a:r>
              <a:rPr lang="ru-RU" dirty="0" err="1"/>
              <a:t>дітьми</a:t>
            </a:r>
            <a:r>
              <a:rPr lang="ru-RU" dirty="0"/>
              <a:t> на уроках,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запитує</a:t>
            </a:r>
            <a:r>
              <a:rPr lang="ru-RU" dirty="0"/>
              <a:t> себе: як я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збалансованим</a:t>
            </a:r>
            <a:r>
              <a:rPr lang="ru-RU" dirty="0" smtClean="0"/>
              <a:t>.</a:t>
            </a:r>
          </a:p>
          <a:p>
            <a:r>
              <a:rPr lang="ru-RU" dirty="0"/>
              <a:t>Учитель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й </a:t>
            </a:r>
            <a:r>
              <a:rPr lang="ru-RU" dirty="0" err="1"/>
              <a:t>реагувати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, без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як шлях до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037614" y="2106386"/>
            <a:ext cx="3796393" cy="7919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Етапи формувального оцінювання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10" y="3294584"/>
            <a:ext cx="6271856" cy="2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Рівневе</a:t>
            </a:r>
            <a:r>
              <a:rPr lang="uk-UA" dirty="0" smtClean="0"/>
              <a:t> оцінювання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Початковий</a:t>
            </a:r>
          </a:p>
          <a:p>
            <a:r>
              <a:rPr lang="uk-UA" dirty="0" smtClean="0"/>
              <a:t>Середній</a:t>
            </a:r>
          </a:p>
          <a:p>
            <a:r>
              <a:rPr lang="uk-UA" dirty="0" smtClean="0"/>
              <a:t>Достатній</a:t>
            </a:r>
          </a:p>
          <a:p>
            <a:r>
              <a:rPr lang="uk-UA" dirty="0" smtClean="0"/>
              <a:t>Високий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4" y="1744395"/>
            <a:ext cx="546343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Свідоцтво досягнень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2416628"/>
            <a:ext cx="6036925" cy="38535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2" y="2098118"/>
            <a:ext cx="5829952" cy="751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2" y="2940142"/>
            <a:ext cx="5829952" cy="33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9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49" y="775607"/>
            <a:ext cx="9613861" cy="127083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err="1"/>
              <a:t>Орієнтовні</a:t>
            </a:r>
            <a:r>
              <a:rPr lang="ru-RU" sz="3100" dirty="0"/>
              <a:t> </a:t>
            </a:r>
            <a:r>
              <a:rPr lang="ru-RU" sz="3100" dirty="0" err="1"/>
              <a:t>критерії</a:t>
            </a:r>
            <a:r>
              <a:rPr lang="ru-RU" sz="3100" dirty="0"/>
              <a:t> </a:t>
            </a:r>
            <a:r>
              <a:rPr lang="ru-RU" sz="3100" dirty="0" err="1"/>
              <a:t>оцінювання</a:t>
            </a:r>
            <a:r>
              <a:rPr lang="ru-RU" sz="3100" dirty="0"/>
              <a:t> </a:t>
            </a:r>
            <a:r>
              <a:rPr lang="ru-RU" sz="3100" dirty="0" err="1"/>
              <a:t>навчальних</a:t>
            </a:r>
            <a:r>
              <a:rPr lang="ru-RU" sz="3100" dirty="0"/>
              <a:t> </a:t>
            </a:r>
            <a:r>
              <a:rPr lang="ru-RU" sz="3100" dirty="0" err="1"/>
              <a:t>досягнень</a:t>
            </a:r>
            <a:r>
              <a:rPr lang="ru-RU" sz="3100" dirty="0"/>
              <a:t> </a:t>
            </a:r>
            <a:r>
              <a:rPr lang="ru-RU" sz="3100" dirty="0" err="1"/>
              <a:t>учнів</a:t>
            </a:r>
            <a:r>
              <a:rPr lang="ru-RU" sz="3100" dirty="0"/>
              <a:t> </a:t>
            </a:r>
            <a:r>
              <a:rPr lang="ru-RU" sz="3100" dirty="0" smtClean="0"/>
              <a:t>з </a:t>
            </a:r>
            <a:r>
              <a:rPr lang="ru-RU" sz="3100" dirty="0" err="1" smtClean="0"/>
              <a:t>іноземних</a:t>
            </a:r>
            <a:r>
              <a:rPr lang="ru-RU" sz="3100" dirty="0" smtClean="0"/>
              <a:t> </a:t>
            </a:r>
            <a:r>
              <a:rPr lang="ru-RU" sz="3100" dirty="0" err="1"/>
              <a:t>мов</a:t>
            </a:r>
            <a:r>
              <a:rPr lang="ru-RU" sz="3100" dirty="0"/>
              <a:t> при бальному </a:t>
            </a:r>
            <a:r>
              <a:rPr lang="ru-RU" sz="3100" dirty="0" err="1"/>
              <a:t>оцінюванні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" y="2046437"/>
            <a:ext cx="3833375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1" y="2046437"/>
            <a:ext cx="3284083" cy="4285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07" y="2046438"/>
            <a:ext cx="4155274" cy="2729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06" y="5026747"/>
            <a:ext cx="4219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" y="1512207"/>
            <a:ext cx="3281528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03" y="694415"/>
            <a:ext cx="3776953" cy="3454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9" y="4336525"/>
            <a:ext cx="4058253" cy="2372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48" y="940707"/>
            <a:ext cx="3774477" cy="34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8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6" y="401864"/>
            <a:ext cx="3458037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2" y="4263798"/>
            <a:ext cx="4438650" cy="208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58" y="1013506"/>
            <a:ext cx="41052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52" y="2945266"/>
            <a:ext cx="4048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0" y="681717"/>
            <a:ext cx="4333875" cy="3143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66" y="1034142"/>
            <a:ext cx="4276725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1" y="4246108"/>
            <a:ext cx="4229100" cy="176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65" y="4531857"/>
            <a:ext cx="41243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Підсумкове оцінювання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1934937"/>
            <a:ext cx="10711543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Тематичне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оцінювання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здійснюватися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smtClean="0"/>
              <a:t>поточного </a:t>
            </a:r>
            <a:r>
              <a:rPr lang="ru-RU" i="1" dirty="0" err="1" smtClean="0"/>
              <a:t>оцінювання</a:t>
            </a:r>
            <a:r>
              <a:rPr lang="ru-RU" i="1" dirty="0" smtClean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урахуванням</a:t>
            </a:r>
            <a:r>
              <a:rPr lang="ru-RU" i="1" dirty="0"/>
              <a:t> </a:t>
            </a:r>
            <a:r>
              <a:rPr lang="ru-RU" i="1" dirty="0" err="1"/>
              <a:t>проведеної</a:t>
            </a:r>
            <a:r>
              <a:rPr lang="ru-RU" i="1" dirty="0"/>
              <a:t> для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 smtClean="0"/>
              <a:t>проміжних</a:t>
            </a:r>
            <a:r>
              <a:rPr lang="ru-RU" i="1" dirty="0" smtClean="0"/>
              <a:t> </a:t>
            </a:r>
            <a:r>
              <a:rPr lang="ru-RU" i="1" dirty="0" err="1" smtClean="0"/>
              <a:t>результатів</a:t>
            </a:r>
            <a:r>
              <a:rPr lang="ru-RU" i="1" dirty="0" smtClean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 </a:t>
            </a:r>
            <a:r>
              <a:rPr lang="ru-RU" i="1" dirty="0" err="1"/>
              <a:t>діагностичної</a:t>
            </a:r>
            <a:r>
              <a:rPr lang="ru-RU" i="1" dirty="0"/>
              <a:t> (</a:t>
            </a:r>
            <a:r>
              <a:rPr lang="ru-RU" i="1" dirty="0" err="1"/>
              <a:t>контрольної</a:t>
            </a:r>
            <a:r>
              <a:rPr lang="ru-RU" i="1" dirty="0"/>
              <a:t>) </a:t>
            </a:r>
            <a:r>
              <a:rPr lang="ru-RU" i="1" dirty="0" err="1"/>
              <a:t>роботи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без </a:t>
            </a:r>
            <a:r>
              <a:rPr lang="ru-RU" i="1" dirty="0" err="1" smtClean="0"/>
              <a:t>проведення</a:t>
            </a:r>
            <a:r>
              <a:rPr lang="ru-RU" i="1" dirty="0" smtClean="0"/>
              <a:t> </a:t>
            </a:r>
            <a:r>
              <a:rPr lang="ru-RU" i="1" dirty="0" err="1" smtClean="0"/>
              <a:t>такої</a:t>
            </a:r>
            <a:r>
              <a:rPr lang="ru-RU" i="1" dirty="0" smtClean="0"/>
              <a:t> </a:t>
            </a:r>
            <a:r>
              <a:rPr lang="ru-RU" i="1" dirty="0" err="1"/>
              <a:t>роботи</a:t>
            </a:r>
            <a:r>
              <a:rPr lang="ru-RU" i="1" dirty="0"/>
              <a:t> </a:t>
            </a:r>
            <a:r>
              <a:rPr lang="ru-RU" i="1" dirty="0" err="1"/>
              <a:t>залежно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специфіки</a:t>
            </a:r>
            <a:r>
              <a:rPr lang="ru-RU" i="1" dirty="0"/>
              <a:t> </a:t>
            </a:r>
            <a:r>
              <a:rPr lang="ru-RU" i="1" dirty="0" err="1"/>
              <a:t>навчального</a:t>
            </a:r>
            <a:r>
              <a:rPr lang="ru-RU" i="1" dirty="0"/>
              <a:t> </a:t>
            </a:r>
            <a:r>
              <a:rPr lang="ru-RU" i="1" dirty="0" smtClean="0"/>
              <a:t>предмета/</a:t>
            </a:r>
            <a:r>
              <a:rPr lang="ru-RU" i="1" dirty="0" err="1" smtClean="0"/>
              <a:t>інтегрованого</a:t>
            </a:r>
            <a:r>
              <a:rPr lang="ru-RU" i="1" dirty="0" smtClean="0"/>
              <a:t> курсу</a:t>
            </a:r>
            <a:r>
              <a:rPr lang="ru-RU" i="1" dirty="0"/>
              <a:t>.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виставлення</a:t>
            </a:r>
            <a:r>
              <a:rPr lang="ru-RU" i="1" dirty="0"/>
              <a:t> </a:t>
            </a:r>
            <a:r>
              <a:rPr lang="ru-RU" i="1" dirty="0" err="1"/>
              <a:t>оцінки</a:t>
            </a:r>
            <a:r>
              <a:rPr lang="ru-RU" i="1" dirty="0"/>
              <a:t> за тему </a:t>
            </a:r>
            <a:r>
              <a:rPr lang="ru-RU" i="1" dirty="0" err="1"/>
              <a:t>результати</a:t>
            </a:r>
            <a:r>
              <a:rPr lang="ru-RU" i="1" dirty="0"/>
              <a:t> </a:t>
            </a:r>
            <a:r>
              <a:rPr lang="ru-RU" i="1" dirty="0" err="1"/>
              <a:t>перевірки</a:t>
            </a:r>
            <a:r>
              <a:rPr lang="ru-RU" i="1" dirty="0"/>
              <a:t> </a:t>
            </a:r>
            <a:r>
              <a:rPr lang="ru-RU" i="1" dirty="0" err="1" smtClean="0"/>
              <a:t>робочих</a:t>
            </a:r>
            <a:r>
              <a:rPr lang="ru-RU" i="1" dirty="0" smtClean="0"/>
              <a:t> </a:t>
            </a:r>
            <a:r>
              <a:rPr lang="ru-RU" i="1" dirty="0" err="1" smtClean="0"/>
              <a:t>зошитів</a:t>
            </a:r>
            <a:r>
              <a:rPr lang="ru-RU" i="1" dirty="0"/>
              <a:t>, як правило, не </a:t>
            </a:r>
            <a:r>
              <a:rPr lang="ru-RU" i="1" dirty="0" err="1"/>
              <a:t>враховуються</a:t>
            </a:r>
            <a:r>
              <a:rPr lang="ru-RU" i="1" dirty="0" smtClean="0"/>
              <a:t>.</a:t>
            </a:r>
          </a:p>
          <a:p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Семестрове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оцінювання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результатів</a:t>
            </a:r>
            <a:r>
              <a:rPr lang="ru-RU" i="1" dirty="0"/>
              <a:t> </a:t>
            </a:r>
            <a:r>
              <a:rPr lang="ru-RU" i="1" dirty="0" err="1" smtClean="0"/>
              <a:t>тематичного</a:t>
            </a:r>
            <a:r>
              <a:rPr lang="ru-RU" i="1" dirty="0" smtClean="0"/>
              <a:t> </a:t>
            </a:r>
            <a:r>
              <a:rPr lang="ru-RU" i="1" dirty="0" err="1" smtClean="0"/>
              <a:t>оцінювання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/>
              <a:t>результатів</a:t>
            </a:r>
            <a:r>
              <a:rPr lang="ru-RU" i="1" dirty="0"/>
              <a:t> контролю </a:t>
            </a:r>
            <a:r>
              <a:rPr lang="ru-RU" i="1" dirty="0" err="1"/>
              <a:t>груп</a:t>
            </a:r>
            <a:r>
              <a:rPr lang="ru-RU" i="1" dirty="0"/>
              <a:t> </a:t>
            </a:r>
            <a:r>
              <a:rPr lang="ru-RU" i="1" dirty="0" err="1"/>
              <a:t>загальних</a:t>
            </a:r>
            <a:r>
              <a:rPr lang="ru-RU" i="1" dirty="0"/>
              <a:t> </a:t>
            </a:r>
            <a:r>
              <a:rPr lang="ru-RU" i="1" dirty="0" err="1"/>
              <a:t>результатів</a:t>
            </a:r>
            <a:r>
              <a:rPr lang="ru-RU" i="1" dirty="0"/>
              <a:t> </a:t>
            </a:r>
            <a:r>
              <a:rPr lang="ru-RU" i="1" dirty="0" err="1" smtClean="0"/>
              <a:t>навчання,відображених</a:t>
            </a:r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/>
              <a:t>Свідоцтві</a:t>
            </a:r>
            <a:r>
              <a:rPr lang="ru-RU" i="1" dirty="0"/>
              <a:t> </a:t>
            </a:r>
            <a:r>
              <a:rPr lang="ru-RU" i="1" dirty="0" err="1"/>
              <a:t>досягнень</a:t>
            </a:r>
            <a:r>
              <a:rPr lang="ru-RU" i="1" dirty="0" smtClean="0"/>
              <a:t>.</a:t>
            </a:r>
          </a:p>
          <a:p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Річне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75000"/>
                  </a:schemeClr>
                </a:solidFill>
              </a:rPr>
              <a:t>оцінювання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загальних</a:t>
            </a:r>
            <a:r>
              <a:rPr lang="ru-RU" i="1" dirty="0"/>
              <a:t> </a:t>
            </a:r>
            <a:r>
              <a:rPr lang="ru-RU" i="1" dirty="0" err="1"/>
              <a:t>оцінок</a:t>
            </a:r>
            <a:r>
              <a:rPr lang="ru-RU" i="1" dirty="0"/>
              <a:t> </a:t>
            </a:r>
            <a:r>
              <a:rPr lang="ru-RU" i="1" dirty="0" err="1" smtClean="0"/>
              <a:t>результатів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 </a:t>
            </a:r>
            <a:r>
              <a:rPr lang="ru-RU" i="1" dirty="0"/>
              <a:t>за І та ІІ </a:t>
            </a:r>
            <a:r>
              <a:rPr lang="ru-RU" i="1" dirty="0" err="1"/>
              <a:t>семестри</a:t>
            </a:r>
            <a:r>
              <a:rPr lang="ru-RU" i="1" dirty="0"/>
              <a:t>. </a:t>
            </a:r>
            <a:r>
              <a:rPr lang="ru-RU" i="1" dirty="0" err="1"/>
              <a:t>Окремі</a:t>
            </a:r>
            <a:r>
              <a:rPr lang="ru-RU" i="1" dirty="0"/>
              <a:t> </a:t>
            </a:r>
            <a:r>
              <a:rPr lang="ru-RU" i="1" dirty="0" err="1"/>
              <a:t>види</a:t>
            </a:r>
            <a:r>
              <a:rPr lang="ru-RU" i="1" dirty="0"/>
              <a:t> </a:t>
            </a:r>
            <a:r>
              <a:rPr lang="ru-RU" i="1" dirty="0" err="1"/>
              <a:t>контрольних</a:t>
            </a:r>
            <a:r>
              <a:rPr lang="ru-RU" i="1" dirty="0"/>
              <a:t> </a:t>
            </a:r>
            <a:r>
              <a:rPr lang="ru-RU" i="1" dirty="0" err="1"/>
              <a:t>робіт</a:t>
            </a:r>
            <a:r>
              <a:rPr lang="ru-RU" i="1" dirty="0"/>
              <a:t>, як правило, </a:t>
            </a:r>
            <a:r>
              <a:rPr lang="ru-RU" i="1" dirty="0" smtClean="0"/>
              <a:t>не </a:t>
            </a:r>
            <a:r>
              <a:rPr lang="ru-RU" i="1" dirty="0" err="1" smtClean="0"/>
              <a:t>проводяться</a:t>
            </a:r>
            <a:r>
              <a:rPr lang="ru-RU" i="1" dirty="0"/>
              <a:t>. У </a:t>
            </a:r>
            <a:r>
              <a:rPr lang="ru-RU" i="1" dirty="0" err="1"/>
              <a:t>Свідоцтві</a:t>
            </a:r>
            <a:r>
              <a:rPr lang="ru-RU" i="1" dirty="0"/>
              <a:t> </a:t>
            </a:r>
            <a:r>
              <a:rPr lang="ru-RU" i="1" dirty="0" err="1"/>
              <a:t>досягнень</a:t>
            </a:r>
            <a:r>
              <a:rPr lang="ru-RU" i="1" dirty="0"/>
              <a:t> у </a:t>
            </a:r>
            <a:r>
              <a:rPr lang="ru-RU" i="1" dirty="0" err="1"/>
              <a:t>графі</a:t>
            </a:r>
            <a:r>
              <a:rPr lang="ru-RU" i="1" dirty="0"/>
              <a:t> «</a:t>
            </a:r>
            <a:r>
              <a:rPr lang="ru-RU" i="1" dirty="0" err="1"/>
              <a:t>Рік</a:t>
            </a:r>
            <a:r>
              <a:rPr lang="ru-RU" i="1" dirty="0"/>
              <a:t>» ставиться одна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smtClean="0"/>
              <a:t>–</a:t>
            </a:r>
            <a:r>
              <a:rPr lang="ru-RU" i="1" dirty="0" err="1" smtClean="0"/>
              <a:t>загальна</a:t>
            </a:r>
            <a:r>
              <a:rPr lang="ru-RU" i="1" dirty="0" smtClean="0"/>
              <a:t>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результатів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 за </a:t>
            </a:r>
            <a:r>
              <a:rPr lang="ru-RU" i="1" dirty="0" err="1"/>
              <a:t>рік</a:t>
            </a:r>
            <a:r>
              <a:rPr lang="ru-RU" i="1" dirty="0"/>
              <a:t>. </a:t>
            </a:r>
            <a:r>
              <a:rPr lang="ru-RU" i="1" dirty="0" err="1"/>
              <a:t>Оцінки</a:t>
            </a:r>
            <a:r>
              <a:rPr lang="ru-RU" i="1" dirty="0"/>
              <a:t> за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ru-RU" i="1" dirty="0" err="1" smtClean="0"/>
              <a:t>результатів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/>
              <a:t>графі</a:t>
            </a:r>
            <a:r>
              <a:rPr lang="ru-RU" i="1" dirty="0"/>
              <a:t> «</a:t>
            </a:r>
            <a:r>
              <a:rPr lang="ru-RU" i="1" dirty="0" err="1"/>
              <a:t>Рік</a:t>
            </a:r>
            <a:r>
              <a:rPr lang="ru-RU" i="1" dirty="0"/>
              <a:t>» не </a:t>
            </a:r>
            <a:r>
              <a:rPr lang="ru-RU" i="1" dirty="0" err="1"/>
              <a:t>виставляються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вони </a:t>
            </a:r>
            <a:r>
              <a:rPr lang="ru-RU" i="1" dirty="0" err="1"/>
              <a:t>мають</a:t>
            </a:r>
            <a:r>
              <a:rPr lang="ru-RU" i="1"/>
              <a:t> </a:t>
            </a:r>
            <a:r>
              <a:rPr lang="ru-RU" i="1" smtClean="0"/>
              <a:t>бути враховані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i="1" dirty="0" err="1"/>
              <a:t>оцінках</a:t>
            </a:r>
            <a:r>
              <a:rPr lang="ru-RU" i="1" dirty="0"/>
              <a:t> за </a:t>
            </a:r>
            <a:r>
              <a:rPr lang="ru-RU" i="1" dirty="0" err="1"/>
              <a:t>семестри</a:t>
            </a:r>
            <a:r>
              <a:rPr lang="ru-RU" i="1" dirty="0"/>
              <a:t>.</a:t>
            </a:r>
          </a:p>
          <a:p>
            <a:endParaRPr lang="ru-RU" i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71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Інструктивно</a:t>
            </a:r>
            <a:r>
              <a:rPr lang="uk-UA" dirty="0" smtClean="0"/>
              <a:t>-методичні 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https://osvita.ua/doc/files/news/871/87164/Instruktazh-metod_rekom_shchodo_orhaniz_.</a:t>
            </a:r>
            <a:r>
              <a:rPr lang="en-US" dirty="0" smtClean="0">
                <a:hlinkClick r:id="rId2"/>
              </a:rPr>
              <a:t>pdf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mon.gov.ua/storage/app/media/zagalna%20serednya/metodichni%20recomendazii/2022/08/20/01/Dodatok.5.inozemni.movy.20.08.2022.pdf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osvita.ua/doc/files/news/861/86195/OCINYuVANNYa_OST818.pdf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300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881743" y="2400301"/>
            <a:ext cx="9756321" cy="353588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err="1" smtClean="0"/>
              <a:t>Згідно</a:t>
            </a:r>
            <a:r>
              <a:rPr lang="ru-RU" sz="2400" i="1" dirty="0" smtClean="0"/>
              <a:t> Закону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«Про </a:t>
            </a:r>
            <a:r>
              <a:rPr lang="ru-RU" sz="2400" i="1" dirty="0" err="1" smtClean="0"/>
              <a:t>повну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загальну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середню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освіту</a:t>
            </a:r>
            <a:r>
              <a:rPr lang="ru-RU" sz="2400" i="1" dirty="0" smtClean="0"/>
              <a:t>» </a:t>
            </a:r>
            <a:r>
              <a:rPr lang="ru-RU" sz="2400" b="1" i="1" u="sng" dirty="0" err="1" smtClean="0"/>
              <a:t>кожен</a:t>
            </a:r>
            <a:r>
              <a:rPr lang="ru-RU" sz="2400" b="1" i="1" u="sng" dirty="0"/>
              <a:t> </a:t>
            </a:r>
            <a:r>
              <a:rPr lang="ru-RU" sz="2400" b="1" i="1" u="sng" dirty="0" err="1" smtClean="0"/>
              <a:t>учень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має</a:t>
            </a:r>
            <a:r>
              <a:rPr lang="ru-RU" sz="2400" b="1" i="1" u="sng" dirty="0" smtClean="0"/>
              <a:t> право </a:t>
            </a:r>
            <a:r>
              <a:rPr lang="ru-RU" sz="2400" i="1" dirty="0" smtClean="0"/>
              <a:t>на </a:t>
            </a:r>
            <a:r>
              <a:rPr lang="ru-RU" sz="2400" i="1" dirty="0" err="1" smtClean="0"/>
              <a:t>справедливе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неупереджене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об’єктивне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незалежне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недискримінаційне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доброчесне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оцінювання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результатів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навчання</a:t>
            </a:r>
            <a:r>
              <a:rPr lang="ru-RU" sz="2400" i="1" dirty="0"/>
              <a:t> </a:t>
            </a:r>
            <a:r>
              <a:rPr lang="ru-RU" sz="2400" i="1" dirty="0" err="1" smtClean="0"/>
              <a:t>незалежно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виду та </a:t>
            </a:r>
            <a:r>
              <a:rPr lang="ru-RU" sz="2400" i="1" dirty="0" err="1" smtClean="0"/>
              <a:t>форми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здобуття</a:t>
            </a:r>
            <a:r>
              <a:rPr lang="ru-RU" sz="2400" i="1" dirty="0" smtClean="0"/>
              <a:t> ним </a:t>
            </a:r>
            <a:r>
              <a:rPr lang="ru-RU" sz="2400" i="1" dirty="0" err="1" smtClean="0"/>
              <a:t>освіти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95351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види оцінювання</a:t>
            </a:r>
            <a:endParaRPr lang="uk-UA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19696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59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Діагностувальне</a:t>
            </a:r>
            <a:r>
              <a:rPr lang="uk-UA" dirty="0" smtClean="0"/>
              <a:t> оцінювання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1" y="2294164"/>
            <a:ext cx="8550399" cy="2197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43" y="4659766"/>
            <a:ext cx="8648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Формувальне оцінювання -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96193"/>
            <a:ext cx="5034679" cy="3739996"/>
          </a:xfrm>
        </p:spPr>
        <p:txBody>
          <a:bodyPr>
            <a:normAutofit/>
          </a:bodyPr>
          <a:lstStyle/>
          <a:p>
            <a:r>
              <a:rPr lang="uk-UA" dirty="0"/>
              <a:t>м</a:t>
            </a:r>
            <a:r>
              <a:rPr lang="uk-UA" dirty="0" smtClean="0"/>
              <a:t>оже здійснюватися у вигляді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err="1" smtClean="0"/>
              <a:t>Самооцінювання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err="1" smtClean="0"/>
              <a:t>Взаємооцінювання</a:t>
            </a:r>
            <a:r>
              <a:rPr lang="uk-UA" dirty="0" smtClean="0"/>
              <a:t> учнів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Оцінювання вчителем за допомогою окремих інструментів (</a:t>
            </a:r>
            <a:r>
              <a:rPr lang="ru-RU" dirty="0" err="1"/>
              <a:t>карток</a:t>
            </a:r>
            <a:r>
              <a:rPr lang="ru-RU" dirty="0"/>
              <a:t>, шкал, </a:t>
            </a:r>
            <a:r>
              <a:rPr lang="ru-RU" dirty="0" err="1"/>
              <a:t>щоденника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, </a:t>
            </a:r>
            <a:r>
              <a:rPr lang="ru-RU" dirty="0" err="1"/>
              <a:t>портфоліо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)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441">
            <a:off x="7632055" y="269421"/>
            <a:ext cx="1901112" cy="2661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57" y="2270569"/>
            <a:ext cx="1804226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04" y="2351314"/>
            <a:ext cx="2840094" cy="2534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09" y="4704424"/>
            <a:ext cx="2895374" cy="2055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9" y="5864067"/>
            <a:ext cx="6506936" cy="8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Поточне оцінювання (контроль)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Проводиться систематично з метою встановлення рівнів опанування матеріалом</a:t>
            </a:r>
          </a:p>
          <a:p>
            <a:r>
              <a:rPr lang="uk-UA" dirty="0" smtClean="0"/>
              <a:t>Має навчальну функцію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" y="3992334"/>
            <a:ext cx="4950355" cy="1658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2" y="2807759"/>
            <a:ext cx="7116720" cy="1315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65" y="5220492"/>
            <a:ext cx="7642048" cy="14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НУШ </a:t>
            </a:r>
            <a:r>
              <a:rPr lang="ru-RU" b="1" u="sng" dirty="0" err="1"/>
              <a:t>акцентує</a:t>
            </a:r>
            <a:r>
              <a:rPr lang="ru-RU" b="1" u="sng" dirty="0"/>
              <a:t> на </a:t>
            </a:r>
            <a:r>
              <a:rPr lang="ru-RU" b="1" u="sng" dirty="0" err="1"/>
              <a:t>формувальному</a:t>
            </a:r>
            <a:r>
              <a:rPr lang="ru-RU" b="1" u="sng" dirty="0"/>
              <a:t> </a:t>
            </a:r>
            <a:r>
              <a:rPr lang="ru-RU" b="1" u="sng" dirty="0" err="1"/>
              <a:t>оцінюванні</a:t>
            </a:r>
            <a:r>
              <a:rPr lang="ru-RU" b="1" u="sng" dirty="0"/>
              <a:t> – </a:t>
            </a:r>
            <a:r>
              <a:rPr lang="ru-RU" b="1" u="sng" dirty="0" err="1"/>
              <a:t>оцінюванні</a:t>
            </a:r>
            <a:r>
              <a:rPr lang="ru-RU" b="1" u="sng" dirty="0"/>
              <a:t> як </a:t>
            </a:r>
            <a:r>
              <a:rPr lang="ru-RU" b="1" u="sng" dirty="0" err="1"/>
              <a:t>навчанні</a:t>
            </a:r>
            <a:r>
              <a:rPr lang="ru-RU" b="1" u="sng" dirty="0"/>
              <a:t> та для </a:t>
            </a:r>
            <a:r>
              <a:rPr lang="ru-RU" b="1" u="sng" dirty="0" err="1"/>
              <a:t>навчання</a:t>
            </a:r>
            <a:r>
              <a:rPr lang="ru-RU" b="1" u="sng" dirty="0"/>
              <a:t>.</a:t>
            </a:r>
            <a:endParaRPr lang="uk-UA" b="1" u="sng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0" y="2215633"/>
            <a:ext cx="4539617" cy="25744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17" y="2797844"/>
            <a:ext cx="6300133" cy="36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1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помилок</a:t>
            </a: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17" y="695665"/>
            <a:ext cx="5676900" cy="2847975"/>
          </a:xfrm>
        </p:spPr>
      </p:pic>
      <p:sp>
        <p:nvSpPr>
          <p:cNvPr id="4" name="Овал 3"/>
          <p:cNvSpPr/>
          <p:nvPr/>
        </p:nvSpPr>
        <p:spPr>
          <a:xfrm>
            <a:off x="1698171" y="2018465"/>
            <a:ext cx="4147457" cy="1665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Катастрофа???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5531" y="4360482"/>
            <a:ext cx="3869871" cy="1787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Частина навчання???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4360482"/>
            <a:ext cx="393518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688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257</TotalTime>
  <Words>376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</vt:lpstr>
      <vt:lpstr>Берлин</vt:lpstr>
      <vt:lpstr>Особливості рівневого оцінювання в 5-их класах НУШ</vt:lpstr>
      <vt:lpstr>Інструктивно-методичні матеріали</vt:lpstr>
      <vt:lpstr>Презентация PowerPoint</vt:lpstr>
      <vt:lpstr>Основні види оцінювання</vt:lpstr>
      <vt:lpstr>Діагностувальне оцінювання</vt:lpstr>
      <vt:lpstr>Формувальне оцінювання - </vt:lpstr>
      <vt:lpstr>Поточне оцінювання (контроль)</vt:lpstr>
      <vt:lpstr>НУШ акцентує на формувальному оцінюванні – оцінюванні як навчанні та для навчання.</vt:lpstr>
      <vt:lpstr>Ставлення до помилок</vt:lpstr>
      <vt:lpstr>Презентация PowerPoint</vt:lpstr>
      <vt:lpstr>Рівневе оцінювання</vt:lpstr>
      <vt:lpstr>Свідоцтво досягнень</vt:lpstr>
      <vt:lpstr>Орієнтовні критерії оцінювання навчальних досягнень учнів з іноземних мов при бальному оцінюванні </vt:lpstr>
      <vt:lpstr>Презентация PowerPoint</vt:lpstr>
      <vt:lpstr>Презентация PowerPoint</vt:lpstr>
      <vt:lpstr>Презентация PowerPoint</vt:lpstr>
      <vt:lpstr>Підсумкове оцінювання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рівневого оцінювання в 5-их класах НУШ</dc:title>
  <dc:creator>Солодкі</dc:creator>
  <cp:lastModifiedBy>Солодкі</cp:lastModifiedBy>
  <cp:revision>16</cp:revision>
  <dcterms:created xsi:type="dcterms:W3CDTF">2022-09-12T05:36:43Z</dcterms:created>
  <dcterms:modified xsi:type="dcterms:W3CDTF">2022-09-22T07:20:18Z</dcterms:modified>
</cp:coreProperties>
</file>