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59" r:id="rId3"/>
    <p:sldId id="267" r:id="rId4"/>
    <p:sldId id="268" r:id="rId5"/>
    <p:sldId id="269" r:id="rId6"/>
    <p:sldId id="270" r:id="rId7"/>
    <p:sldId id="273" r:id="rId8"/>
    <p:sldId id="271" r:id="rId9"/>
    <p:sldId id="272" r:id="rId10"/>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43" autoAdjust="0"/>
    <p:restoredTop sz="94660"/>
  </p:normalViewPr>
  <p:slideViewPr>
    <p:cSldViewPr snapToGrid="0">
      <p:cViewPr varScale="1">
        <p:scale>
          <a:sx n="57" d="100"/>
          <a:sy n="57" d="100"/>
        </p:scale>
        <p:origin x="69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791A62-3268-43AE-AE08-42C185DE862B}" type="doc">
      <dgm:prSet loTypeId="urn:microsoft.com/office/officeart/2005/8/layout/chevron2" loCatId="list" qsTypeId="urn:microsoft.com/office/officeart/2005/8/quickstyle/simple1" qsCatId="simple" csTypeId="urn:microsoft.com/office/officeart/2005/8/colors/accent0_1" csCatId="mainScheme" phldr="1"/>
      <dgm:spPr/>
      <dgm:t>
        <a:bodyPr/>
        <a:lstStyle/>
        <a:p>
          <a:endParaRPr lang="en-GB"/>
        </a:p>
      </dgm:t>
    </dgm:pt>
    <dgm:pt modelId="{55FB0484-310E-4076-92B5-A7CE8FCFA3C9}">
      <dgm:prSet phldrT="[Text]" custT="1"/>
      <dgm:spPr>
        <a:ln>
          <a:solidFill>
            <a:srgbClr val="F6841E"/>
          </a:solidFill>
        </a:ln>
      </dgm:spPr>
      <dgm:t>
        <a:bodyPr/>
        <a:lstStyle/>
        <a:p>
          <a:r>
            <a:rPr lang="uk-UA" sz="1100">
              <a:latin typeface="Arial" panose="020B0604020202020204" pitchFamily="34" charset="0"/>
              <a:cs typeface="Arial" panose="020B0604020202020204" pitchFamily="34" charset="0"/>
            </a:rPr>
            <a:t>1</a:t>
          </a:r>
          <a:endParaRPr lang="en-GB" sz="1100">
            <a:latin typeface="Arial" panose="020B0604020202020204" pitchFamily="34" charset="0"/>
            <a:cs typeface="Arial" panose="020B0604020202020204" pitchFamily="34" charset="0"/>
          </a:endParaRPr>
        </a:p>
      </dgm:t>
    </dgm:pt>
    <dgm:pt modelId="{F0DF6A20-E181-4391-8E11-8C4B67ECC2D2}" type="parTrans" cxnId="{22C7A6D5-DD87-4F51-9BA3-EDC118E4AD34}">
      <dgm:prSet/>
      <dgm:spPr/>
      <dgm:t>
        <a:bodyPr/>
        <a:lstStyle/>
        <a:p>
          <a:endParaRPr lang="en-GB" sz="1100">
            <a:latin typeface="Arial" panose="020B0604020202020204" pitchFamily="34" charset="0"/>
            <a:cs typeface="Arial" panose="020B0604020202020204" pitchFamily="34" charset="0"/>
          </a:endParaRPr>
        </a:p>
      </dgm:t>
    </dgm:pt>
    <dgm:pt modelId="{AD090E0E-CB27-474A-AA36-89398ACA2C9D}" type="sibTrans" cxnId="{22C7A6D5-DD87-4F51-9BA3-EDC118E4AD34}">
      <dgm:prSet/>
      <dgm:spPr/>
      <dgm:t>
        <a:bodyPr/>
        <a:lstStyle/>
        <a:p>
          <a:endParaRPr lang="en-GB" sz="1100">
            <a:latin typeface="Arial" panose="020B0604020202020204" pitchFamily="34" charset="0"/>
            <a:cs typeface="Arial" panose="020B0604020202020204" pitchFamily="34" charset="0"/>
          </a:endParaRPr>
        </a:p>
      </dgm:t>
    </dgm:pt>
    <dgm:pt modelId="{B2A6BC3A-E24A-47A4-BE80-FC4752C22FBE}">
      <dgm:prSet phldrT="[Text]" custT="1"/>
      <dgm:spPr>
        <a:noFill/>
        <a:ln>
          <a:solidFill>
            <a:srgbClr val="F6841E"/>
          </a:solidFill>
        </a:ln>
      </dgm:spPr>
      <dgm:t>
        <a:bodyPr/>
        <a:lstStyle/>
        <a:p>
          <a:r>
            <a:rPr lang="uk-UA" sz="1400" dirty="0">
              <a:latin typeface="Arial" panose="020B0604020202020204" pitchFamily="34" charset="0"/>
              <a:cs typeface="Arial" panose="020B0604020202020204" pitchFamily="34" charset="0"/>
            </a:rPr>
            <a:t>Вибираю тему та підтему ситуативного спілкування – Розділ 4.2. (5-6 класи), розділ 5.2. (7-9 класи).</a:t>
          </a:r>
          <a:endParaRPr lang="en-GB" sz="1400" dirty="0">
            <a:latin typeface="Arial" panose="020B0604020202020204" pitchFamily="34" charset="0"/>
            <a:cs typeface="Arial" panose="020B0604020202020204" pitchFamily="34" charset="0"/>
          </a:endParaRPr>
        </a:p>
      </dgm:t>
    </dgm:pt>
    <dgm:pt modelId="{418C5166-51D7-4830-A45E-A1475F1D9BFF}" type="parTrans" cxnId="{FA84D7D1-C5CC-42D2-B3B1-13BA8546BC78}">
      <dgm:prSet/>
      <dgm:spPr/>
      <dgm:t>
        <a:bodyPr/>
        <a:lstStyle/>
        <a:p>
          <a:endParaRPr lang="en-GB" sz="1100">
            <a:latin typeface="Arial" panose="020B0604020202020204" pitchFamily="34" charset="0"/>
            <a:cs typeface="Arial" panose="020B0604020202020204" pitchFamily="34" charset="0"/>
          </a:endParaRPr>
        </a:p>
      </dgm:t>
    </dgm:pt>
    <dgm:pt modelId="{BBBC230C-CC0E-4A4F-BE97-4A0F663828C7}" type="sibTrans" cxnId="{FA84D7D1-C5CC-42D2-B3B1-13BA8546BC78}">
      <dgm:prSet/>
      <dgm:spPr/>
      <dgm:t>
        <a:bodyPr/>
        <a:lstStyle/>
        <a:p>
          <a:endParaRPr lang="en-GB" sz="1100">
            <a:latin typeface="Arial" panose="020B0604020202020204" pitchFamily="34" charset="0"/>
            <a:cs typeface="Arial" panose="020B0604020202020204" pitchFamily="34" charset="0"/>
          </a:endParaRPr>
        </a:p>
      </dgm:t>
    </dgm:pt>
    <dgm:pt modelId="{360DC1F1-EBD2-4ECA-BA4E-D0F9A6F4C7EB}">
      <dgm:prSet phldrT="[Text]" custT="1"/>
      <dgm:spPr>
        <a:ln>
          <a:solidFill>
            <a:srgbClr val="F6841E"/>
          </a:solidFill>
        </a:ln>
      </dgm:spPr>
      <dgm:t>
        <a:bodyPr/>
        <a:lstStyle/>
        <a:p>
          <a:r>
            <a:rPr lang="uk-UA" sz="1100">
              <a:latin typeface="Arial" panose="020B0604020202020204" pitchFamily="34" charset="0"/>
              <a:cs typeface="Arial" panose="020B0604020202020204" pitchFamily="34" charset="0"/>
            </a:rPr>
            <a:t>2</a:t>
          </a:r>
          <a:endParaRPr lang="en-GB" sz="1100">
            <a:latin typeface="Arial" panose="020B0604020202020204" pitchFamily="34" charset="0"/>
            <a:cs typeface="Arial" panose="020B0604020202020204" pitchFamily="34" charset="0"/>
          </a:endParaRPr>
        </a:p>
      </dgm:t>
    </dgm:pt>
    <dgm:pt modelId="{60F022E2-7167-497B-9439-720FA3D5329B}" type="parTrans" cxnId="{CF1797AE-0044-46E4-9D47-32362302B822}">
      <dgm:prSet/>
      <dgm:spPr/>
      <dgm:t>
        <a:bodyPr/>
        <a:lstStyle/>
        <a:p>
          <a:endParaRPr lang="en-GB" sz="1100">
            <a:latin typeface="Arial" panose="020B0604020202020204" pitchFamily="34" charset="0"/>
            <a:cs typeface="Arial" panose="020B0604020202020204" pitchFamily="34" charset="0"/>
          </a:endParaRPr>
        </a:p>
      </dgm:t>
    </dgm:pt>
    <dgm:pt modelId="{894033CE-08CD-4D31-91A0-FE3610D60C47}" type="sibTrans" cxnId="{CF1797AE-0044-46E4-9D47-32362302B822}">
      <dgm:prSet/>
      <dgm:spPr/>
      <dgm:t>
        <a:bodyPr/>
        <a:lstStyle/>
        <a:p>
          <a:endParaRPr lang="en-GB" sz="1100">
            <a:latin typeface="Arial" panose="020B0604020202020204" pitchFamily="34" charset="0"/>
            <a:cs typeface="Arial" panose="020B0604020202020204" pitchFamily="34" charset="0"/>
          </a:endParaRPr>
        </a:p>
      </dgm:t>
    </dgm:pt>
    <dgm:pt modelId="{325F1326-FD7E-410F-AF7F-49EE83A54521}">
      <dgm:prSet phldrT="[Text]" custT="1"/>
      <dgm:spPr>
        <a:noFill/>
        <a:ln>
          <a:solidFill>
            <a:srgbClr val="F6841E"/>
          </a:solidFill>
        </a:ln>
      </dgm:spPr>
      <dgm:t>
        <a:bodyPr/>
        <a:lstStyle/>
        <a:p>
          <a:r>
            <a:rPr lang="uk-UA" sz="1400" dirty="0">
              <a:latin typeface="Arial" panose="020B0604020202020204" pitchFamily="34" charset="0"/>
              <a:cs typeface="Arial" panose="020B0604020202020204" pitchFamily="34" charset="0"/>
            </a:rPr>
            <a:t>Визначаю зовнішній контекст – Локації, люди, об’єкти, події, дії/операції, тексти</a:t>
          </a:r>
          <a:r>
            <a:rPr lang="uk-UA" sz="1100" dirty="0">
              <a:latin typeface="Arial" panose="020B0604020202020204" pitchFamily="34" charset="0"/>
              <a:cs typeface="Arial" panose="020B0604020202020204" pitchFamily="34" charset="0"/>
            </a:rPr>
            <a:t>.</a:t>
          </a:r>
          <a:endParaRPr lang="en-GB" sz="1100" dirty="0">
            <a:latin typeface="Arial" panose="020B0604020202020204" pitchFamily="34" charset="0"/>
            <a:cs typeface="Arial" panose="020B0604020202020204" pitchFamily="34" charset="0"/>
          </a:endParaRPr>
        </a:p>
      </dgm:t>
    </dgm:pt>
    <dgm:pt modelId="{A45283C4-674C-46B6-9CB3-E219C7F747E1}" type="parTrans" cxnId="{3E8F3F26-AE3C-4685-B02B-19D5C4F5CC53}">
      <dgm:prSet/>
      <dgm:spPr/>
      <dgm:t>
        <a:bodyPr/>
        <a:lstStyle/>
        <a:p>
          <a:endParaRPr lang="en-GB" sz="1100">
            <a:latin typeface="Arial" panose="020B0604020202020204" pitchFamily="34" charset="0"/>
            <a:cs typeface="Arial" panose="020B0604020202020204" pitchFamily="34" charset="0"/>
          </a:endParaRPr>
        </a:p>
      </dgm:t>
    </dgm:pt>
    <dgm:pt modelId="{42E17D15-EC1D-4906-8BED-C6BEDA7B6A84}" type="sibTrans" cxnId="{3E8F3F26-AE3C-4685-B02B-19D5C4F5CC53}">
      <dgm:prSet/>
      <dgm:spPr/>
      <dgm:t>
        <a:bodyPr/>
        <a:lstStyle/>
        <a:p>
          <a:endParaRPr lang="en-GB" sz="1100">
            <a:latin typeface="Arial" panose="020B0604020202020204" pitchFamily="34" charset="0"/>
            <a:cs typeface="Arial" panose="020B0604020202020204" pitchFamily="34" charset="0"/>
          </a:endParaRPr>
        </a:p>
      </dgm:t>
    </dgm:pt>
    <dgm:pt modelId="{6BDEA219-16CD-496D-83E3-6E6DBD79724C}">
      <dgm:prSet phldrT="[Text]" custT="1"/>
      <dgm:spPr>
        <a:ln>
          <a:solidFill>
            <a:srgbClr val="F6841E"/>
          </a:solidFill>
        </a:ln>
      </dgm:spPr>
      <dgm:t>
        <a:bodyPr/>
        <a:lstStyle/>
        <a:p>
          <a:r>
            <a:rPr lang="uk-UA" sz="1100">
              <a:latin typeface="Arial" panose="020B0604020202020204" pitchFamily="34" charset="0"/>
              <a:cs typeface="Arial" panose="020B0604020202020204" pitchFamily="34" charset="0"/>
            </a:rPr>
            <a:t>3</a:t>
          </a:r>
          <a:endParaRPr lang="en-GB" sz="1100">
            <a:latin typeface="Arial" panose="020B0604020202020204" pitchFamily="34" charset="0"/>
            <a:cs typeface="Arial" panose="020B0604020202020204" pitchFamily="34" charset="0"/>
          </a:endParaRPr>
        </a:p>
      </dgm:t>
    </dgm:pt>
    <dgm:pt modelId="{94AB0D8C-B8A3-4B9F-9EE3-60BF484E4DBA}" type="parTrans" cxnId="{CC333233-0614-4CF3-B3A5-0E0D530747DD}">
      <dgm:prSet/>
      <dgm:spPr/>
      <dgm:t>
        <a:bodyPr/>
        <a:lstStyle/>
        <a:p>
          <a:endParaRPr lang="en-GB" sz="1100">
            <a:latin typeface="Arial" panose="020B0604020202020204" pitchFamily="34" charset="0"/>
            <a:cs typeface="Arial" panose="020B0604020202020204" pitchFamily="34" charset="0"/>
          </a:endParaRPr>
        </a:p>
      </dgm:t>
    </dgm:pt>
    <dgm:pt modelId="{1B0A55AF-134E-43DD-B24E-87979AD07D41}" type="sibTrans" cxnId="{CC333233-0614-4CF3-B3A5-0E0D530747DD}">
      <dgm:prSet/>
      <dgm:spPr/>
      <dgm:t>
        <a:bodyPr/>
        <a:lstStyle/>
        <a:p>
          <a:endParaRPr lang="en-GB" sz="1100">
            <a:latin typeface="Arial" panose="020B0604020202020204" pitchFamily="34" charset="0"/>
            <a:cs typeface="Arial" panose="020B0604020202020204" pitchFamily="34" charset="0"/>
          </a:endParaRPr>
        </a:p>
      </dgm:t>
    </dgm:pt>
    <dgm:pt modelId="{654B1997-C44C-4369-B66B-A5F0BB886881}">
      <dgm:prSet phldrT="[Text]" custT="1"/>
      <dgm:spPr>
        <a:noFill/>
        <a:ln>
          <a:solidFill>
            <a:srgbClr val="F6841E"/>
          </a:solidFill>
        </a:ln>
      </dgm:spPr>
      <dgm:t>
        <a:bodyPr/>
        <a:lstStyle/>
        <a:p>
          <a:r>
            <a:rPr lang="uk-UA" sz="1400" dirty="0">
              <a:latin typeface="Arial" panose="020B0604020202020204" pitchFamily="34" charset="0"/>
              <a:cs typeface="Arial" panose="020B0604020202020204" pitchFamily="34" charset="0"/>
            </a:rPr>
            <a:t>Описую комунікативні мовленнєві уміння відповідно до конкретних очікуваних результатів програми – Розділ 4.1. (5-6 класи), розділ 5.1. (7-9 класи).</a:t>
          </a:r>
          <a:endParaRPr lang="en-GB" sz="1400" dirty="0">
            <a:latin typeface="Arial" panose="020B0604020202020204" pitchFamily="34" charset="0"/>
            <a:cs typeface="Arial" panose="020B0604020202020204" pitchFamily="34" charset="0"/>
          </a:endParaRPr>
        </a:p>
      </dgm:t>
    </dgm:pt>
    <dgm:pt modelId="{C1C67CE2-46C4-44B0-A13B-126FB420FE4F}" type="parTrans" cxnId="{E64E9903-3A61-4677-82D9-491ADE466051}">
      <dgm:prSet/>
      <dgm:spPr/>
      <dgm:t>
        <a:bodyPr/>
        <a:lstStyle/>
        <a:p>
          <a:endParaRPr lang="en-GB" sz="1100">
            <a:latin typeface="Arial" panose="020B0604020202020204" pitchFamily="34" charset="0"/>
            <a:cs typeface="Arial" panose="020B0604020202020204" pitchFamily="34" charset="0"/>
          </a:endParaRPr>
        </a:p>
      </dgm:t>
    </dgm:pt>
    <dgm:pt modelId="{7407AA2B-2CD3-4566-9CDF-058F7FA74098}" type="sibTrans" cxnId="{E64E9903-3A61-4677-82D9-491ADE466051}">
      <dgm:prSet/>
      <dgm:spPr/>
      <dgm:t>
        <a:bodyPr/>
        <a:lstStyle/>
        <a:p>
          <a:endParaRPr lang="en-GB" sz="1100">
            <a:latin typeface="Arial" panose="020B0604020202020204" pitchFamily="34" charset="0"/>
            <a:cs typeface="Arial" panose="020B0604020202020204" pitchFamily="34" charset="0"/>
          </a:endParaRPr>
        </a:p>
      </dgm:t>
    </dgm:pt>
    <dgm:pt modelId="{9FE90800-28B8-4402-B511-CC6C1CCDA471}">
      <dgm:prSet custT="1"/>
      <dgm:spPr>
        <a:ln>
          <a:solidFill>
            <a:srgbClr val="F6841E"/>
          </a:solidFill>
        </a:ln>
      </dgm:spPr>
      <dgm:t>
        <a:bodyPr/>
        <a:lstStyle/>
        <a:p>
          <a:r>
            <a:rPr lang="uk-UA" sz="1100">
              <a:latin typeface="Arial" panose="020B0604020202020204" pitchFamily="34" charset="0"/>
              <a:cs typeface="Arial" panose="020B0604020202020204" pitchFamily="34" charset="0"/>
            </a:rPr>
            <a:t>4</a:t>
          </a:r>
          <a:endParaRPr lang="en-GB" sz="1100">
            <a:latin typeface="Arial" panose="020B0604020202020204" pitchFamily="34" charset="0"/>
            <a:cs typeface="Arial" panose="020B0604020202020204" pitchFamily="34" charset="0"/>
          </a:endParaRPr>
        </a:p>
      </dgm:t>
    </dgm:pt>
    <dgm:pt modelId="{86846622-EC49-4A91-BE12-BFBB4E8DEEAB}" type="parTrans" cxnId="{41885E4C-65E3-4549-8128-7FE0D211806D}">
      <dgm:prSet/>
      <dgm:spPr/>
      <dgm:t>
        <a:bodyPr/>
        <a:lstStyle/>
        <a:p>
          <a:endParaRPr lang="en-GB" sz="1100">
            <a:latin typeface="Arial" panose="020B0604020202020204" pitchFamily="34" charset="0"/>
            <a:cs typeface="Arial" panose="020B0604020202020204" pitchFamily="34" charset="0"/>
          </a:endParaRPr>
        </a:p>
      </dgm:t>
    </dgm:pt>
    <dgm:pt modelId="{ED24A3F1-9EA0-4A7E-8642-7A8974836300}" type="sibTrans" cxnId="{41885E4C-65E3-4549-8128-7FE0D211806D}">
      <dgm:prSet/>
      <dgm:spPr/>
      <dgm:t>
        <a:bodyPr/>
        <a:lstStyle/>
        <a:p>
          <a:endParaRPr lang="en-GB" sz="1100">
            <a:latin typeface="Arial" panose="020B0604020202020204" pitchFamily="34" charset="0"/>
            <a:cs typeface="Arial" panose="020B0604020202020204" pitchFamily="34" charset="0"/>
          </a:endParaRPr>
        </a:p>
      </dgm:t>
    </dgm:pt>
    <dgm:pt modelId="{B1386752-E275-4449-B3F5-4D7BC2F3114F}">
      <dgm:prSet custT="1"/>
      <dgm:spPr>
        <a:ln>
          <a:solidFill>
            <a:srgbClr val="F6841E"/>
          </a:solidFill>
        </a:ln>
      </dgm:spPr>
      <dgm:t>
        <a:bodyPr/>
        <a:lstStyle/>
        <a:p>
          <a:r>
            <a:rPr lang="uk-UA" sz="1100">
              <a:latin typeface="Arial" panose="020B0604020202020204" pitchFamily="34" charset="0"/>
              <a:cs typeface="Arial" panose="020B0604020202020204" pitchFamily="34" charset="0"/>
            </a:rPr>
            <a:t>5</a:t>
          </a:r>
          <a:endParaRPr lang="en-GB" sz="1100">
            <a:latin typeface="Arial" panose="020B0604020202020204" pitchFamily="34" charset="0"/>
            <a:cs typeface="Arial" panose="020B0604020202020204" pitchFamily="34" charset="0"/>
          </a:endParaRPr>
        </a:p>
      </dgm:t>
    </dgm:pt>
    <dgm:pt modelId="{227357C9-5249-4038-84F7-D9D8EE648751}" type="parTrans" cxnId="{26A8C76A-D283-4CE5-AC77-780D4DF9FEDB}">
      <dgm:prSet/>
      <dgm:spPr/>
      <dgm:t>
        <a:bodyPr/>
        <a:lstStyle/>
        <a:p>
          <a:endParaRPr lang="en-GB" sz="1100">
            <a:latin typeface="Arial" panose="020B0604020202020204" pitchFamily="34" charset="0"/>
            <a:cs typeface="Arial" panose="020B0604020202020204" pitchFamily="34" charset="0"/>
          </a:endParaRPr>
        </a:p>
      </dgm:t>
    </dgm:pt>
    <dgm:pt modelId="{C0E7E8A6-1F73-4F30-BB83-CF2001912925}" type="sibTrans" cxnId="{26A8C76A-D283-4CE5-AC77-780D4DF9FEDB}">
      <dgm:prSet/>
      <dgm:spPr/>
      <dgm:t>
        <a:bodyPr/>
        <a:lstStyle/>
        <a:p>
          <a:endParaRPr lang="en-GB" sz="1100">
            <a:latin typeface="Arial" panose="020B0604020202020204" pitchFamily="34" charset="0"/>
            <a:cs typeface="Arial" panose="020B0604020202020204" pitchFamily="34" charset="0"/>
          </a:endParaRPr>
        </a:p>
      </dgm:t>
    </dgm:pt>
    <dgm:pt modelId="{F2125445-2A8B-4422-9ADF-DEAD3EB54026}">
      <dgm:prSet custT="1"/>
      <dgm:spPr>
        <a:ln>
          <a:solidFill>
            <a:srgbClr val="F6841E"/>
          </a:solidFill>
        </a:ln>
      </dgm:spPr>
      <dgm:t>
        <a:bodyPr/>
        <a:lstStyle/>
        <a:p>
          <a:r>
            <a:rPr lang="uk-UA" sz="1100">
              <a:latin typeface="Arial" panose="020B0604020202020204" pitchFamily="34" charset="0"/>
              <a:cs typeface="Arial" panose="020B0604020202020204" pitchFamily="34" charset="0"/>
            </a:rPr>
            <a:t>6</a:t>
          </a:r>
          <a:endParaRPr lang="en-GB" sz="1100">
            <a:latin typeface="Arial" panose="020B0604020202020204" pitchFamily="34" charset="0"/>
            <a:cs typeface="Arial" panose="020B0604020202020204" pitchFamily="34" charset="0"/>
          </a:endParaRPr>
        </a:p>
      </dgm:t>
    </dgm:pt>
    <dgm:pt modelId="{8EA1FAF8-B45F-4276-AC43-6AC6206B3D47}" type="parTrans" cxnId="{F8562049-5C51-4C55-85F6-7AFB21D28C51}">
      <dgm:prSet/>
      <dgm:spPr/>
      <dgm:t>
        <a:bodyPr/>
        <a:lstStyle/>
        <a:p>
          <a:endParaRPr lang="en-GB" sz="1100">
            <a:latin typeface="Arial" panose="020B0604020202020204" pitchFamily="34" charset="0"/>
            <a:cs typeface="Arial" panose="020B0604020202020204" pitchFamily="34" charset="0"/>
          </a:endParaRPr>
        </a:p>
      </dgm:t>
    </dgm:pt>
    <dgm:pt modelId="{A7A289F6-F9C6-49F7-92FD-A276C618F41A}" type="sibTrans" cxnId="{F8562049-5C51-4C55-85F6-7AFB21D28C51}">
      <dgm:prSet/>
      <dgm:spPr/>
      <dgm:t>
        <a:bodyPr/>
        <a:lstStyle/>
        <a:p>
          <a:endParaRPr lang="en-GB" sz="1100">
            <a:latin typeface="Arial" panose="020B0604020202020204" pitchFamily="34" charset="0"/>
            <a:cs typeface="Arial" panose="020B0604020202020204" pitchFamily="34" charset="0"/>
          </a:endParaRPr>
        </a:p>
      </dgm:t>
    </dgm:pt>
    <dgm:pt modelId="{96536FD5-1D41-4AC6-B7D6-CEE86ECCB6D1}">
      <dgm:prSet custT="1"/>
      <dgm:spPr>
        <a:noFill/>
        <a:ln>
          <a:solidFill>
            <a:srgbClr val="F6841E"/>
          </a:solidFill>
        </a:ln>
      </dgm:spPr>
      <dgm:t>
        <a:bodyPr/>
        <a:lstStyle/>
        <a:p>
          <a:r>
            <a:rPr lang="uk-UA" sz="1400" dirty="0">
              <a:latin typeface="Arial" panose="020B0604020202020204" pitchFamily="34" charset="0"/>
              <a:cs typeface="Arial" panose="020B0604020202020204" pitchFamily="34" charset="0"/>
            </a:rPr>
            <a:t>З’ясовую, які наскрізні вміння розвиватимуться засобами теми – Розділ 2.</a:t>
          </a:r>
          <a:endParaRPr lang="en-GB" sz="1400" dirty="0">
            <a:latin typeface="Arial" panose="020B0604020202020204" pitchFamily="34" charset="0"/>
            <a:cs typeface="Arial" panose="020B0604020202020204" pitchFamily="34" charset="0"/>
          </a:endParaRPr>
        </a:p>
      </dgm:t>
    </dgm:pt>
    <dgm:pt modelId="{D11752B5-1816-40DE-AD2F-DD31F2842471}" type="parTrans" cxnId="{EBD35CC2-6E1A-41F5-9000-DB6FDC670F2F}">
      <dgm:prSet/>
      <dgm:spPr/>
      <dgm:t>
        <a:bodyPr/>
        <a:lstStyle/>
        <a:p>
          <a:endParaRPr lang="en-GB" sz="1100">
            <a:latin typeface="Arial" panose="020B0604020202020204" pitchFamily="34" charset="0"/>
            <a:cs typeface="Arial" panose="020B0604020202020204" pitchFamily="34" charset="0"/>
          </a:endParaRPr>
        </a:p>
      </dgm:t>
    </dgm:pt>
    <dgm:pt modelId="{D24CCBBA-54D1-4F23-841C-8C58AF555281}" type="sibTrans" cxnId="{EBD35CC2-6E1A-41F5-9000-DB6FDC670F2F}">
      <dgm:prSet/>
      <dgm:spPr/>
      <dgm:t>
        <a:bodyPr/>
        <a:lstStyle/>
        <a:p>
          <a:endParaRPr lang="en-GB" sz="1100">
            <a:latin typeface="Arial" panose="020B0604020202020204" pitchFamily="34" charset="0"/>
            <a:cs typeface="Arial" panose="020B0604020202020204" pitchFamily="34" charset="0"/>
          </a:endParaRPr>
        </a:p>
      </dgm:t>
    </dgm:pt>
    <dgm:pt modelId="{3F2D1038-B57D-42F6-99C7-394995F14EDF}">
      <dgm:prSet custT="1"/>
      <dgm:spPr>
        <a:noFill/>
        <a:ln>
          <a:solidFill>
            <a:srgbClr val="F6841E"/>
          </a:solidFill>
        </a:ln>
      </dgm:spPr>
      <dgm:t>
        <a:bodyPr/>
        <a:lstStyle/>
        <a:p>
          <a:r>
            <a:rPr lang="uk-UA" sz="1400" dirty="0">
              <a:latin typeface="Arial" panose="020B0604020202020204" pitchFamily="34" charset="0"/>
              <a:cs typeface="Arial" panose="020B0604020202020204" pitchFamily="34" charset="0"/>
            </a:rPr>
            <a:t>Окреслюю результати учіння (комунікативні мовленнєві вміння + наскрізні вміння) на кінець опрацювання теми, які є основою для визначення конкретних завдань окремих уроків.</a:t>
          </a:r>
          <a:endParaRPr lang="en-GB" sz="1400" dirty="0">
            <a:latin typeface="Arial" panose="020B0604020202020204" pitchFamily="34" charset="0"/>
            <a:cs typeface="Arial" panose="020B0604020202020204" pitchFamily="34" charset="0"/>
          </a:endParaRPr>
        </a:p>
      </dgm:t>
    </dgm:pt>
    <dgm:pt modelId="{984686FF-3FBF-4FB4-909F-12959BF596FA}" type="parTrans" cxnId="{186C4B57-56A7-43C5-9925-2FAA84092947}">
      <dgm:prSet/>
      <dgm:spPr/>
      <dgm:t>
        <a:bodyPr/>
        <a:lstStyle/>
        <a:p>
          <a:endParaRPr lang="en-GB" sz="1100">
            <a:latin typeface="Arial" panose="020B0604020202020204" pitchFamily="34" charset="0"/>
            <a:cs typeface="Arial" panose="020B0604020202020204" pitchFamily="34" charset="0"/>
          </a:endParaRPr>
        </a:p>
      </dgm:t>
    </dgm:pt>
    <dgm:pt modelId="{BEFC96AD-D8AF-464A-8891-FAAE94AC1855}" type="sibTrans" cxnId="{186C4B57-56A7-43C5-9925-2FAA84092947}">
      <dgm:prSet/>
      <dgm:spPr/>
      <dgm:t>
        <a:bodyPr/>
        <a:lstStyle/>
        <a:p>
          <a:endParaRPr lang="en-GB" sz="1100">
            <a:latin typeface="Arial" panose="020B0604020202020204" pitchFamily="34" charset="0"/>
            <a:cs typeface="Arial" panose="020B0604020202020204" pitchFamily="34" charset="0"/>
          </a:endParaRPr>
        </a:p>
      </dgm:t>
    </dgm:pt>
    <dgm:pt modelId="{2639C5E2-4C1D-41BE-901B-7897F29F3BB1}">
      <dgm:prSet custT="1"/>
      <dgm:spPr>
        <a:noFill/>
        <a:ln>
          <a:solidFill>
            <a:srgbClr val="F6841E"/>
          </a:solidFill>
        </a:ln>
      </dgm:spPr>
      <dgm:t>
        <a:bodyPr/>
        <a:lstStyle/>
        <a:p>
          <a:r>
            <a:rPr lang="uk-UA" sz="1400" dirty="0">
              <a:latin typeface="Arial" panose="020B0604020202020204" pitchFamily="34" charset="0"/>
              <a:cs typeface="Arial" panose="020B0604020202020204" pitchFamily="34" charset="0"/>
            </a:rPr>
            <a:t>Визначаю стратегії та способи формувального та підсумкового оцінювання.</a:t>
          </a:r>
          <a:endParaRPr lang="en-GB" sz="1400" dirty="0">
            <a:latin typeface="Arial" panose="020B0604020202020204" pitchFamily="34" charset="0"/>
            <a:cs typeface="Arial" panose="020B0604020202020204" pitchFamily="34" charset="0"/>
          </a:endParaRPr>
        </a:p>
      </dgm:t>
    </dgm:pt>
    <dgm:pt modelId="{57BE91B0-96F0-4DAF-A0DE-E9C008176B4F}" type="parTrans" cxnId="{E20C1549-1985-401D-97B1-C20CD860DDD0}">
      <dgm:prSet/>
      <dgm:spPr/>
      <dgm:t>
        <a:bodyPr/>
        <a:lstStyle/>
        <a:p>
          <a:endParaRPr lang="en-GB" sz="1100">
            <a:latin typeface="Arial" panose="020B0604020202020204" pitchFamily="34" charset="0"/>
            <a:cs typeface="Arial" panose="020B0604020202020204" pitchFamily="34" charset="0"/>
          </a:endParaRPr>
        </a:p>
      </dgm:t>
    </dgm:pt>
    <dgm:pt modelId="{0FAB30AB-52BB-456F-8A0E-69D5D2B83AFE}" type="sibTrans" cxnId="{E20C1549-1985-401D-97B1-C20CD860DDD0}">
      <dgm:prSet/>
      <dgm:spPr/>
      <dgm:t>
        <a:bodyPr/>
        <a:lstStyle/>
        <a:p>
          <a:endParaRPr lang="en-GB" sz="1100">
            <a:latin typeface="Arial" panose="020B0604020202020204" pitchFamily="34" charset="0"/>
            <a:cs typeface="Arial" panose="020B0604020202020204" pitchFamily="34" charset="0"/>
          </a:endParaRPr>
        </a:p>
      </dgm:t>
    </dgm:pt>
    <dgm:pt modelId="{B6F8C42C-8CEE-4882-887E-4C3186CFB7D1}">
      <dgm:prSet custT="1"/>
      <dgm:spPr>
        <a:ln>
          <a:solidFill>
            <a:srgbClr val="F6841E"/>
          </a:solidFill>
        </a:ln>
      </dgm:spPr>
      <dgm:t>
        <a:bodyPr/>
        <a:lstStyle/>
        <a:p>
          <a:r>
            <a:rPr lang="uk-UA" sz="1100">
              <a:latin typeface="Arial" panose="020B0604020202020204" pitchFamily="34" charset="0"/>
              <a:cs typeface="Arial" panose="020B0604020202020204" pitchFamily="34" charset="0"/>
            </a:rPr>
            <a:t>7</a:t>
          </a:r>
          <a:endParaRPr lang="en-GB" sz="1100">
            <a:latin typeface="Arial" panose="020B0604020202020204" pitchFamily="34" charset="0"/>
            <a:cs typeface="Arial" panose="020B0604020202020204" pitchFamily="34" charset="0"/>
          </a:endParaRPr>
        </a:p>
      </dgm:t>
    </dgm:pt>
    <dgm:pt modelId="{76726037-E5B7-4631-9BC7-7C82600A14E3}" type="parTrans" cxnId="{F65A4C27-3F4B-4C91-97A8-DF3FFAB8C9FF}">
      <dgm:prSet/>
      <dgm:spPr/>
      <dgm:t>
        <a:bodyPr/>
        <a:lstStyle/>
        <a:p>
          <a:endParaRPr lang="en-GB" sz="1100">
            <a:latin typeface="Arial" panose="020B0604020202020204" pitchFamily="34" charset="0"/>
            <a:cs typeface="Arial" panose="020B0604020202020204" pitchFamily="34" charset="0"/>
          </a:endParaRPr>
        </a:p>
      </dgm:t>
    </dgm:pt>
    <dgm:pt modelId="{541EBFC0-9F54-4C74-A8F4-2591193C84BD}" type="sibTrans" cxnId="{F65A4C27-3F4B-4C91-97A8-DF3FFAB8C9FF}">
      <dgm:prSet/>
      <dgm:spPr/>
      <dgm:t>
        <a:bodyPr/>
        <a:lstStyle/>
        <a:p>
          <a:endParaRPr lang="en-GB" sz="1100">
            <a:latin typeface="Arial" panose="020B0604020202020204" pitchFamily="34" charset="0"/>
            <a:cs typeface="Arial" panose="020B0604020202020204" pitchFamily="34" charset="0"/>
          </a:endParaRPr>
        </a:p>
      </dgm:t>
    </dgm:pt>
    <dgm:pt modelId="{C0A646FB-CF96-4DEF-9B7F-DB7A2D9892C3}">
      <dgm:prSet custT="1"/>
      <dgm:spPr>
        <a:noFill/>
        <a:ln>
          <a:solidFill>
            <a:srgbClr val="F6841E"/>
          </a:solidFill>
        </a:ln>
      </dgm:spPr>
      <dgm:t>
        <a:bodyPr/>
        <a:lstStyle/>
        <a:p>
          <a:r>
            <a:rPr lang="uk-UA" sz="1400" dirty="0">
              <a:latin typeface="Arial" panose="020B0604020202020204" pitchFamily="34" charset="0"/>
              <a:cs typeface="Arial" panose="020B0604020202020204" pitchFamily="34" charset="0"/>
            </a:rPr>
            <a:t>Добираю відповідний </a:t>
          </a:r>
          <a:r>
            <a:rPr lang="uk-UA" sz="1400" dirty="0" err="1">
              <a:latin typeface="Arial" panose="020B0604020202020204" pitchFamily="34" charset="0"/>
              <a:cs typeface="Arial" panose="020B0604020202020204" pitchFamily="34" charset="0"/>
            </a:rPr>
            <a:t>мовний</a:t>
          </a:r>
          <a:r>
            <a:rPr lang="uk-UA" sz="1400" dirty="0">
              <a:latin typeface="Arial" panose="020B0604020202020204" pitchFamily="34" charset="0"/>
              <a:cs typeface="Arial" panose="020B0604020202020204" pitchFamily="34" charset="0"/>
            </a:rPr>
            <a:t> матеріал – Розділи 4.3., 4.4. (5-6 класи), розділи 5.3., 5.4. (7-9 класи).</a:t>
          </a:r>
          <a:endParaRPr lang="en-GB" sz="1400" dirty="0">
            <a:latin typeface="Arial" panose="020B0604020202020204" pitchFamily="34" charset="0"/>
            <a:cs typeface="Arial" panose="020B0604020202020204" pitchFamily="34" charset="0"/>
          </a:endParaRPr>
        </a:p>
      </dgm:t>
    </dgm:pt>
    <dgm:pt modelId="{4E47FA00-6C5C-4D2C-A702-A00E5760DC1D}" type="parTrans" cxnId="{98C68545-9055-4833-9EC5-4C3C0F965A59}">
      <dgm:prSet/>
      <dgm:spPr/>
      <dgm:t>
        <a:bodyPr/>
        <a:lstStyle/>
        <a:p>
          <a:endParaRPr lang="en-GB" sz="1100">
            <a:latin typeface="Arial" panose="020B0604020202020204" pitchFamily="34" charset="0"/>
            <a:cs typeface="Arial" panose="020B0604020202020204" pitchFamily="34" charset="0"/>
          </a:endParaRPr>
        </a:p>
      </dgm:t>
    </dgm:pt>
    <dgm:pt modelId="{6088733F-25FC-4E69-AD23-CC1BA7BDB94F}" type="sibTrans" cxnId="{98C68545-9055-4833-9EC5-4C3C0F965A59}">
      <dgm:prSet/>
      <dgm:spPr/>
      <dgm:t>
        <a:bodyPr/>
        <a:lstStyle/>
        <a:p>
          <a:endParaRPr lang="en-GB" sz="1100">
            <a:latin typeface="Arial" panose="020B0604020202020204" pitchFamily="34" charset="0"/>
            <a:cs typeface="Arial" panose="020B0604020202020204" pitchFamily="34" charset="0"/>
          </a:endParaRPr>
        </a:p>
      </dgm:t>
    </dgm:pt>
    <dgm:pt modelId="{A7A594A6-51FF-427D-9339-6FF4DEE7EEDD}" type="pres">
      <dgm:prSet presAssocID="{67791A62-3268-43AE-AE08-42C185DE862B}" presName="linearFlow" presStyleCnt="0">
        <dgm:presLayoutVars>
          <dgm:dir/>
          <dgm:animLvl val="lvl"/>
          <dgm:resizeHandles val="exact"/>
        </dgm:presLayoutVars>
      </dgm:prSet>
      <dgm:spPr/>
      <dgm:t>
        <a:bodyPr/>
        <a:lstStyle/>
        <a:p>
          <a:endParaRPr lang="ru-RU"/>
        </a:p>
      </dgm:t>
    </dgm:pt>
    <dgm:pt modelId="{A51B0A55-12CD-44D5-8B28-8798240E70AA}" type="pres">
      <dgm:prSet presAssocID="{55FB0484-310E-4076-92B5-A7CE8FCFA3C9}" presName="composite" presStyleCnt="0"/>
      <dgm:spPr/>
    </dgm:pt>
    <dgm:pt modelId="{44557D31-915D-4685-808F-3B46105E0483}" type="pres">
      <dgm:prSet presAssocID="{55FB0484-310E-4076-92B5-A7CE8FCFA3C9}" presName="parentText" presStyleLbl="alignNode1" presStyleIdx="0" presStyleCnt="7" custLinFactNeighborY="4385">
        <dgm:presLayoutVars>
          <dgm:chMax val="1"/>
          <dgm:bulletEnabled val="1"/>
        </dgm:presLayoutVars>
      </dgm:prSet>
      <dgm:spPr/>
      <dgm:t>
        <a:bodyPr/>
        <a:lstStyle/>
        <a:p>
          <a:endParaRPr lang="ru-RU"/>
        </a:p>
      </dgm:t>
    </dgm:pt>
    <dgm:pt modelId="{E0388B94-0776-4414-8DCF-1ABCF6C4B118}" type="pres">
      <dgm:prSet presAssocID="{55FB0484-310E-4076-92B5-A7CE8FCFA3C9}" presName="descendantText" presStyleLbl="alignAcc1" presStyleIdx="0" presStyleCnt="7" custLinFactNeighborX="7" custLinFactNeighborY="-23093">
        <dgm:presLayoutVars>
          <dgm:bulletEnabled val="1"/>
        </dgm:presLayoutVars>
      </dgm:prSet>
      <dgm:spPr/>
      <dgm:t>
        <a:bodyPr/>
        <a:lstStyle/>
        <a:p>
          <a:endParaRPr lang="ru-RU"/>
        </a:p>
      </dgm:t>
    </dgm:pt>
    <dgm:pt modelId="{59F6AEC5-E7C2-44E6-A549-4984E6F1D78E}" type="pres">
      <dgm:prSet presAssocID="{AD090E0E-CB27-474A-AA36-89398ACA2C9D}" presName="sp" presStyleCnt="0"/>
      <dgm:spPr/>
    </dgm:pt>
    <dgm:pt modelId="{00C84890-E543-4E05-8B60-86B79FD73150}" type="pres">
      <dgm:prSet presAssocID="{360DC1F1-EBD2-4ECA-BA4E-D0F9A6F4C7EB}" presName="composite" presStyleCnt="0"/>
      <dgm:spPr/>
    </dgm:pt>
    <dgm:pt modelId="{CABE63E5-F75A-41ED-B6A3-8FAD3EAFB476}" type="pres">
      <dgm:prSet presAssocID="{360DC1F1-EBD2-4ECA-BA4E-D0F9A6F4C7EB}" presName="parentText" presStyleLbl="alignNode1" presStyleIdx="1" presStyleCnt="7">
        <dgm:presLayoutVars>
          <dgm:chMax val="1"/>
          <dgm:bulletEnabled val="1"/>
        </dgm:presLayoutVars>
      </dgm:prSet>
      <dgm:spPr/>
      <dgm:t>
        <a:bodyPr/>
        <a:lstStyle/>
        <a:p>
          <a:endParaRPr lang="ru-RU"/>
        </a:p>
      </dgm:t>
    </dgm:pt>
    <dgm:pt modelId="{8662B5A2-C10F-4AC2-B35A-3A849CC1DC67}" type="pres">
      <dgm:prSet presAssocID="{360DC1F1-EBD2-4ECA-BA4E-D0F9A6F4C7EB}" presName="descendantText" presStyleLbl="alignAcc1" presStyleIdx="1" presStyleCnt="7">
        <dgm:presLayoutVars>
          <dgm:bulletEnabled val="1"/>
        </dgm:presLayoutVars>
      </dgm:prSet>
      <dgm:spPr/>
      <dgm:t>
        <a:bodyPr/>
        <a:lstStyle/>
        <a:p>
          <a:endParaRPr lang="ru-RU"/>
        </a:p>
      </dgm:t>
    </dgm:pt>
    <dgm:pt modelId="{DDB1697D-4BA5-4047-94C9-9291342DD268}" type="pres">
      <dgm:prSet presAssocID="{894033CE-08CD-4D31-91A0-FE3610D60C47}" presName="sp" presStyleCnt="0"/>
      <dgm:spPr/>
    </dgm:pt>
    <dgm:pt modelId="{9E4361E6-613F-429C-9088-DD341638FDB3}" type="pres">
      <dgm:prSet presAssocID="{6BDEA219-16CD-496D-83E3-6E6DBD79724C}" presName="composite" presStyleCnt="0"/>
      <dgm:spPr/>
    </dgm:pt>
    <dgm:pt modelId="{5AB5FF06-34FB-4557-B262-59A32BFAAE20}" type="pres">
      <dgm:prSet presAssocID="{6BDEA219-16CD-496D-83E3-6E6DBD79724C}" presName="parentText" presStyleLbl="alignNode1" presStyleIdx="2" presStyleCnt="7">
        <dgm:presLayoutVars>
          <dgm:chMax val="1"/>
          <dgm:bulletEnabled val="1"/>
        </dgm:presLayoutVars>
      </dgm:prSet>
      <dgm:spPr/>
      <dgm:t>
        <a:bodyPr/>
        <a:lstStyle/>
        <a:p>
          <a:endParaRPr lang="ru-RU"/>
        </a:p>
      </dgm:t>
    </dgm:pt>
    <dgm:pt modelId="{FC8F49EC-A620-4EE4-8D16-0218696144CE}" type="pres">
      <dgm:prSet presAssocID="{6BDEA219-16CD-496D-83E3-6E6DBD79724C}" presName="descendantText" presStyleLbl="alignAcc1" presStyleIdx="2" presStyleCnt="7">
        <dgm:presLayoutVars>
          <dgm:bulletEnabled val="1"/>
        </dgm:presLayoutVars>
      </dgm:prSet>
      <dgm:spPr/>
      <dgm:t>
        <a:bodyPr/>
        <a:lstStyle/>
        <a:p>
          <a:endParaRPr lang="ru-RU"/>
        </a:p>
      </dgm:t>
    </dgm:pt>
    <dgm:pt modelId="{ECAFF558-0FFD-434B-B09A-9B1E270E82D3}" type="pres">
      <dgm:prSet presAssocID="{1B0A55AF-134E-43DD-B24E-87979AD07D41}" presName="sp" presStyleCnt="0"/>
      <dgm:spPr/>
    </dgm:pt>
    <dgm:pt modelId="{3B8DE635-5FE7-4D43-871B-0DC2A7426BD1}" type="pres">
      <dgm:prSet presAssocID="{9FE90800-28B8-4402-B511-CC6C1CCDA471}" presName="composite" presStyleCnt="0"/>
      <dgm:spPr/>
    </dgm:pt>
    <dgm:pt modelId="{3E2B8246-D38C-487B-9A60-FFFBF79BFA52}" type="pres">
      <dgm:prSet presAssocID="{9FE90800-28B8-4402-B511-CC6C1CCDA471}" presName="parentText" presStyleLbl="alignNode1" presStyleIdx="3" presStyleCnt="7">
        <dgm:presLayoutVars>
          <dgm:chMax val="1"/>
          <dgm:bulletEnabled val="1"/>
        </dgm:presLayoutVars>
      </dgm:prSet>
      <dgm:spPr/>
      <dgm:t>
        <a:bodyPr/>
        <a:lstStyle/>
        <a:p>
          <a:endParaRPr lang="ru-RU"/>
        </a:p>
      </dgm:t>
    </dgm:pt>
    <dgm:pt modelId="{A38B988A-6D49-437E-B359-83B4548722F1}" type="pres">
      <dgm:prSet presAssocID="{9FE90800-28B8-4402-B511-CC6C1CCDA471}" presName="descendantText" presStyleLbl="alignAcc1" presStyleIdx="3" presStyleCnt="7">
        <dgm:presLayoutVars>
          <dgm:bulletEnabled val="1"/>
        </dgm:presLayoutVars>
      </dgm:prSet>
      <dgm:spPr/>
      <dgm:t>
        <a:bodyPr/>
        <a:lstStyle/>
        <a:p>
          <a:endParaRPr lang="ru-RU"/>
        </a:p>
      </dgm:t>
    </dgm:pt>
    <dgm:pt modelId="{356A12D5-31F1-4E11-87F9-387847724587}" type="pres">
      <dgm:prSet presAssocID="{ED24A3F1-9EA0-4A7E-8642-7A8974836300}" presName="sp" presStyleCnt="0"/>
      <dgm:spPr/>
    </dgm:pt>
    <dgm:pt modelId="{BF656712-5C10-48DA-BB38-7005EE1AF4DC}" type="pres">
      <dgm:prSet presAssocID="{B1386752-E275-4449-B3F5-4D7BC2F3114F}" presName="composite" presStyleCnt="0"/>
      <dgm:spPr/>
    </dgm:pt>
    <dgm:pt modelId="{2BF35893-5DE2-4967-95EA-D83A9DEDA183}" type="pres">
      <dgm:prSet presAssocID="{B1386752-E275-4449-B3F5-4D7BC2F3114F}" presName="parentText" presStyleLbl="alignNode1" presStyleIdx="4" presStyleCnt="7">
        <dgm:presLayoutVars>
          <dgm:chMax val="1"/>
          <dgm:bulletEnabled val="1"/>
        </dgm:presLayoutVars>
      </dgm:prSet>
      <dgm:spPr/>
      <dgm:t>
        <a:bodyPr/>
        <a:lstStyle/>
        <a:p>
          <a:endParaRPr lang="ru-RU"/>
        </a:p>
      </dgm:t>
    </dgm:pt>
    <dgm:pt modelId="{386DE317-A38D-408C-B40E-3FB30151DCD5}" type="pres">
      <dgm:prSet presAssocID="{B1386752-E275-4449-B3F5-4D7BC2F3114F}" presName="descendantText" presStyleLbl="alignAcc1" presStyleIdx="4" presStyleCnt="7">
        <dgm:presLayoutVars>
          <dgm:bulletEnabled val="1"/>
        </dgm:presLayoutVars>
      </dgm:prSet>
      <dgm:spPr/>
      <dgm:t>
        <a:bodyPr/>
        <a:lstStyle/>
        <a:p>
          <a:endParaRPr lang="ru-RU"/>
        </a:p>
      </dgm:t>
    </dgm:pt>
    <dgm:pt modelId="{93C3CD64-C109-47BC-AC5C-0251C8144547}" type="pres">
      <dgm:prSet presAssocID="{C0E7E8A6-1F73-4F30-BB83-CF2001912925}" presName="sp" presStyleCnt="0"/>
      <dgm:spPr/>
    </dgm:pt>
    <dgm:pt modelId="{BE021074-01FF-4BB7-AC34-CF3FF682B853}" type="pres">
      <dgm:prSet presAssocID="{F2125445-2A8B-4422-9ADF-DEAD3EB54026}" presName="composite" presStyleCnt="0"/>
      <dgm:spPr/>
    </dgm:pt>
    <dgm:pt modelId="{B2C87F0C-6DC9-4D1F-947A-5F5EDAACF204}" type="pres">
      <dgm:prSet presAssocID="{F2125445-2A8B-4422-9ADF-DEAD3EB54026}" presName="parentText" presStyleLbl="alignNode1" presStyleIdx="5" presStyleCnt="7">
        <dgm:presLayoutVars>
          <dgm:chMax val="1"/>
          <dgm:bulletEnabled val="1"/>
        </dgm:presLayoutVars>
      </dgm:prSet>
      <dgm:spPr/>
      <dgm:t>
        <a:bodyPr/>
        <a:lstStyle/>
        <a:p>
          <a:endParaRPr lang="ru-RU"/>
        </a:p>
      </dgm:t>
    </dgm:pt>
    <dgm:pt modelId="{177BECFC-97E0-48D7-A2EC-AF4F061D4296}" type="pres">
      <dgm:prSet presAssocID="{F2125445-2A8B-4422-9ADF-DEAD3EB54026}" presName="descendantText" presStyleLbl="alignAcc1" presStyleIdx="5" presStyleCnt="7">
        <dgm:presLayoutVars>
          <dgm:bulletEnabled val="1"/>
        </dgm:presLayoutVars>
      </dgm:prSet>
      <dgm:spPr/>
      <dgm:t>
        <a:bodyPr/>
        <a:lstStyle/>
        <a:p>
          <a:endParaRPr lang="ru-RU"/>
        </a:p>
      </dgm:t>
    </dgm:pt>
    <dgm:pt modelId="{7717827F-509B-4880-864A-AA9CE181678F}" type="pres">
      <dgm:prSet presAssocID="{A7A289F6-F9C6-49F7-92FD-A276C618F41A}" presName="sp" presStyleCnt="0"/>
      <dgm:spPr/>
    </dgm:pt>
    <dgm:pt modelId="{F44B9561-E170-439F-BFE3-EAF2903290AC}" type="pres">
      <dgm:prSet presAssocID="{B6F8C42C-8CEE-4882-887E-4C3186CFB7D1}" presName="composite" presStyleCnt="0"/>
      <dgm:spPr/>
    </dgm:pt>
    <dgm:pt modelId="{D4D13511-FA66-48A4-B5A6-2225A4E01136}" type="pres">
      <dgm:prSet presAssocID="{B6F8C42C-8CEE-4882-887E-4C3186CFB7D1}" presName="parentText" presStyleLbl="alignNode1" presStyleIdx="6" presStyleCnt="7">
        <dgm:presLayoutVars>
          <dgm:chMax val="1"/>
          <dgm:bulletEnabled val="1"/>
        </dgm:presLayoutVars>
      </dgm:prSet>
      <dgm:spPr/>
      <dgm:t>
        <a:bodyPr/>
        <a:lstStyle/>
        <a:p>
          <a:endParaRPr lang="ru-RU"/>
        </a:p>
      </dgm:t>
    </dgm:pt>
    <dgm:pt modelId="{A02FE682-E781-4E14-B5BE-71491919158A}" type="pres">
      <dgm:prSet presAssocID="{B6F8C42C-8CEE-4882-887E-4C3186CFB7D1}" presName="descendantText" presStyleLbl="alignAcc1" presStyleIdx="6" presStyleCnt="7">
        <dgm:presLayoutVars>
          <dgm:bulletEnabled val="1"/>
        </dgm:presLayoutVars>
      </dgm:prSet>
      <dgm:spPr/>
      <dgm:t>
        <a:bodyPr/>
        <a:lstStyle/>
        <a:p>
          <a:endParaRPr lang="ru-RU"/>
        </a:p>
      </dgm:t>
    </dgm:pt>
  </dgm:ptLst>
  <dgm:cxnLst>
    <dgm:cxn modelId="{8563654A-1712-4471-81B8-C874A1374122}" type="presOf" srcId="{96536FD5-1D41-4AC6-B7D6-CEE86ECCB6D1}" destId="{A38B988A-6D49-437E-B359-83B4548722F1}" srcOrd="0" destOrd="0" presId="urn:microsoft.com/office/officeart/2005/8/layout/chevron2"/>
    <dgm:cxn modelId="{98C68545-9055-4833-9EC5-4C3C0F965A59}" srcId="{B6F8C42C-8CEE-4882-887E-4C3186CFB7D1}" destId="{C0A646FB-CF96-4DEF-9B7F-DB7A2D9892C3}" srcOrd="0" destOrd="0" parTransId="{4E47FA00-6C5C-4D2C-A702-A00E5760DC1D}" sibTransId="{6088733F-25FC-4E69-AD23-CC1BA7BDB94F}"/>
    <dgm:cxn modelId="{B7720F2F-81E0-450A-AC7F-13C3339D895E}" type="presOf" srcId="{67791A62-3268-43AE-AE08-42C185DE862B}" destId="{A7A594A6-51FF-427D-9339-6FF4DEE7EEDD}" srcOrd="0" destOrd="0" presId="urn:microsoft.com/office/officeart/2005/8/layout/chevron2"/>
    <dgm:cxn modelId="{1054CB26-1BD3-4F42-915B-DE65C66CA39A}" type="presOf" srcId="{3F2D1038-B57D-42F6-99C7-394995F14EDF}" destId="{386DE317-A38D-408C-B40E-3FB30151DCD5}" srcOrd="0" destOrd="0" presId="urn:microsoft.com/office/officeart/2005/8/layout/chevron2"/>
    <dgm:cxn modelId="{4285C74A-65E5-495B-9E8F-1F1F85EEB71F}" type="presOf" srcId="{C0A646FB-CF96-4DEF-9B7F-DB7A2D9892C3}" destId="{A02FE682-E781-4E14-B5BE-71491919158A}" srcOrd="0" destOrd="0" presId="urn:microsoft.com/office/officeart/2005/8/layout/chevron2"/>
    <dgm:cxn modelId="{26A8C76A-D283-4CE5-AC77-780D4DF9FEDB}" srcId="{67791A62-3268-43AE-AE08-42C185DE862B}" destId="{B1386752-E275-4449-B3F5-4D7BC2F3114F}" srcOrd="4" destOrd="0" parTransId="{227357C9-5249-4038-84F7-D9D8EE648751}" sibTransId="{C0E7E8A6-1F73-4F30-BB83-CF2001912925}"/>
    <dgm:cxn modelId="{9FBF9F42-B580-40FD-9C51-018CC922460B}" type="presOf" srcId="{654B1997-C44C-4369-B66B-A5F0BB886881}" destId="{FC8F49EC-A620-4EE4-8D16-0218696144CE}" srcOrd="0" destOrd="0" presId="urn:microsoft.com/office/officeart/2005/8/layout/chevron2"/>
    <dgm:cxn modelId="{686B5D23-E402-401E-B19D-AC66940E4237}" type="presOf" srcId="{B6F8C42C-8CEE-4882-887E-4C3186CFB7D1}" destId="{D4D13511-FA66-48A4-B5A6-2225A4E01136}" srcOrd="0" destOrd="0" presId="urn:microsoft.com/office/officeart/2005/8/layout/chevron2"/>
    <dgm:cxn modelId="{C0DF766F-8E41-40F8-AAEF-23796405716E}" type="presOf" srcId="{55FB0484-310E-4076-92B5-A7CE8FCFA3C9}" destId="{44557D31-915D-4685-808F-3B46105E0483}" srcOrd="0" destOrd="0" presId="urn:microsoft.com/office/officeart/2005/8/layout/chevron2"/>
    <dgm:cxn modelId="{EBD35CC2-6E1A-41F5-9000-DB6FDC670F2F}" srcId="{9FE90800-28B8-4402-B511-CC6C1CCDA471}" destId="{96536FD5-1D41-4AC6-B7D6-CEE86ECCB6D1}" srcOrd="0" destOrd="0" parTransId="{D11752B5-1816-40DE-AD2F-DD31F2842471}" sibTransId="{D24CCBBA-54D1-4F23-841C-8C58AF555281}"/>
    <dgm:cxn modelId="{F65A4C27-3F4B-4C91-97A8-DF3FFAB8C9FF}" srcId="{67791A62-3268-43AE-AE08-42C185DE862B}" destId="{B6F8C42C-8CEE-4882-887E-4C3186CFB7D1}" srcOrd="6" destOrd="0" parTransId="{76726037-E5B7-4631-9BC7-7C82600A14E3}" sibTransId="{541EBFC0-9F54-4C74-A8F4-2591193C84BD}"/>
    <dgm:cxn modelId="{B226331F-B843-4550-ABEC-14C664A2DA3A}" type="presOf" srcId="{360DC1F1-EBD2-4ECA-BA4E-D0F9A6F4C7EB}" destId="{CABE63E5-F75A-41ED-B6A3-8FAD3EAFB476}" srcOrd="0" destOrd="0" presId="urn:microsoft.com/office/officeart/2005/8/layout/chevron2"/>
    <dgm:cxn modelId="{3E8F3F26-AE3C-4685-B02B-19D5C4F5CC53}" srcId="{360DC1F1-EBD2-4ECA-BA4E-D0F9A6F4C7EB}" destId="{325F1326-FD7E-410F-AF7F-49EE83A54521}" srcOrd="0" destOrd="0" parTransId="{A45283C4-674C-46B6-9CB3-E219C7F747E1}" sibTransId="{42E17D15-EC1D-4906-8BED-C6BEDA7B6A84}"/>
    <dgm:cxn modelId="{E19D676F-0D7D-4671-BD73-5ECD18AB5242}" type="presOf" srcId="{F2125445-2A8B-4422-9ADF-DEAD3EB54026}" destId="{B2C87F0C-6DC9-4D1F-947A-5F5EDAACF204}" srcOrd="0" destOrd="0" presId="urn:microsoft.com/office/officeart/2005/8/layout/chevron2"/>
    <dgm:cxn modelId="{E180BA79-20C3-42C7-B4DE-955ECB651CC5}" type="presOf" srcId="{6BDEA219-16CD-496D-83E3-6E6DBD79724C}" destId="{5AB5FF06-34FB-4557-B262-59A32BFAAE20}" srcOrd="0" destOrd="0" presId="urn:microsoft.com/office/officeart/2005/8/layout/chevron2"/>
    <dgm:cxn modelId="{1F709CDA-2888-46A8-99C7-E4CFF17E41BA}" type="presOf" srcId="{B1386752-E275-4449-B3F5-4D7BC2F3114F}" destId="{2BF35893-5DE2-4967-95EA-D83A9DEDA183}" srcOrd="0" destOrd="0" presId="urn:microsoft.com/office/officeart/2005/8/layout/chevron2"/>
    <dgm:cxn modelId="{F8562049-5C51-4C55-85F6-7AFB21D28C51}" srcId="{67791A62-3268-43AE-AE08-42C185DE862B}" destId="{F2125445-2A8B-4422-9ADF-DEAD3EB54026}" srcOrd="5" destOrd="0" parTransId="{8EA1FAF8-B45F-4276-AC43-6AC6206B3D47}" sibTransId="{A7A289F6-F9C6-49F7-92FD-A276C618F41A}"/>
    <dgm:cxn modelId="{9C93EBBE-2C98-43BF-B4DC-B1EFDEBE50A1}" type="presOf" srcId="{2639C5E2-4C1D-41BE-901B-7897F29F3BB1}" destId="{177BECFC-97E0-48D7-A2EC-AF4F061D4296}" srcOrd="0" destOrd="0" presId="urn:microsoft.com/office/officeart/2005/8/layout/chevron2"/>
    <dgm:cxn modelId="{98415AE7-2B97-4011-93B6-3E9C82BA878E}" type="presOf" srcId="{325F1326-FD7E-410F-AF7F-49EE83A54521}" destId="{8662B5A2-C10F-4AC2-B35A-3A849CC1DC67}" srcOrd="0" destOrd="0" presId="urn:microsoft.com/office/officeart/2005/8/layout/chevron2"/>
    <dgm:cxn modelId="{22C7A6D5-DD87-4F51-9BA3-EDC118E4AD34}" srcId="{67791A62-3268-43AE-AE08-42C185DE862B}" destId="{55FB0484-310E-4076-92B5-A7CE8FCFA3C9}" srcOrd="0" destOrd="0" parTransId="{F0DF6A20-E181-4391-8E11-8C4B67ECC2D2}" sibTransId="{AD090E0E-CB27-474A-AA36-89398ACA2C9D}"/>
    <dgm:cxn modelId="{8C6B150D-7DF1-4311-9729-0F33020B9BA6}" type="presOf" srcId="{9FE90800-28B8-4402-B511-CC6C1CCDA471}" destId="{3E2B8246-D38C-487B-9A60-FFFBF79BFA52}" srcOrd="0" destOrd="0" presId="urn:microsoft.com/office/officeart/2005/8/layout/chevron2"/>
    <dgm:cxn modelId="{CC333233-0614-4CF3-B3A5-0E0D530747DD}" srcId="{67791A62-3268-43AE-AE08-42C185DE862B}" destId="{6BDEA219-16CD-496D-83E3-6E6DBD79724C}" srcOrd="2" destOrd="0" parTransId="{94AB0D8C-B8A3-4B9F-9EE3-60BF484E4DBA}" sibTransId="{1B0A55AF-134E-43DD-B24E-87979AD07D41}"/>
    <dgm:cxn modelId="{186C4B57-56A7-43C5-9925-2FAA84092947}" srcId="{B1386752-E275-4449-B3F5-4D7BC2F3114F}" destId="{3F2D1038-B57D-42F6-99C7-394995F14EDF}" srcOrd="0" destOrd="0" parTransId="{984686FF-3FBF-4FB4-909F-12959BF596FA}" sibTransId="{BEFC96AD-D8AF-464A-8891-FAAE94AC1855}"/>
    <dgm:cxn modelId="{41885E4C-65E3-4549-8128-7FE0D211806D}" srcId="{67791A62-3268-43AE-AE08-42C185DE862B}" destId="{9FE90800-28B8-4402-B511-CC6C1CCDA471}" srcOrd="3" destOrd="0" parTransId="{86846622-EC49-4A91-BE12-BFBB4E8DEEAB}" sibTransId="{ED24A3F1-9EA0-4A7E-8642-7A8974836300}"/>
    <dgm:cxn modelId="{FDC23FC9-1BCD-47FE-9089-C156D2C2DC73}" type="presOf" srcId="{B2A6BC3A-E24A-47A4-BE80-FC4752C22FBE}" destId="{E0388B94-0776-4414-8DCF-1ABCF6C4B118}" srcOrd="0" destOrd="0" presId="urn:microsoft.com/office/officeart/2005/8/layout/chevron2"/>
    <dgm:cxn modelId="{E20C1549-1985-401D-97B1-C20CD860DDD0}" srcId="{F2125445-2A8B-4422-9ADF-DEAD3EB54026}" destId="{2639C5E2-4C1D-41BE-901B-7897F29F3BB1}" srcOrd="0" destOrd="0" parTransId="{57BE91B0-96F0-4DAF-A0DE-E9C008176B4F}" sibTransId="{0FAB30AB-52BB-456F-8A0E-69D5D2B83AFE}"/>
    <dgm:cxn modelId="{E64E9903-3A61-4677-82D9-491ADE466051}" srcId="{6BDEA219-16CD-496D-83E3-6E6DBD79724C}" destId="{654B1997-C44C-4369-B66B-A5F0BB886881}" srcOrd="0" destOrd="0" parTransId="{C1C67CE2-46C4-44B0-A13B-126FB420FE4F}" sibTransId="{7407AA2B-2CD3-4566-9CDF-058F7FA74098}"/>
    <dgm:cxn modelId="{FA84D7D1-C5CC-42D2-B3B1-13BA8546BC78}" srcId="{55FB0484-310E-4076-92B5-A7CE8FCFA3C9}" destId="{B2A6BC3A-E24A-47A4-BE80-FC4752C22FBE}" srcOrd="0" destOrd="0" parTransId="{418C5166-51D7-4830-A45E-A1475F1D9BFF}" sibTransId="{BBBC230C-CC0E-4A4F-BE97-4A0F663828C7}"/>
    <dgm:cxn modelId="{CF1797AE-0044-46E4-9D47-32362302B822}" srcId="{67791A62-3268-43AE-AE08-42C185DE862B}" destId="{360DC1F1-EBD2-4ECA-BA4E-D0F9A6F4C7EB}" srcOrd="1" destOrd="0" parTransId="{60F022E2-7167-497B-9439-720FA3D5329B}" sibTransId="{894033CE-08CD-4D31-91A0-FE3610D60C47}"/>
    <dgm:cxn modelId="{91843B0E-66A0-4CB7-AF4B-5F5CB87AC8F1}" type="presParOf" srcId="{A7A594A6-51FF-427D-9339-6FF4DEE7EEDD}" destId="{A51B0A55-12CD-44D5-8B28-8798240E70AA}" srcOrd="0" destOrd="0" presId="urn:microsoft.com/office/officeart/2005/8/layout/chevron2"/>
    <dgm:cxn modelId="{406AF277-F0F2-469D-8D0F-EE1B4E28F513}" type="presParOf" srcId="{A51B0A55-12CD-44D5-8B28-8798240E70AA}" destId="{44557D31-915D-4685-808F-3B46105E0483}" srcOrd="0" destOrd="0" presId="urn:microsoft.com/office/officeart/2005/8/layout/chevron2"/>
    <dgm:cxn modelId="{A7EFDDCA-5758-4E5C-8EED-760F8B05E5CC}" type="presParOf" srcId="{A51B0A55-12CD-44D5-8B28-8798240E70AA}" destId="{E0388B94-0776-4414-8DCF-1ABCF6C4B118}" srcOrd="1" destOrd="0" presId="urn:microsoft.com/office/officeart/2005/8/layout/chevron2"/>
    <dgm:cxn modelId="{436FA274-561A-4416-B16F-0A3929918182}" type="presParOf" srcId="{A7A594A6-51FF-427D-9339-6FF4DEE7EEDD}" destId="{59F6AEC5-E7C2-44E6-A549-4984E6F1D78E}" srcOrd="1" destOrd="0" presId="urn:microsoft.com/office/officeart/2005/8/layout/chevron2"/>
    <dgm:cxn modelId="{981E917F-3A0F-4842-90A6-CA54FD279B1A}" type="presParOf" srcId="{A7A594A6-51FF-427D-9339-6FF4DEE7EEDD}" destId="{00C84890-E543-4E05-8B60-86B79FD73150}" srcOrd="2" destOrd="0" presId="urn:microsoft.com/office/officeart/2005/8/layout/chevron2"/>
    <dgm:cxn modelId="{CDCFDE87-1364-48B6-87CF-D7BBD8CE86B6}" type="presParOf" srcId="{00C84890-E543-4E05-8B60-86B79FD73150}" destId="{CABE63E5-F75A-41ED-B6A3-8FAD3EAFB476}" srcOrd="0" destOrd="0" presId="urn:microsoft.com/office/officeart/2005/8/layout/chevron2"/>
    <dgm:cxn modelId="{9A4DF1E3-AD87-446B-8856-2645838CA6E3}" type="presParOf" srcId="{00C84890-E543-4E05-8B60-86B79FD73150}" destId="{8662B5A2-C10F-4AC2-B35A-3A849CC1DC67}" srcOrd="1" destOrd="0" presId="urn:microsoft.com/office/officeart/2005/8/layout/chevron2"/>
    <dgm:cxn modelId="{F56B826F-F67D-4543-9991-4F35899A0E42}" type="presParOf" srcId="{A7A594A6-51FF-427D-9339-6FF4DEE7EEDD}" destId="{DDB1697D-4BA5-4047-94C9-9291342DD268}" srcOrd="3" destOrd="0" presId="urn:microsoft.com/office/officeart/2005/8/layout/chevron2"/>
    <dgm:cxn modelId="{CD6B451F-1D30-4980-B7FB-C9F8F6777592}" type="presParOf" srcId="{A7A594A6-51FF-427D-9339-6FF4DEE7EEDD}" destId="{9E4361E6-613F-429C-9088-DD341638FDB3}" srcOrd="4" destOrd="0" presId="urn:microsoft.com/office/officeart/2005/8/layout/chevron2"/>
    <dgm:cxn modelId="{D7C6D278-FD9C-4812-B46F-2E3463729640}" type="presParOf" srcId="{9E4361E6-613F-429C-9088-DD341638FDB3}" destId="{5AB5FF06-34FB-4557-B262-59A32BFAAE20}" srcOrd="0" destOrd="0" presId="urn:microsoft.com/office/officeart/2005/8/layout/chevron2"/>
    <dgm:cxn modelId="{C653FCDD-85AC-4668-8C03-129C8601802A}" type="presParOf" srcId="{9E4361E6-613F-429C-9088-DD341638FDB3}" destId="{FC8F49EC-A620-4EE4-8D16-0218696144CE}" srcOrd="1" destOrd="0" presId="urn:microsoft.com/office/officeart/2005/8/layout/chevron2"/>
    <dgm:cxn modelId="{5896984F-43D3-4B1D-A276-94E3930FE38C}" type="presParOf" srcId="{A7A594A6-51FF-427D-9339-6FF4DEE7EEDD}" destId="{ECAFF558-0FFD-434B-B09A-9B1E270E82D3}" srcOrd="5" destOrd="0" presId="urn:microsoft.com/office/officeart/2005/8/layout/chevron2"/>
    <dgm:cxn modelId="{119947A7-1D3D-4802-97EE-F8050CC65BF7}" type="presParOf" srcId="{A7A594A6-51FF-427D-9339-6FF4DEE7EEDD}" destId="{3B8DE635-5FE7-4D43-871B-0DC2A7426BD1}" srcOrd="6" destOrd="0" presId="urn:microsoft.com/office/officeart/2005/8/layout/chevron2"/>
    <dgm:cxn modelId="{718191CE-7030-4219-94F4-74868E1EA6F8}" type="presParOf" srcId="{3B8DE635-5FE7-4D43-871B-0DC2A7426BD1}" destId="{3E2B8246-D38C-487B-9A60-FFFBF79BFA52}" srcOrd="0" destOrd="0" presId="urn:microsoft.com/office/officeart/2005/8/layout/chevron2"/>
    <dgm:cxn modelId="{6372E21B-8480-40EC-8874-B2E2F7FA0AD7}" type="presParOf" srcId="{3B8DE635-5FE7-4D43-871B-0DC2A7426BD1}" destId="{A38B988A-6D49-437E-B359-83B4548722F1}" srcOrd="1" destOrd="0" presId="urn:microsoft.com/office/officeart/2005/8/layout/chevron2"/>
    <dgm:cxn modelId="{1DADBC60-5CFB-44EE-A8B3-1FA8692045D9}" type="presParOf" srcId="{A7A594A6-51FF-427D-9339-6FF4DEE7EEDD}" destId="{356A12D5-31F1-4E11-87F9-387847724587}" srcOrd="7" destOrd="0" presId="urn:microsoft.com/office/officeart/2005/8/layout/chevron2"/>
    <dgm:cxn modelId="{147091EA-6F10-4340-8A44-EDB64CE400FF}" type="presParOf" srcId="{A7A594A6-51FF-427D-9339-6FF4DEE7EEDD}" destId="{BF656712-5C10-48DA-BB38-7005EE1AF4DC}" srcOrd="8" destOrd="0" presId="urn:microsoft.com/office/officeart/2005/8/layout/chevron2"/>
    <dgm:cxn modelId="{929FAF6D-3EE1-4F4E-8AEE-272EE2A7C392}" type="presParOf" srcId="{BF656712-5C10-48DA-BB38-7005EE1AF4DC}" destId="{2BF35893-5DE2-4967-95EA-D83A9DEDA183}" srcOrd="0" destOrd="0" presId="urn:microsoft.com/office/officeart/2005/8/layout/chevron2"/>
    <dgm:cxn modelId="{B625C412-AF54-45BF-A2B9-731C1BF37149}" type="presParOf" srcId="{BF656712-5C10-48DA-BB38-7005EE1AF4DC}" destId="{386DE317-A38D-408C-B40E-3FB30151DCD5}" srcOrd="1" destOrd="0" presId="urn:microsoft.com/office/officeart/2005/8/layout/chevron2"/>
    <dgm:cxn modelId="{39994835-5D5B-4CA0-B08F-8649B850425A}" type="presParOf" srcId="{A7A594A6-51FF-427D-9339-6FF4DEE7EEDD}" destId="{93C3CD64-C109-47BC-AC5C-0251C8144547}" srcOrd="9" destOrd="0" presId="urn:microsoft.com/office/officeart/2005/8/layout/chevron2"/>
    <dgm:cxn modelId="{B431F5C4-3344-4211-9CC1-9A441E299014}" type="presParOf" srcId="{A7A594A6-51FF-427D-9339-6FF4DEE7EEDD}" destId="{BE021074-01FF-4BB7-AC34-CF3FF682B853}" srcOrd="10" destOrd="0" presId="urn:microsoft.com/office/officeart/2005/8/layout/chevron2"/>
    <dgm:cxn modelId="{1FA8535C-67FB-4D3F-8299-51F7E0AA2224}" type="presParOf" srcId="{BE021074-01FF-4BB7-AC34-CF3FF682B853}" destId="{B2C87F0C-6DC9-4D1F-947A-5F5EDAACF204}" srcOrd="0" destOrd="0" presId="urn:microsoft.com/office/officeart/2005/8/layout/chevron2"/>
    <dgm:cxn modelId="{2A938A21-7A24-41A0-BF81-359DE2AE98BE}" type="presParOf" srcId="{BE021074-01FF-4BB7-AC34-CF3FF682B853}" destId="{177BECFC-97E0-48D7-A2EC-AF4F061D4296}" srcOrd="1" destOrd="0" presId="urn:microsoft.com/office/officeart/2005/8/layout/chevron2"/>
    <dgm:cxn modelId="{12FBF4D5-A2AF-4797-971A-E6D0B0867FA4}" type="presParOf" srcId="{A7A594A6-51FF-427D-9339-6FF4DEE7EEDD}" destId="{7717827F-509B-4880-864A-AA9CE181678F}" srcOrd="11" destOrd="0" presId="urn:microsoft.com/office/officeart/2005/8/layout/chevron2"/>
    <dgm:cxn modelId="{E934FF87-13A6-4B3E-98E1-077029B3921E}" type="presParOf" srcId="{A7A594A6-51FF-427D-9339-6FF4DEE7EEDD}" destId="{F44B9561-E170-439F-BFE3-EAF2903290AC}" srcOrd="12" destOrd="0" presId="urn:microsoft.com/office/officeart/2005/8/layout/chevron2"/>
    <dgm:cxn modelId="{73BD2C65-C990-46FC-927A-0297181F5E50}" type="presParOf" srcId="{F44B9561-E170-439F-BFE3-EAF2903290AC}" destId="{D4D13511-FA66-48A4-B5A6-2225A4E01136}" srcOrd="0" destOrd="0" presId="urn:microsoft.com/office/officeart/2005/8/layout/chevron2"/>
    <dgm:cxn modelId="{8AC6010F-7DDD-4D6A-9971-313179DE0B7C}" type="presParOf" srcId="{F44B9561-E170-439F-BFE3-EAF2903290AC}" destId="{A02FE682-E781-4E14-B5BE-71491919158A}" srcOrd="1" destOrd="0" presId="urn:microsoft.com/office/officeart/2005/8/layout/chevron2"/>
  </dgm:cxnLst>
  <dgm:bg>
    <a:solidFill>
      <a:schemeClr val="accent1">
        <a:lumMod val="60000"/>
        <a:lumOff val="40000"/>
      </a:schemeClr>
    </a:solidFill>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557D31-915D-4685-808F-3B46105E0483}">
      <dsp:nvSpPr>
        <dsp:cNvPr id="0" name=""/>
        <dsp:cNvSpPr/>
      </dsp:nvSpPr>
      <dsp:spPr>
        <a:xfrm rot="5400000">
          <a:off x="-94148" y="125462"/>
          <a:ext cx="627656" cy="439359"/>
        </a:xfrm>
        <a:prstGeom prst="chevron">
          <a:avLst/>
        </a:prstGeom>
        <a:solidFill>
          <a:schemeClr val="lt1">
            <a:hueOff val="0"/>
            <a:satOff val="0"/>
            <a:lumOff val="0"/>
            <a:alphaOff val="0"/>
          </a:schemeClr>
        </a:solidFill>
        <a:ln w="19050" cap="rnd" cmpd="sng" algn="ctr">
          <a:solidFill>
            <a:srgbClr val="F6841E"/>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uk-UA" sz="1100" kern="1200">
              <a:latin typeface="Arial" panose="020B0604020202020204" pitchFamily="34" charset="0"/>
              <a:cs typeface="Arial" panose="020B0604020202020204" pitchFamily="34" charset="0"/>
            </a:rPr>
            <a:t>1</a:t>
          </a:r>
          <a:endParaRPr lang="en-GB" sz="1100" kern="1200">
            <a:latin typeface="Arial" panose="020B0604020202020204" pitchFamily="34" charset="0"/>
            <a:cs typeface="Arial" panose="020B0604020202020204" pitchFamily="34" charset="0"/>
          </a:endParaRPr>
        </a:p>
      </dsp:txBody>
      <dsp:txXfrm rot="-5400000">
        <a:off x="1" y="250994"/>
        <a:ext cx="439359" cy="188297"/>
      </dsp:txXfrm>
    </dsp:sp>
    <dsp:sp modelId="{E0388B94-0776-4414-8DCF-1ABCF6C4B118}">
      <dsp:nvSpPr>
        <dsp:cNvPr id="0" name=""/>
        <dsp:cNvSpPr/>
      </dsp:nvSpPr>
      <dsp:spPr>
        <a:xfrm rot="5400000">
          <a:off x="4313847" y="-3874488"/>
          <a:ext cx="407976" cy="8156952"/>
        </a:xfrm>
        <a:prstGeom prst="round2SameRect">
          <a:avLst/>
        </a:prstGeom>
        <a:noFill/>
        <a:ln w="19050" cap="rnd" cmpd="sng" algn="ctr">
          <a:solidFill>
            <a:srgbClr val="F6841E"/>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uk-UA" sz="1400" kern="1200" dirty="0">
              <a:latin typeface="Arial" panose="020B0604020202020204" pitchFamily="34" charset="0"/>
              <a:cs typeface="Arial" panose="020B0604020202020204" pitchFamily="34" charset="0"/>
            </a:rPr>
            <a:t>Вибираю тему та підтему ситуативного спілкування – Розділ 4.2. (5-6 класи), розділ 5.2. (7-9 класи).</a:t>
          </a:r>
          <a:endParaRPr lang="en-GB" sz="1400" kern="1200" dirty="0">
            <a:latin typeface="Arial" panose="020B0604020202020204" pitchFamily="34" charset="0"/>
            <a:cs typeface="Arial" panose="020B0604020202020204" pitchFamily="34" charset="0"/>
          </a:endParaRPr>
        </a:p>
      </dsp:txBody>
      <dsp:txXfrm rot="-5400000">
        <a:off x="439359" y="19916"/>
        <a:ext cx="8137036" cy="368144"/>
      </dsp:txXfrm>
    </dsp:sp>
    <dsp:sp modelId="{CABE63E5-F75A-41ED-B6A3-8FAD3EAFB476}">
      <dsp:nvSpPr>
        <dsp:cNvPr id="0" name=""/>
        <dsp:cNvSpPr/>
      </dsp:nvSpPr>
      <dsp:spPr>
        <a:xfrm rot="5400000">
          <a:off x="-94148" y="638973"/>
          <a:ext cx="627656" cy="439359"/>
        </a:xfrm>
        <a:prstGeom prst="chevron">
          <a:avLst/>
        </a:prstGeom>
        <a:solidFill>
          <a:schemeClr val="lt1">
            <a:hueOff val="0"/>
            <a:satOff val="0"/>
            <a:lumOff val="0"/>
            <a:alphaOff val="0"/>
          </a:schemeClr>
        </a:solidFill>
        <a:ln w="19050" cap="rnd" cmpd="sng" algn="ctr">
          <a:solidFill>
            <a:srgbClr val="F6841E"/>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uk-UA" sz="1100" kern="1200">
              <a:latin typeface="Arial" panose="020B0604020202020204" pitchFamily="34" charset="0"/>
              <a:cs typeface="Arial" panose="020B0604020202020204" pitchFamily="34" charset="0"/>
            </a:rPr>
            <a:t>2</a:t>
          </a:r>
          <a:endParaRPr lang="en-GB" sz="1100" kern="1200">
            <a:latin typeface="Arial" panose="020B0604020202020204" pitchFamily="34" charset="0"/>
            <a:cs typeface="Arial" panose="020B0604020202020204" pitchFamily="34" charset="0"/>
          </a:endParaRPr>
        </a:p>
      </dsp:txBody>
      <dsp:txXfrm rot="-5400000">
        <a:off x="1" y="764505"/>
        <a:ext cx="439359" cy="188297"/>
      </dsp:txXfrm>
    </dsp:sp>
    <dsp:sp modelId="{8662B5A2-C10F-4AC2-B35A-3A849CC1DC67}">
      <dsp:nvSpPr>
        <dsp:cNvPr id="0" name=""/>
        <dsp:cNvSpPr/>
      </dsp:nvSpPr>
      <dsp:spPr>
        <a:xfrm rot="5400000">
          <a:off x="4313847" y="-3329663"/>
          <a:ext cx="407976" cy="8156952"/>
        </a:xfrm>
        <a:prstGeom prst="round2SameRect">
          <a:avLst/>
        </a:prstGeom>
        <a:noFill/>
        <a:ln w="19050" cap="rnd" cmpd="sng" algn="ctr">
          <a:solidFill>
            <a:srgbClr val="F6841E"/>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uk-UA" sz="1400" kern="1200" dirty="0">
              <a:latin typeface="Arial" panose="020B0604020202020204" pitchFamily="34" charset="0"/>
              <a:cs typeface="Arial" panose="020B0604020202020204" pitchFamily="34" charset="0"/>
            </a:rPr>
            <a:t>Визначаю зовнішній контекст – Локації, люди, об’єкти, події, дії/операції, тексти</a:t>
          </a:r>
          <a:r>
            <a:rPr lang="uk-UA" sz="1100" kern="1200" dirty="0">
              <a:latin typeface="Arial" panose="020B0604020202020204" pitchFamily="34" charset="0"/>
              <a:cs typeface="Arial" panose="020B0604020202020204" pitchFamily="34" charset="0"/>
            </a:rPr>
            <a:t>.</a:t>
          </a:r>
          <a:endParaRPr lang="en-GB" sz="1100" kern="1200" dirty="0">
            <a:latin typeface="Arial" panose="020B0604020202020204" pitchFamily="34" charset="0"/>
            <a:cs typeface="Arial" panose="020B0604020202020204" pitchFamily="34" charset="0"/>
          </a:endParaRPr>
        </a:p>
      </dsp:txBody>
      <dsp:txXfrm rot="-5400000">
        <a:off x="439359" y="564741"/>
        <a:ext cx="8137036" cy="368144"/>
      </dsp:txXfrm>
    </dsp:sp>
    <dsp:sp modelId="{5AB5FF06-34FB-4557-B262-59A32BFAAE20}">
      <dsp:nvSpPr>
        <dsp:cNvPr id="0" name=""/>
        <dsp:cNvSpPr/>
      </dsp:nvSpPr>
      <dsp:spPr>
        <a:xfrm rot="5400000">
          <a:off x="-94148" y="1180005"/>
          <a:ext cx="627656" cy="439359"/>
        </a:xfrm>
        <a:prstGeom prst="chevron">
          <a:avLst/>
        </a:prstGeom>
        <a:solidFill>
          <a:schemeClr val="lt1">
            <a:hueOff val="0"/>
            <a:satOff val="0"/>
            <a:lumOff val="0"/>
            <a:alphaOff val="0"/>
          </a:schemeClr>
        </a:solidFill>
        <a:ln w="19050" cap="rnd" cmpd="sng" algn="ctr">
          <a:solidFill>
            <a:srgbClr val="F6841E"/>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uk-UA" sz="1100" kern="1200">
              <a:latin typeface="Arial" panose="020B0604020202020204" pitchFamily="34" charset="0"/>
              <a:cs typeface="Arial" panose="020B0604020202020204" pitchFamily="34" charset="0"/>
            </a:rPr>
            <a:t>3</a:t>
          </a:r>
          <a:endParaRPr lang="en-GB" sz="1100" kern="1200">
            <a:latin typeface="Arial" panose="020B0604020202020204" pitchFamily="34" charset="0"/>
            <a:cs typeface="Arial" panose="020B0604020202020204" pitchFamily="34" charset="0"/>
          </a:endParaRPr>
        </a:p>
      </dsp:txBody>
      <dsp:txXfrm rot="-5400000">
        <a:off x="1" y="1305537"/>
        <a:ext cx="439359" cy="188297"/>
      </dsp:txXfrm>
    </dsp:sp>
    <dsp:sp modelId="{FC8F49EC-A620-4EE4-8D16-0218696144CE}">
      <dsp:nvSpPr>
        <dsp:cNvPr id="0" name=""/>
        <dsp:cNvSpPr/>
      </dsp:nvSpPr>
      <dsp:spPr>
        <a:xfrm rot="5400000">
          <a:off x="4313847" y="-2788630"/>
          <a:ext cx="407976" cy="8156952"/>
        </a:xfrm>
        <a:prstGeom prst="round2SameRect">
          <a:avLst/>
        </a:prstGeom>
        <a:noFill/>
        <a:ln w="19050" cap="rnd" cmpd="sng" algn="ctr">
          <a:solidFill>
            <a:srgbClr val="F6841E"/>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uk-UA" sz="1400" kern="1200" dirty="0">
              <a:latin typeface="Arial" panose="020B0604020202020204" pitchFamily="34" charset="0"/>
              <a:cs typeface="Arial" panose="020B0604020202020204" pitchFamily="34" charset="0"/>
            </a:rPr>
            <a:t>Описую комунікативні мовленнєві уміння відповідно до конкретних очікуваних результатів програми – Розділ 4.1. (5-6 класи), розділ 5.1. (7-9 класи).</a:t>
          </a:r>
          <a:endParaRPr lang="en-GB" sz="1400" kern="1200" dirty="0">
            <a:latin typeface="Arial" panose="020B0604020202020204" pitchFamily="34" charset="0"/>
            <a:cs typeface="Arial" panose="020B0604020202020204" pitchFamily="34" charset="0"/>
          </a:endParaRPr>
        </a:p>
      </dsp:txBody>
      <dsp:txXfrm rot="-5400000">
        <a:off x="439359" y="1105774"/>
        <a:ext cx="8137036" cy="368144"/>
      </dsp:txXfrm>
    </dsp:sp>
    <dsp:sp modelId="{3E2B8246-D38C-487B-9A60-FFFBF79BFA52}">
      <dsp:nvSpPr>
        <dsp:cNvPr id="0" name=""/>
        <dsp:cNvSpPr/>
      </dsp:nvSpPr>
      <dsp:spPr>
        <a:xfrm rot="5400000">
          <a:off x="-94148" y="1721038"/>
          <a:ext cx="627656" cy="439359"/>
        </a:xfrm>
        <a:prstGeom prst="chevron">
          <a:avLst/>
        </a:prstGeom>
        <a:solidFill>
          <a:schemeClr val="lt1">
            <a:hueOff val="0"/>
            <a:satOff val="0"/>
            <a:lumOff val="0"/>
            <a:alphaOff val="0"/>
          </a:schemeClr>
        </a:solidFill>
        <a:ln w="19050" cap="rnd" cmpd="sng" algn="ctr">
          <a:solidFill>
            <a:srgbClr val="F6841E"/>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uk-UA" sz="1100" kern="1200">
              <a:latin typeface="Arial" panose="020B0604020202020204" pitchFamily="34" charset="0"/>
              <a:cs typeface="Arial" panose="020B0604020202020204" pitchFamily="34" charset="0"/>
            </a:rPr>
            <a:t>4</a:t>
          </a:r>
          <a:endParaRPr lang="en-GB" sz="1100" kern="1200">
            <a:latin typeface="Arial" panose="020B0604020202020204" pitchFamily="34" charset="0"/>
            <a:cs typeface="Arial" panose="020B0604020202020204" pitchFamily="34" charset="0"/>
          </a:endParaRPr>
        </a:p>
      </dsp:txBody>
      <dsp:txXfrm rot="-5400000">
        <a:off x="1" y="1846570"/>
        <a:ext cx="439359" cy="188297"/>
      </dsp:txXfrm>
    </dsp:sp>
    <dsp:sp modelId="{A38B988A-6D49-437E-B359-83B4548722F1}">
      <dsp:nvSpPr>
        <dsp:cNvPr id="0" name=""/>
        <dsp:cNvSpPr/>
      </dsp:nvSpPr>
      <dsp:spPr>
        <a:xfrm rot="5400000">
          <a:off x="4313847" y="-2247597"/>
          <a:ext cx="407976" cy="8156952"/>
        </a:xfrm>
        <a:prstGeom prst="round2SameRect">
          <a:avLst/>
        </a:prstGeom>
        <a:noFill/>
        <a:ln w="19050" cap="rnd" cmpd="sng" algn="ctr">
          <a:solidFill>
            <a:srgbClr val="F6841E"/>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uk-UA" sz="1400" kern="1200" dirty="0">
              <a:latin typeface="Arial" panose="020B0604020202020204" pitchFamily="34" charset="0"/>
              <a:cs typeface="Arial" panose="020B0604020202020204" pitchFamily="34" charset="0"/>
            </a:rPr>
            <a:t>З’ясовую, які наскрізні вміння розвиватимуться засобами теми – Розділ 2.</a:t>
          </a:r>
          <a:endParaRPr lang="en-GB" sz="1400" kern="1200" dirty="0">
            <a:latin typeface="Arial" panose="020B0604020202020204" pitchFamily="34" charset="0"/>
            <a:cs typeface="Arial" panose="020B0604020202020204" pitchFamily="34" charset="0"/>
          </a:endParaRPr>
        </a:p>
      </dsp:txBody>
      <dsp:txXfrm rot="-5400000">
        <a:off x="439359" y="1646807"/>
        <a:ext cx="8137036" cy="368144"/>
      </dsp:txXfrm>
    </dsp:sp>
    <dsp:sp modelId="{2BF35893-5DE2-4967-95EA-D83A9DEDA183}">
      <dsp:nvSpPr>
        <dsp:cNvPr id="0" name=""/>
        <dsp:cNvSpPr/>
      </dsp:nvSpPr>
      <dsp:spPr>
        <a:xfrm rot="5400000">
          <a:off x="-94148" y="2262071"/>
          <a:ext cx="627656" cy="439359"/>
        </a:xfrm>
        <a:prstGeom prst="chevron">
          <a:avLst/>
        </a:prstGeom>
        <a:solidFill>
          <a:schemeClr val="lt1">
            <a:hueOff val="0"/>
            <a:satOff val="0"/>
            <a:lumOff val="0"/>
            <a:alphaOff val="0"/>
          </a:schemeClr>
        </a:solidFill>
        <a:ln w="19050" cap="rnd" cmpd="sng" algn="ctr">
          <a:solidFill>
            <a:srgbClr val="F6841E"/>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uk-UA" sz="1100" kern="1200">
              <a:latin typeface="Arial" panose="020B0604020202020204" pitchFamily="34" charset="0"/>
              <a:cs typeface="Arial" panose="020B0604020202020204" pitchFamily="34" charset="0"/>
            </a:rPr>
            <a:t>5</a:t>
          </a:r>
          <a:endParaRPr lang="en-GB" sz="1100" kern="1200">
            <a:latin typeface="Arial" panose="020B0604020202020204" pitchFamily="34" charset="0"/>
            <a:cs typeface="Arial" panose="020B0604020202020204" pitchFamily="34" charset="0"/>
          </a:endParaRPr>
        </a:p>
      </dsp:txBody>
      <dsp:txXfrm rot="-5400000">
        <a:off x="1" y="2387603"/>
        <a:ext cx="439359" cy="188297"/>
      </dsp:txXfrm>
    </dsp:sp>
    <dsp:sp modelId="{386DE317-A38D-408C-B40E-3FB30151DCD5}">
      <dsp:nvSpPr>
        <dsp:cNvPr id="0" name=""/>
        <dsp:cNvSpPr/>
      </dsp:nvSpPr>
      <dsp:spPr>
        <a:xfrm rot="5400000">
          <a:off x="4313847" y="-1706564"/>
          <a:ext cx="407976" cy="8156952"/>
        </a:xfrm>
        <a:prstGeom prst="round2SameRect">
          <a:avLst/>
        </a:prstGeom>
        <a:noFill/>
        <a:ln w="19050" cap="rnd" cmpd="sng" algn="ctr">
          <a:solidFill>
            <a:srgbClr val="F6841E"/>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uk-UA" sz="1400" kern="1200" dirty="0">
              <a:latin typeface="Arial" panose="020B0604020202020204" pitchFamily="34" charset="0"/>
              <a:cs typeface="Arial" panose="020B0604020202020204" pitchFamily="34" charset="0"/>
            </a:rPr>
            <a:t>Окреслюю результати учіння (комунікативні мовленнєві вміння + наскрізні вміння) на кінець опрацювання теми, які є основою для визначення конкретних завдань окремих уроків.</a:t>
          </a:r>
          <a:endParaRPr lang="en-GB" sz="1400" kern="1200" dirty="0">
            <a:latin typeface="Arial" panose="020B0604020202020204" pitchFamily="34" charset="0"/>
            <a:cs typeface="Arial" panose="020B0604020202020204" pitchFamily="34" charset="0"/>
          </a:endParaRPr>
        </a:p>
      </dsp:txBody>
      <dsp:txXfrm rot="-5400000">
        <a:off x="439359" y="2187840"/>
        <a:ext cx="8137036" cy="368144"/>
      </dsp:txXfrm>
    </dsp:sp>
    <dsp:sp modelId="{B2C87F0C-6DC9-4D1F-947A-5F5EDAACF204}">
      <dsp:nvSpPr>
        <dsp:cNvPr id="0" name=""/>
        <dsp:cNvSpPr/>
      </dsp:nvSpPr>
      <dsp:spPr>
        <a:xfrm rot="5400000">
          <a:off x="-94148" y="2803104"/>
          <a:ext cx="627656" cy="439359"/>
        </a:xfrm>
        <a:prstGeom prst="chevron">
          <a:avLst/>
        </a:prstGeom>
        <a:solidFill>
          <a:schemeClr val="lt1">
            <a:hueOff val="0"/>
            <a:satOff val="0"/>
            <a:lumOff val="0"/>
            <a:alphaOff val="0"/>
          </a:schemeClr>
        </a:solidFill>
        <a:ln w="19050" cap="rnd" cmpd="sng" algn="ctr">
          <a:solidFill>
            <a:srgbClr val="F6841E"/>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uk-UA" sz="1100" kern="1200">
              <a:latin typeface="Arial" panose="020B0604020202020204" pitchFamily="34" charset="0"/>
              <a:cs typeface="Arial" panose="020B0604020202020204" pitchFamily="34" charset="0"/>
            </a:rPr>
            <a:t>6</a:t>
          </a:r>
          <a:endParaRPr lang="en-GB" sz="1100" kern="1200">
            <a:latin typeface="Arial" panose="020B0604020202020204" pitchFamily="34" charset="0"/>
            <a:cs typeface="Arial" panose="020B0604020202020204" pitchFamily="34" charset="0"/>
          </a:endParaRPr>
        </a:p>
      </dsp:txBody>
      <dsp:txXfrm rot="-5400000">
        <a:off x="1" y="2928636"/>
        <a:ext cx="439359" cy="188297"/>
      </dsp:txXfrm>
    </dsp:sp>
    <dsp:sp modelId="{177BECFC-97E0-48D7-A2EC-AF4F061D4296}">
      <dsp:nvSpPr>
        <dsp:cNvPr id="0" name=""/>
        <dsp:cNvSpPr/>
      </dsp:nvSpPr>
      <dsp:spPr>
        <a:xfrm rot="5400000">
          <a:off x="4313847" y="-1165531"/>
          <a:ext cx="407976" cy="8156952"/>
        </a:xfrm>
        <a:prstGeom prst="round2SameRect">
          <a:avLst/>
        </a:prstGeom>
        <a:noFill/>
        <a:ln w="19050" cap="rnd" cmpd="sng" algn="ctr">
          <a:solidFill>
            <a:srgbClr val="F6841E"/>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uk-UA" sz="1400" kern="1200" dirty="0">
              <a:latin typeface="Arial" panose="020B0604020202020204" pitchFamily="34" charset="0"/>
              <a:cs typeface="Arial" panose="020B0604020202020204" pitchFamily="34" charset="0"/>
            </a:rPr>
            <a:t>Визначаю стратегії та способи формувального та підсумкового оцінювання.</a:t>
          </a:r>
          <a:endParaRPr lang="en-GB" sz="1400" kern="1200" dirty="0">
            <a:latin typeface="Arial" panose="020B0604020202020204" pitchFamily="34" charset="0"/>
            <a:cs typeface="Arial" panose="020B0604020202020204" pitchFamily="34" charset="0"/>
          </a:endParaRPr>
        </a:p>
      </dsp:txBody>
      <dsp:txXfrm rot="-5400000">
        <a:off x="439359" y="2728873"/>
        <a:ext cx="8137036" cy="368144"/>
      </dsp:txXfrm>
    </dsp:sp>
    <dsp:sp modelId="{D4D13511-FA66-48A4-B5A6-2225A4E01136}">
      <dsp:nvSpPr>
        <dsp:cNvPr id="0" name=""/>
        <dsp:cNvSpPr/>
      </dsp:nvSpPr>
      <dsp:spPr>
        <a:xfrm rot="5400000">
          <a:off x="-94148" y="3344137"/>
          <a:ext cx="627656" cy="439359"/>
        </a:xfrm>
        <a:prstGeom prst="chevron">
          <a:avLst/>
        </a:prstGeom>
        <a:solidFill>
          <a:schemeClr val="lt1">
            <a:hueOff val="0"/>
            <a:satOff val="0"/>
            <a:lumOff val="0"/>
            <a:alphaOff val="0"/>
          </a:schemeClr>
        </a:solidFill>
        <a:ln w="19050" cap="rnd" cmpd="sng" algn="ctr">
          <a:solidFill>
            <a:srgbClr val="F6841E"/>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uk-UA" sz="1100" kern="1200">
              <a:latin typeface="Arial" panose="020B0604020202020204" pitchFamily="34" charset="0"/>
              <a:cs typeface="Arial" panose="020B0604020202020204" pitchFamily="34" charset="0"/>
            </a:rPr>
            <a:t>7</a:t>
          </a:r>
          <a:endParaRPr lang="en-GB" sz="1100" kern="1200">
            <a:latin typeface="Arial" panose="020B0604020202020204" pitchFamily="34" charset="0"/>
            <a:cs typeface="Arial" panose="020B0604020202020204" pitchFamily="34" charset="0"/>
          </a:endParaRPr>
        </a:p>
      </dsp:txBody>
      <dsp:txXfrm rot="-5400000">
        <a:off x="1" y="3469669"/>
        <a:ext cx="439359" cy="188297"/>
      </dsp:txXfrm>
    </dsp:sp>
    <dsp:sp modelId="{A02FE682-E781-4E14-B5BE-71491919158A}">
      <dsp:nvSpPr>
        <dsp:cNvPr id="0" name=""/>
        <dsp:cNvSpPr/>
      </dsp:nvSpPr>
      <dsp:spPr>
        <a:xfrm rot="5400000">
          <a:off x="4313847" y="-624499"/>
          <a:ext cx="407976" cy="8156952"/>
        </a:xfrm>
        <a:prstGeom prst="round2SameRect">
          <a:avLst/>
        </a:prstGeom>
        <a:noFill/>
        <a:ln w="19050" cap="rnd" cmpd="sng" algn="ctr">
          <a:solidFill>
            <a:srgbClr val="F6841E"/>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uk-UA" sz="1400" kern="1200" dirty="0">
              <a:latin typeface="Arial" panose="020B0604020202020204" pitchFamily="34" charset="0"/>
              <a:cs typeface="Arial" panose="020B0604020202020204" pitchFamily="34" charset="0"/>
            </a:rPr>
            <a:t>Добираю відповідний </a:t>
          </a:r>
          <a:r>
            <a:rPr lang="uk-UA" sz="1400" kern="1200" dirty="0" err="1">
              <a:latin typeface="Arial" panose="020B0604020202020204" pitchFamily="34" charset="0"/>
              <a:cs typeface="Arial" panose="020B0604020202020204" pitchFamily="34" charset="0"/>
            </a:rPr>
            <a:t>мовний</a:t>
          </a:r>
          <a:r>
            <a:rPr lang="uk-UA" sz="1400" kern="1200" dirty="0">
              <a:latin typeface="Arial" panose="020B0604020202020204" pitchFamily="34" charset="0"/>
              <a:cs typeface="Arial" panose="020B0604020202020204" pitchFamily="34" charset="0"/>
            </a:rPr>
            <a:t> матеріал – Розділи 4.3., 4.4. (5-6 класи), розділи 5.3., 5.4. (7-9 класи).</a:t>
          </a:r>
          <a:endParaRPr lang="en-GB" sz="1400" kern="1200" dirty="0">
            <a:latin typeface="Arial" panose="020B0604020202020204" pitchFamily="34" charset="0"/>
            <a:cs typeface="Arial" panose="020B0604020202020204" pitchFamily="34" charset="0"/>
          </a:endParaRPr>
        </a:p>
      </dsp:txBody>
      <dsp:txXfrm rot="-5400000">
        <a:off x="439359" y="3269905"/>
        <a:ext cx="8137036" cy="368144"/>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8834184-84EC-40A8-BD4B-95781A711E4E}" type="datetimeFigureOut">
              <a:rPr lang="uk-UA" smtClean="0"/>
              <a:t>28.10.2021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4DA5C0F-6659-4E59-A6CB-658E9A4A4FE3}" type="slidenum">
              <a:rPr lang="uk-UA" smtClean="0"/>
              <a:t>‹#›</a:t>
            </a:fld>
            <a:endParaRPr lang="uk-UA"/>
          </a:p>
        </p:txBody>
      </p:sp>
    </p:spTree>
    <p:extLst>
      <p:ext uri="{BB962C8B-B14F-4D97-AF65-F5344CB8AC3E}">
        <p14:creationId xmlns:p14="http://schemas.microsoft.com/office/powerpoint/2010/main" val="702953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8834184-84EC-40A8-BD4B-95781A711E4E}" type="datetimeFigureOut">
              <a:rPr lang="uk-UA" smtClean="0"/>
              <a:t>28.10.2021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4DA5C0F-6659-4E59-A6CB-658E9A4A4FE3}" type="slidenum">
              <a:rPr lang="uk-UA" smtClean="0"/>
              <a:t>‹#›</a:t>
            </a:fld>
            <a:endParaRPr lang="uk-UA"/>
          </a:p>
        </p:txBody>
      </p:sp>
    </p:spTree>
    <p:extLst>
      <p:ext uri="{BB962C8B-B14F-4D97-AF65-F5344CB8AC3E}">
        <p14:creationId xmlns:p14="http://schemas.microsoft.com/office/powerpoint/2010/main" val="4183545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8834184-84EC-40A8-BD4B-95781A711E4E}" type="datetimeFigureOut">
              <a:rPr lang="uk-UA" smtClean="0"/>
              <a:t>28.10.2021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4DA5C0F-6659-4E59-A6CB-658E9A4A4FE3}" type="slidenum">
              <a:rPr lang="uk-UA" smtClean="0"/>
              <a:t>‹#›</a:t>
            </a:fld>
            <a:endParaRPr lang="uk-U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009421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8834184-84EC-40A8-BD4B-95781A711E4E}" type="datetimeFigureOut">
              <a:rPr lang="uk-UA" smtClean="0"/>
              <a:t>28.10.2021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4DA5C0F-6659-4E59-A6CB-658E9A4A4FE3}" type="slidenum">
              <a:rPr lang="uk-UA" smtClean="0"/>
              <a:t>‹#›</a:t>
            </a:fld>
            <a:endParaRPr lang="uk-UA"/>
          </a:p>
        </p:txBody>
      </p:sp>
    </p:spTree>
    <p:extLst>
      <p:ext uri="{BB962C8B-B14F-4D97-AF65-F5344CB8AC3E}">
        <p14:creationId xmlns:p14="http://schemas.microsoft.com/office/powerpoint/2010/main" val="40614971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8834184-84EC-40A8-BD4B-95781A711E4E}" type="datetimeFigureOut">
              <a:rPr lang="uk-UA" smtClean="0"/>
              <a:t>28.10.2021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4DA5C0F-6659-4E59-A6CB-658E9A4A4FE3}" type="slidenum">
              <a:rPr lang="uk-UA" smtClean="0"/>
              <a:t>‹#›</a:t>
            </a:fld>
            <a:endParaRPr lang="uk-U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1700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8834184-84EC-40A8-BD4B-95781A711E4E}" type="datetimeFigureOut">
              <a:rPr lang="uk-UA" smtClean="0"/>
              <a:t>28.10.2021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4DA5C0F-6659-4E59-A6CB-658E9A4A4FE3}" type="slidenum">
              <a:rPr lang="uk-UA" smtClean="0"/>
              <a:t>‹#›</a:t>
            </a:fld>
            <a:endParaRPr lang="uk-UA"/>
          </a:p>
        </p:txBody>
      </p:sp>
    </p:spTree>
    <p:extLst>
      <p:ext uri="{BB962C8B-B14F-4D97-AF65-F5344CB8AC3E}">
        <p14:creationId xmlns:p14="http://schemas.microsoft.com/office/powerpoint/2010/main" val="19657724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8834184-84EC-40A8-BD4B-95781A711E4E}" type="datetimeFigureOut">
              <a:rPr lang="uk-UA" smtClean="0"/>
              <a:t>28.10.2021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4DA5C0F-6659-4E59-A6CB-658E9A4A4FE3}" type="slidenum">
              <a:rPr lang="uk-UA" smtClean="0"/>
              <a:t>‹#›</a:t>
            </a:fld>
            <a:endParaRPr lang="uk-UA"/>
          </a:p>
        </p:txBody>
      </p:sp>
    </p:spTree>
    <p:extLst>
      <p:ext uri="{BB962C8B-B14F-4D97-AF65-F5344CB8AC3E}">
        <p14:creationId xmlns:p14="http://schemas.microsoft.com/office/powerpoint/2010/main" val="8772934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8834184-84EC-40A8-BD4B-95781A711E4E}" type="datetimeFigureOut">
              <a:rPr lang="uk-UA" smtClean="0"/>
              <a:t>28.10.2021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4DA5C0F-6659-4E59-A6CB-658E9A4A4FE3}" type="slidenum">
              <a:rPr lang="uk-UA" smtClean="0"/>
              <a:t>‹#›</a:t>
            </a:fld>
            <a:endParaRPr lang="uk-UA"/>
          </a:p>
        </p:txBody>
      </p:sp>
    </p:spTree>
    <p:extLst>
      <p:ext uri="{BB962C8B-B14F-4D97-AF65-F5344CB8AC3E}">
        <p14:creationId xmlns:p14="http://schemas.microsoft.com/office/powerpoint/2010/main" val="2764777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8834184-84EC-40A8-BD4B-95781A711E4E}" type="datetimeFigureOut">
              <a:rPr lang="uk-UA" smtClean="0"/>
              <a:t>28.10.2021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4DA5C0F-6659-4E59-A6CB-658E9A4A4FE3}" type="slidenum">
              <a:rPr lang="uk-UA" smtClean="0"/>
              <a:t>‹#›</a:t>
            </a:fld>
            <a:endParaRPr lang="uk-UA"/>
          </a:p>
        </p:txBody>
      </p:sp>
    </p:spTree>
    <p:extLst>
      <p:ext uri="{BB962C8B-B14F-4D97-AF65-F5344CB8AC3E}">
        <p14:creationId xmlns:p14="http://schemas.microsoft.com/office/powerpoint/2010/main" val="462726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8834184-84EC-40A8-BD4B-95781A711E4E}" type="datetimeFigureOut">
              <a:rPr lang="uk-UA" smtClean="0"/>
              <a:t>28.10.2021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4DA5C0F-6659-4E59-A6CB-658E9A4A4FE3}" type="slidenum">
              <a:rPr lang="uk-UA" smtClean="0"/>
              <a:t>‹#›</a:t>
            </a:fld>
            <a:endParaRPr lang="uk-UA"/>
          </a:p>
        </p:txBody>
      </p:sp>
    </p:spTree>
    <p:extLst>
      <p:ext uri="{BB962C8B-B14F-4D97-AF65-F5344CB8AC3E}">
        <p14:creationId xmlns:p14="http://schemas.microsoft.com/office/powerpoint/2010/main" val="3645476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8834184-84EC-40A8-BD4B-95781A711E4E}" type="datetimeFigureOut">
              <a:rPr lang="uk-UA" smtClean="0"/>
              <a:t>28.10.2021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4DA5C0F-6659-4E59-A6CB-658E9A4A4FE3}" type="slidenum">
              <a:rPr lang="uk-UA" smtClean="0"/>
              <a:t>‹#›</a:t>
            </a:fld>
            <a:endParaRPr lang="uk-UA"/>
          </a:p>
        </p:txBody>
      </p:sp>
    </p:spTree>
    <p:extLst>
      <p:ext uri="{BB962C8B-B14F-4D97-AF65-F5344CB8AC3E}">
        <p14:creationId xmlns:p14="http://schemas.microsoft.com/office/powerpoint/2010/main" val="39133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8834184-84EC-40A8-BD4B-95781A711E4E}" type="datetimeFigureOut">
              <a:rPr lang="uk-UA" smtClean="0"/>
              <a:t>28.10.2021</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94DA5C0F-6659-4E59-A6CB-658E9A4A4FE3}" type="slidenum">
              <a:rPr lang="uk-UA" smtClean="0"/>
              <a:t>‹#›</a:t>
            </a:fld>
            <a:endParaRPr lang="uk-UA"/>
          </a:p>
        </p:txBody>
      </p:sp>
    </p:spTree>
    <p:extLst>
      <p:ext uri="{BB962C8B-B14F-4D97-AF65-F5344CB8AC3E}">
        <p14:creationId xmlns:p14="http://schemas.microsoft.com/office/powerpoint/2010/main" val="3066622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8834184-84EC-40A8-BD4B-95781A711E4E}" type="datetimeFigureOut">
              <a:rPr lang="uk-UA" smtClean="0"/>
              <a:t>28.10.2021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94DA5C0F-6659-4E59-A6CB-658E9A4A4FE3}" type="slidenum">
              <a:rPr lang="uk-UA" smtClean="0"/>
              <a:t>‹#›</a:t>
            </a:fld>
            <a:endParaRPr lang="uk-UA"/>
          </a:p>
        </p:txBody>
      </p:sp>
    </p:spTree>
    <p:extLst>
      <p:ext uri="{BB962C8B-B14F-4D97-AF65-F5344CB8AC3E}">
        <p14:creationId xmlns:p14="http://schemas.microsoft.com/office/powerpoint/2010/main" val="1846758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834184-84EC-40A8-BD4B-95781A711E4E}" type="datetimeFigureOut">
              <a:rPr lang="uk-UA" smtClean="0"/>
              <a:t>28.10.2021</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94DA5C0F-6659-4E59-A6CB-658E9A4A4FE3}" type="slidenum">
              <a:rPr lang="uk-UA" smtClean="0"/>
              <a:t>‹#›</a:t>
            </a:fld>
            <a:endParaRPr lang="uk-UA"/>
          </a:p>
        </p:txBody>
      </p:sp>
    </p:spTree>
    <p:extLst>
      <p:ext uri="{BB962C8B-B14F-4D97-AF65-F5344CB8AC3E}">
        <p14:creationId xmlns:p14="http://schemas.microsoft.com/office/powerpoint/2010/main" val="350500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8834184-84EC-40A8-BD4B-95781A711E4E}" type="datetimeFigureOut">
              <a:rPr lang="uk-UA" smtClean="0"/>
              <a:t>28.10.2021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4DA5C0F-6659-4E59-A6CB-658E9A4A4FE3}" type="slidenum">
              <a:rPr lang="uk-UA" smtClean="0"/>
              <a:t>‹#›</a:t>
            </a:fld>
            <a:endParaRPr lang="uk-UA"/>
          </a:p>
        </p:txBody>
      </p:sp>
    </p:spTree>
    <p:extLst>
      <p:ext uri="{BB962C8B-B14F-4D97-AF65-F5344CB8AC3E}">
        <p14:creationId xmlns:p14="http://schemas.microsoft.com/office/powerpoint/2010/main" val="1286740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8834184-84EC-40A8-BD4B-95781A711E4E}" type="datetimeFigureOut">
              <a:rPr lang="uk-UA" smtClean="0"/>
              <a:t>28.10.2021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4DA5C0F-6659-4E59-A6CB-658E9A4A4FE3}" type="slidenum">
              <a:rPr lang="uk-UA" smtClean="0"/>
              <a:t>‹#›</a:t>
            </a:fld>
            <a:endParaRPr lang="uk-UA"/>
          </a:p>
        </p:txBody>
      </p:sp>
    </p:spTree>
    <p:extLst>
      <p:ext uri="{BB962C8B-B14F-4D97-AF65-F5344CB8AC3E}">
        <p14:creationId xmlns:p14="http://schemas.microsoft.com/office/powerpoint/2010/main" val="871207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8834184-84EC-40A8-BD4B-95781A711E4E}" type="datetimeFigureOut">
              <a:rPr lang="uk-UA" smtClean="0"/>
              <a:t>28.10.2021</a:t>
            </a:fld>
            <a:endParaRPr lang="uk-U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4DA5C0F-6659-4E59-A6CB-658E9A4A4FE3}" type="slidenum">
              <a:rPr lang="uk-UA" smtClean="0"/>
              <a:t>‹#›</a:t>
            </a:fld>
            <a:endParaRPr lang="uk-UA"/>
          </a:p>
        </p:txBody>
      </p:sp>
    </p:spTree>
    <p:extLst>
      <p:ext uri="{BB962C8B-B14F-4D97-AF65-F5344CB8AC3E}">
        <p14:creationId xmlns:p14="http://schemas.microsoft.com/office/powerpoint/2010/main" val="53313506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8754049" cy="2107474"/>
          </a:xfrm>
        </p:spPr>
        <p:txBody>
          <a:bodyPr>
            <a:normAutofit/>
          </a:bodyPr>
          <a:lstStyle/>
          <a:p>
            <a:pPr algn="ctr"/>
            <a:r>
              <a:rPr lang="uk-UA" sz="2400" b="1" dirty="0" smtClean="0">
                <a:solidFill>
                  <a:schemeClr val="accent1">
                    <a:lumMod val="50000"/>
                  </a:schemeClr>
                </a:solidFill>
                <a:latin typeface="Arial" panose="020B0604020202020204" pitchFamily="34" charset="0"/>
                <a:cs typeface="Arial" panose="020B0604020202020204" pitchFamily="34" charset="0"/>
              </a:rPr>
              <a:t>Підготовка тренерів-педагогів, які підвищуватимуть кваліфікацію вчителів англійської мови (мовно-літературна освітня галузь), що навчатимуть учнів базової школи в умовах реалізації Державного стандарту базової середньої освіти</a:t>
            </a:r>
            <a:endParaRPr lang="uk-UA" sz="2400" b="1" dirty="0">
              <a:solidFill>
                <a:schemeClr val="accent1">
                  <a:lumMod val="50000"/>
                </a:schemeClr>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539931" y="3709851"/>
            <a:ext cx="6087291" cy="2673531"/>
          </a:xfrm>
        </p:spPr>
        <p:txBody>
          <a:bodyPr>
            <a:noAutofit/>
          </a:bodyPr>
          <a:lstStyle/>
          <a:p>
            <a:pPr marL="0" indent="0">
              <a:buNone/>
            </a:pPr>
            <a:r>
              <a:rPr lang="uk-UA" b="1" u="sng" dirty="0" smtClean="0">
                <a:solidFill>
                  <a:schemeClr val="accent1">
                    <a:lumMod val="50000"/>
                  </a:schemeClr>
                </a:solidFill>
                <a:latin typeface="Arial" panose="020B0604020202020204" pitchFamily="34" charset="0"/>
                <a:cs typeface="Arial" panose="020B0604020202020204" pitchFamily="34" charset="0"/>
              </a:rPr>
              <a:t>Заняття 7.1.</a:t>
            </a:r>
          </a:p>
          <a:p>
            <a:pPr marL="0" indent="0">
              <a:buNone/>
            </a:pPr>
            <a:r>
              <a:rPr lang="ru-RU" b="1" i="1" dirty="0" err="1" smtClean="0">
                <a:solidFill>
                  <a:schemeClr val="accent1">
                    <a:lumMod val="50000"/>
                  </a:schemeClr>
                </a:solidFill>
                <a:latin typeface="Arial" panose="020B0604020202020204" pitchFamily="34" charset="0"/>
                <a:cs typeface="Arial" panose="020B0604020202020204" pitchFamily="34" charset="0"/>
              </a:rPr>
              <a:t>Контекстуалізація</a:t>
            </a:r>
            <a:r>
              <a:rPr lang="ru-RU" b="1" i="1" dirty="0" smtClean="0">
                <a:solidFill>
                  <a:schemeClr val="accent1">
                    <a:lumMod val="50000"/>
                  </a:schemeClr>
                </a:solidFill>
                <a:latin typeface="Arial" panose="020B0604020202020204" pitchFamily="34" charset="0"/>
                <a:cs typeface="Arial" panose="020B0604020202020204" pitchFamily="34" charset="0"/>
              </a:rPr>
              <a:t> </a:t>
            </a:r>
            <a:r>
              <a:rPr lang="ru-RU" b="1" i="1" dirty="0" err="1">
                <a:solidFill>
                  <a:schemeClr val="accent1">
                    <a:lumMod val="50000"/>
                  </a:schemeClr>
                </a:solidFill>
                <a:latin typeface="Arial" panose="020B0604020202020204" pitchFamily="34" charset="0"/>
                <a:cs typeface="Arial" panose="020B0604020202020204" pitchFamily="34" charset="0"/>
              </a:rPr>
              <a:t>навчання</a:t>
            </a:r>
            <a:r>
              <a:rPr lang="ru-RU" b="1" i="1" dirty="0">
                <a:solidFill>
                  <a:schemeClr val="accent1">
                    <a:lumMod val="50000"/>
                  </a:schemeClr>
                </a:solidFill>
                <a:latin typeface="Arial" panose="020B0604020202020204" pitchFamily="34" charset="0"/>
                <a:cs typeface="Arial" panose="020B0604020202020204" pitchFamily="34" charset="0"/>
              </a:rPr>
              <a:t> – </a:t>
            </a:r>
            <a:r>
              <a:rPr lang="ru-RU" b="1" i="1" dirty="0" err="1">
                <a:solidFill>
                  <a:schemeClr val="accent1">
                    <a:lumMod val="50000"/>
                  </a:schemeClr>
                </a:solidFill>
                <a:latin typeface="Arial" panose="020B0604020202020204" pitchFamily="34" charset="0"/>
                <a:cs typeface="Arial" panose="020B0604020202020204" pitchFamily="34" charset="0"/>
              </a:rPr>
              <a:t>упорядкування</a:t>
            </a:r>
            <a:r>
              <a:rPr lang="ru-RU" b="1" i="1" dirty="0">
                <a:solidFill>
                  <a:schemeClr val="accent1">
                    <a:lumMod val="50000"/>
                  </a:schemeClr>
                </a:solidFill>
                <a:latin typeface="Arial" panose="020B0604020202020204" pitchFamily="34" charset="0"/>
                <a:cs typeface="Arial" panose="020B0604020202020204" pitchFamily="34" charset="0"/>
              </a:rPr>
              <a:t> </a:t>
            </a:r>
            <a:r>
              <a:rPr lang="ru-RU" b="1" i="1" dirty="0" err="1" smtClean="0">
                <a:solidFill>
                  <a:schemeClr val="accent1">
                    <a:lumMod val="50000"/>
                  </a:schemeClr>
                </a:solidFill>
                <a:latin typeface="Arial" panose="020B0604020202020204" pitchFamily="34" charset="0"/>
                <a:cs typeface="Arial" panose="020B0604020202020204" pitchFamily="34" charset="0"/>
              </a:rPr>
              <a:t>зовнішнього</a:t>
            </a:r>
            <a:r>
              <a:rPr lang="ru-RU" b="1" i="1" dirty="0" smtClean="0">
                <a:solidFill>
                  <a:schemeClr val="accent1">
                    <a:lumMod val="50000"/>
                  </a:schemeClr>
                </a:solidFill>
                <a:latin typeface="Arial" panose="020B0604020202020204" pitchFamily="34" charset="0"/>
                <a:cs typeface="Arial" panose="020B0604020202020204" pitchFamily="34" charset="0"/>
              </a:rPr>
              <a:t> контексту</a:t>
            </a:r>
            <a:r>
              <a:rPr lang="ru-RU" b="1" i="1" dirty="0">
                <a:solidFill>
                  <a:schemeClr val="accent1">
                    <a:lumMod val="50000"/>
                  </a:schemeClr>
                </a:solidFill>
                <a:latin typeface="Arial" panose="020B0604020202020204" pitchFamily="34" charset="0"/>
                <a:cs typeface="Arial" panose="020B0604020202020204" pitchFamily="34" charset="0"/>
              </a:rPr>
              <a:t>, </a:t>
            </a:r>
            <a:r>
              <a:rPr lang="ru-RU" b="1" i="1" dirty="0" err="1">
                <a:solidFill>
                  <a:schemeClr val="accent1">
                    <a:lumMod val="50000"/>
                  </a:schemeClr>
                </a:solidFill>
                <a:latin typeface="Arial" panose="020B0604020202020204" pitchFamily="34" charset="0"/>
                <a:cs typeface="Arial" panose="020B0604020202020204" pitchFamily="34" charset="0"/>
              </a:rPr>
              <a:t>результатів</a:t>
            </a:r>
            <a:r>
              <a:rPr lang="ru-RU" b="1" i="1" dirty="0">
                <a:solidFill>
                  <a:schemeClr val="accent1">
                    <a:lumMod val="50000"/>
                  </a:schemeClr>
                </a:solidFill>
                <a:latin typeface="Arial" panose="020B0604020202020204" pitchFamily="34" charset="0"/>
                <a:cs typeface="Arial" panose="020B0604020202020204" pitchFamily="34" charset="0"/>
              </a:rPr>
              <a:t> </a:t>
            </a:r>
            <a:r>
              <a:rPr lang="ru-RU" b="1" i="1" dirty="0" err="1">
                <a:solidFill>
                  <a:schemeClr val="accent1">
                    <a:lumMod val="50000"/>
                  </a:schemeClr>
                </a:solidFill>
                <a:latin typeface="Arial" panose="020B0604020202020204" pitchFamily="34" charset="0"/>
                <a:cs typeface="Arial" panose="020B0604020202020204" pitchFamily="34" charset="0"/>
              </a:rPr>
              <a:t>навчання</a:t>
            </a:r>
            <a:r>
              <a:rPr lang="ru-RU" b="1" i="1" dirty="0">
                <a:solidFill>
                  <a:schemeClr val="accent1">
                    <a:lumMod val="50000"/>
                  </a:schemeClr>
                </a:solidFill>
                <a:latin typeface="Arial" panose="020B0604020202020204" pitchFamily="34" charset="0"/>
                <a:cs typeface="Arial" panose="020B0604020202020204" pitchFamily="34" charset="0"/>
              </a:rPr>
              <a:t> за стандартами </a:t>
            </a:r>
            <a:r>
              <a:rPr lang="ru-RU" b="1" i="1" dirty="0" smtClean="0">
                <a:solidFill>
                  <a:schemeClr val="accent1">
                    <a:lumMod val="50000"/>
                  </a:schemeClr>
                </a:solidFill>
                <a:latin typeface="Arial" panose="020B0604020202020204" pitchFamily="34" charset="0"/>
                <a:cs typeface="Arial" panose="020B0604020202020204" pitchFamily="34" charset="0"/>
              </a:rPr>
              <a:t>та  </a:t>
            </a:r>
            <a:r>
              <a:rPr lang="ru-RU" b="1" i="1" dirty="0" err="1" smtClean="0">
                <a:solidFill>
                  <a:schemeClr val="accent1">
                    <a:lumMod val="50000"/>
                  </a:schemeClr>
                </a:solidFill>
                <a:latin typeface="Arial" panose="020B0604020202020204" pitchFamily="34" charset="0"/>
                <a:cs typeface="Arial" panose="020B0604020202020204" pitchFamily="34" charset="0"/>
              </a:rPr>
              <a:t>програмами</a:t>
            </a:r>
            <a:r>
              <a:rPr lang="ru-RU" b="1" i="1" dirty="0" smtClean="0">
                <a:solidFill>
                  <a:schemeClr val="accent1">
                    <a:lumMod val="50000"/>
                  </a:schemeClr>
                </a:solidFill>
                <a:latin typeface="Arial" panose="020B0604020202020204" pitchFamily="34" charset="0"/>
                <a:cs typeface="Arial" panose="020B0604020202020204" pitchFamily="34" charset="0"/>
              </a:rPr>
              <a:t>, </a:t>
            </a:r>
            <a:r>
              <a:rPr lang="ru-RU" b="1" i="1" dirty="0" err="1" smtClean="0">
                <a:solidFill>
                  <a:schemeClr val="accent1">
                    <a:lumMod val="50000"/>
                  </a:schemeClr>
                </a:solidFill>
                <a:latin typeface="Arial" panose="020B0604020202020204" pitchFamily="34" charset="0"/>
                <a:cs typeface="Arial" panose="020B0604020202020204" pitchFamily="34" charset="0"/>
              </a:rPr>
              <a:t>комунікативних</a:t>
            </a:r>
            <a:r>
              <a:rPr lang="ru-RU" b="1" i="1" dirty="0" smtClean="0">
                <a:solidFill>
                  <a:schemeClr val="accent1">
                    <a:lumMod val="50000"/>
                  </a:schemeClr>
                </a:solidFill>
                <a:latin typeface="Arial" panose="020B0604020202020204" pitchFamily="34" charset="0"/>
                <a:cs typeface="Arial" panose="020B0604020202020204" pitchFamily="34" charset="0"/>
              </a:rPr>
              <a:t> </a:t>
            </a:r>
            <a:r>
              <a:rPr lang="ru-RU" b="1" i="1" dirty="0" err="1" smtClean="0">
                <a:solidFill>
                  <a:schemeClr val="accent1">
                    <a:lumMod val="50000"/>
                  </a:schemeClr>
                </a:solidFill>
                <a:latin typeface="Arial" panose="020B0604020202020204" pitchFamily="34" charset="0"/>
                <a:cs typeface="Arial" panose="020B0604020202020204" pitchFamily="34" charset="0"/>
              </a:rPr>
              <a:t>мовленнєваих</a:t>
            </a:r>
            <a:r>
              <a:rPr lang="ru-RU" b="1" i="1" dirty="0" smtClean="0">
                <a:solidFill>
                  <a:schemeClr val="accent1">
                    <a:lumMod val="50000"/>
                  </a:schemeClr>
                </a:solidFill>
                <a:latin typeface="Arial" panose="020B0604020202020204" pitchFamily="34" charset="0"/>
                <a:cs typeface="Arial" panose="020B0604020202020204" pitchFamily="34" charset="0"/>
              </a:rPr>
              <a:t> </a:t>
            </a:r>
            <a:r>
              <a:rPr lang="ru-RU" b="1" i="1" dirty="0" err="1">
                <a:solidFill>
                  <a:schemeClr val="accent1">
                    <a:lumMod val="50000"/>
                  </a:schemeClr>
                </a:solidFill>
                <a:latin typeface="Arial" panose="020B0604020202020204" pitchFamily="34" charset="0"/>
                <a:cs typeface="Arial" panose="020B0604020202020204" pitchFamily="34" charset="0"/>
              </a:rPr>
              <a:t>умінь</a:t>
            </a:r>
            <a:r>
              <a:rPr lang="ru-RU" b="1" i="1" dirty="0">
                <a:solidFill>
                  <a:schemeClr val="accent1">
                    <a:lumMod val="50000"/>
                  </a:schemeClr>
                </a:solidFill>
                <a:latin typeface="Arial" panose="020B0604020202020204" pitchFamily="34" charset="0"/>
                <a:cs typeface="Arial" panose="020B0604020202020204" pitchFamily="34" charset="0"/>
              </a:rPr>
              <a:t>, </a:t>
            </a:r>
            <a:r>
              <a:rPr lang="ru-RU" b="1" i="1" dirty="0" err="1">
                <a:solidFill>
                  <a:schemeClr val="accent1">
                    <a:lumMod val="50000"/>
                  </a:schemeClr>
                </a:solidFill>
                <a:latin typeface="Arial" panose="020B0604020202020204" pitchFamily="34" charset="0"/>
                <a:cs typeface="Arial" panose="020B0604020202020204" pitchFamily="34" charset="0"/>
              </a:rPr>
              <a:t>наскрізних</a:t>
            </a:r>
            <a:r>
              <a:rPr lang="ru-RU" b="1" i="1" dirty="0">
                <a:solidFill>
                  <a:schemeClr val="accent1">
                    <a:lumMod val="50000"/>
                  </a:schemeClr>
                </a:solidFill>
                <a:latin typeface="Arial" panose="020B0604020202020204" pitchFamily="34" charset="0"/>
                <a:cs typeface="Arial" panose="020B0604020202020204" pitchFamily="34" charset="0"/>
              </a:rPr>
              <a:t> </a:t>
            </a:r>
            <a:r>
              <a:rPr lang="ru-RU" b="1" i="1" dirty="0" err="1">
                <a:solidFill>
                  <a:schemeClr val="accent1">
                    <a:lumMod val="50000"/>
                  </a:schemeClr>
                </a:solidFill>
                <a:latin typeface="Arial" panose="020B0604020202020204" pitchFamily="34" charset="0"/>
                <a:cs typeface="Arial" panose="020B0604020202020204" pitchFamily="34" charset="0"/>
              </a:rPr>
              <a:t>умінь</a:t>
            </a:r>
            <a:r>
              <a:rPr lang="ru-RU" b="1" i="1" dirty="0">
                <a:solidFill>
                  <a:schemeClr val="accent1">
                    <a:lumMod val="50000"/>
                  </a:schemeClr>
                </a:solidFill>
                <a:latin typeface="Arial" panose="020B0604020202020204" pitchFamily="34" charset="0"/>
                <a:cs typeface="Arial" panose="020B0604020202020204" pitchFamily="34" charset="0"/>
              </a:rPr>
              <a:t> і </a:t>
            </a:r>
            <a:r>
              <a:rPr lang="ru-RU" b="1" i="1" dirty="0" err="1" smtClean="0">
                <a:solidFill>
                  <a:schemeClr val="accent1">
                    <a:lumMod val="50000"/>
                  </a:schemeClr>
                </a:solidFill>
                <a:latin typeface="Arial" panose="020B0604020202020204" pitchFamily="34" charset="0"/>
                <a:cs typeface="Arial" panose="020B0604020202020204" pitchFamily="34" charset="0"/>
              </a:rPr>
              <a:t>мовного</a:t>
            </a:r>
            <a:r>
              <a:rPr lang="ru-RU" b="1" i="1" dirty="0" smtClean="0">
                <a:solidFill>
                  <a:schemeClr val="accent1">
                    <a:lumMod val="50000"/>
                  </a:schemeClr>
                </a:solidFill>
                <a:latin typeface="Arial" panose="020B0604020202020204" pitchFamily="34" charset="0"/>
                <a:cs typeface="Arial" panose="020B0604020202020204" pitchFamily="34" charset="0"/>
              </a:rPr>
              <a:t> </a:t>
            </a:r>
            <a:r>
              <a:rPr lang="ru-RU" b="1" i="1" dirty="0" err="1" smtClean="0">
                <a:solidFill>
                  <a:schemeClr val="accent1">
                    <a:lumMod val="50000"/>
                  </a:schemeClr>
                </a:solidFill>
                <a:latin typeface="Arial" panose="020B0604020202020204" pitchFamily="34" charset="0"/>
                <a:cs typeface="Arial" panose="020B0604020202020204" pitchFamily="34" charset="0"/>
              </a:rPr>
              <a:t>матеріалу</a:t>
            </a:r>
            <a:r>
              <a:rPr lang="ru-RU" b="1" i="1" dirty="0">
                <a:solidFill>
                  <a:schemeClr val="accent1">
                    <a:lumMod val="50000"/>
                  </a:schemeClr>
                </a:solidFill>
                <a:latin typeface="Arial" panose="020B0604020202020204" pitchFamily="34" charset="0"/>
                <a:cs typeface="Arial" panose="020B0604020202020204" pitchFamily="34" charset="0"/>
              </a:rPr>
              <a:t>.</a:t>
            </a:r>
            <a:endParaRPr lang="uk-UA" b="1" i="1" dirty="0" smtClean="0">
              <a:solidFill>
                <a:schemeClr val="accent1">
                  <a:lumMod val="50000"/>
                </a:schemeClr>
              </a:solidFill>
              <a:latin typeface="Arial" panose="020B0604020202020204" pitchFamily="34" charset="0"/>
              <a:cs typeface="Arial" panose="020B0604020202020204" pitchFamily="34" charset="0"/>
            </a:endParaRPr>
          </a:p>
          <a:p>
            <a:pPr marL="0" indent="0">
              <a:buNone/>
            </a:pPr>
            <a:endParaRPr lang="uk-UA" b="1" i="1" dirty="0">
              <a:solidFill>
                <a:schemeClr val="accent1">
                  <a:lumMod val="50000"/>
                </a:schemeClr>
              </a:solidFill>
              <a:latin typeface="Arial" panose="020B0604020202020204" pitchFamily="34" charset="0"/>
              <a:cs typeface="Arial" panose="020B0604020202020204" pitchFamily="34" charset="0"/>
            </a:endParaRPr>
          </a:p>
          <a:p>
            <a:pPr marL="0" indent="0">
              <a:buNone/>
            </a:pPr>
            <a:r>
              <a:rPr lang="uk-UA" b="1" dirty="0" smtClean="0">
                <a:solidFill>
                  <a:schemeClr val="accent1">
                    <a:lumMod val="50000"/>
                  </a:schemeClr>
                </a:solidFill>
                <a:latin typeface="Arial" panose="020B0604020202020204" pitchFamily="34" charset="0"/>
                <a:cs typeface="Arial" panose="020B0604020202020204" pitchFamily="34" charset="0"/>
              </a:rPr>
              <a:t>Тренер </a:t>
            </a:r>
          </a:p>
          <a:p>
            <a:pPr marL="0" indent="0">
              <a:buNone/>
            </a:pPr>
            <a:r>
              <a:rPr lang="uk-UA" b="1" dirty="0" smtClean="0">
                <a:solidFill>
                  <a:schemeClr val="accent1">
                    <a:lumMod val="50000"/>
                  </a:schemeClr>
                </a:solidFill>
                <a:latin typeface="Arial" panose="020B0604020202020204" pitchFamily="34" charset="0"/>
                <a:cs typeface="Arial" panose="020B0604020202020204" pitchFamily="34" charset="0"/>
              </a:rPr>
              <a:t>Оксана Солодка</a:t>
            </a:r>
            <a:endParaRPr lang="uk-UA" b="1" dirty="0">
              <a:solidFill>
                <a:schemeClr val="accent1">
                  <a:lumMod val="50000"/>
                </a:schemeClr>
              </a:solidFill>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3246" y="2677886"/>
            <a:ext cx="4650377" cy="4180114"/>
          </a:xfrm>
          <a:prstGeom prst="rect">
            <a:avLst/>
          </a:prstGeom>
        </p:spPr>
      </p:pic>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5646" y="2830286"/>
            <a:ext cx="4650377" cy="4180114"/>
          </a:xfrm>
          <a:prstGeom prst="rect">
            <a:avLst/>
          </a:prstGeom>
        </p:spPr>
      </p:pic>
    </p:spTree>
    <p:extLst>
      <p:ext uri="{BB962C8B-B14F-4D97-AF65-F5344CB8AC3E}">
        <p14:creationId xmlns:p14="http://schemas.microsoft.com/office/powerpoint/2010/main" val="3573998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1375954"/>
            <a:ext cx="8596668" cy="1068251"/>
          </a:xfrm>
        </p:spPr>
        <p:txBody>
          <a:bodyPr>
            <a:normAutofit fontScale="90000"/>
          </a:bodyPr>
          <a:lstStyle/>
          <a:p>
            <a:pPr algn="ctr"/>
            <a:r>
              <a:rPr lang="en-GB" b="1" dirty="0">
                <a:solidFill>
                  <a:schemeClr val="accent1">
                    <a:lumMod val="50000"/>
                  </a:schemeClr>
                </a:solidFill>
                <a:latin typeface="Arial" panose="020B0604020202020204" pitchFamily="34" charset="0"/>
                <a:cs typeface="Arial" panose="020B0604020202020204" pitchFamily="34" charset="0"/>
              </a:rPr>
              <a:t>Teaching English in the New Context. Grades 5-9</a:t>
            </a:r>
            <a:r>
              <a:rPr lang="en-GB" dirty="0"/>
              <a:t/>
            </a:r>
            <a:br>
              <a:rPr lang="en-GB" dirty="0"/>
            </a:br>
            <a:endParaRPr lang="uk-UA" dirty="0"/>
          </a:p>
        </p:txBody>
      </p:sp>
      <p:sp>
        <p:nvSpPr>
          <p:cNvPr id="3" name="Объект 2"/>
          <p:cNvSpPr>
            <a:spLocks noGrp="1"/>
          </p:cNvSpPr>
          <p:nvPr>
            <p:ph idx="1"/>
          </p:nvPr>
        </p:nvSpPr>
        <p:spPr>
          <a:xfrm>
            <a:off x="677334" y="2160589"/>
            <a:ext cx="8806300" cy="4484051"/>
          </a:xfrm>
        </p:spPr>
        <p:txBody>
          <a:bodyPr/>
          <a:lstStyle/>
          <a:p>
            <a:endParaRPr lang="uk-UA" dirty="0"/>
          </a:p>
          <a:p>
            <a:endParaRPr lang="uk-UA" dirty="0" smtClean="0"/>
          </a:p>
          <a:p>
            <a:endParaRPr lang="uk-UA" dirty="0"/>
          </a:p>
          <a:p>
            <a:endParaRPr lang="uk-UA" dirty="0" smtClean="0"/>
          </a:p>
          <a:p>
            <a:endParaRPr lang="uk-UA" dirty="0"/>
          </a:p>
          <a:p>
            <a:endParaRPr lang="uk-UA" dirty="0" smtClean="0"/>
          </a:p>
          <a:p>
            <a:endParaRPr lang="uk-UA" dirty="0"/>
          </a:p>
          <a:p>
            <a:endParaRPr lang="uk-UA" dirty="0" smtClean="0"/>
          </a:p>
          <a:p>
            <a:endParaRPr lang="uk-UA" dirty="0" smtClean="0"/>
          </a:p>
          <a:p>
            <a:pPr marL="0" indent="0">
              <a:buNone/>
            </a:pPr>
            <a:endParaRPr lang="en-US" dirty="0" smtClean="0"/>
          </a:p>
          <a:p>
            <a:pPr marL="0" indent="0">
              <a:buNone/>
            </a:pPr>
            <a:r>
              <a:rPr lang="uk-UA" dirty="0" smtClean="0"/>
              <a:t>2021</a:t>
            </a:r>
            <a:r>
              <a:rPr lang="en-GB" dirty="0" smtClean="0"/>
              <a:t> </a:t>
            </a:r>
            <a:endParaRPr lang="uk-UA" dirty="0"/>
          </a:p>
        </p:txBody>
      </p:sp>
      <p:sp>
        <p:nvSpPr>
          <p:cNvPr id="4" name="Блок-схема: задержка 3"/>
          <p:cNvSpPr/>
          <p:nvPr/>
        </p:nvSpPr>
        <p:spPr>
          <a:xfrm>
            <a:off x="609601" y="2969621"/>
            <a:ext cx="7393576" cy="2256383"/>
          </a:xfrm>
          <a:prstGeom prst="flowChartDela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latin typeface="Arial" panose="020B0604020202020204" pitchFamily="34" charset="0"/>
                <a:cs typeface="Arial" panose="020B0604020202020204" pitchFamily="34" charset="0"/>
              </a:rPr>
              <a:t>Contextualising learning and teaching</a:t>
            </a:r>
            <a:endParaRPr lang="uk-UA" sz="4400" b="1"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15962" y="123508"/>
            <a:ext cx="2999161" cy="1322116"/>
          </a:xfrm>
          <a:prstGeom prst="rect">
            <a:avLst/>
          </a:prstGeom>
        </p:spPr>
      </p:pic>
      <p:pic>
        <p:nvPicPr>
          <p:cNvPr id="7" name="Рисунок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04119" y="1478642"/>
            <a:ext cx="1931126" cy="1931126"/>
          </a:xfrm>
          <a:prstGeom prst="rect">
            <a:avLst/>
          </a:prstGeom>
        </p:spPr>
      </p:pic>
      <p:pic>
        <p:nvPicPr>
          <p:cNvPr id="8" name="Рисунок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56519" y="1631042"/>
            <a:ext cx="1931126" cy="1931126"/>
          </a:xfrm>
          <a:prstGeom prst="rect">
            <a:avLst/>
          </a:prstGeom>
        </p:spPr>
      </p:pic>
    </p:spTree>
    <p:extLst>
      <p:ext uri="{BB962C8B-B14F-4D97-AF65-F5344CB8AC3E}">
        <p14:creationId xmlns:p14="http://schemas.microsoft.com/office/powerpoint/2010/main" val="4171893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solidFill>
                  <a:schemeClr val="accent1">
                    <a:lumMod val="50000"/>
                  </a:schemeClr>
                </a:solidFill>
                <a:latin typeface="Arial" panose="020B0604020202020204" pitchFamily="34" charset="0"/>
                <a:cs typeface="Arial" panose="020B0604020202020204" pitchFamily="34" charset="0"/>
              </a:rPr>
              <a:t>Objectives</a:t>
            </a:r>
            <a:r>
              <a:rPr lang="en-US" dirty="0" smtClean="0"/>
              <a:t> </a:t>
            </a:r>
            <a:endParaRPr lang="uk-UA" dirty="0"/>
          </a:p>
        </p:txBody>
      </p:sp>
      <p:sp>
        <p:nvSpPr>
          <p:cNvPr id="3" name="Объект 2"/>
          <p:cNvSpPr>
            <a:spLocks noGrp="1"/>
          </p:cNvSpPr>
          <p:nvPr>
            <p:ph idx="1"/>
          </p:nvPr>
        </p:nvSpPr>
        <p:spPr/>
        <p:txBody>
          <a:bodyPr/>
          <a:lstStyle/>
          <a:p>
            <a:r>
              <a:rPr lang="en-US" dirty="0" err="1"/>
              <a:t>reconceptualise</a:t>
            </a:r>
            <a:r>
              <a:rPr lang="en-US" dirty="0"/>
              <a:t> approaches to learning/teaching in view of the New Ukrainian school </a:t>
            </a:r>
            <a:r>
              <a:rPr lang="en-US" dirty="0" smtClean="0"/>
              <a:t>reform</a:t>
            </a:r>
          </a:p>
          <a:p>
            <a:r>
              <a:rPr lang="en-US" dirty="0"/>
              <a:t>c</a:t>
            </a:r>
            <a:r>
              <a:rPr lang="en-US" dirty="0" smtClean="0"/>
              <a:t>onsider ways of contextualizing learning</a:t>
            </a:r>
            <a:r>
              <a:rPr lang="en-US" dirty="0"/>
              <a:t/>
            </a:r>
            <a:br>
              <a:rPr lang="en-US" dirty="0"/>
            </a:br>
            <a:r>
              <a:rPr lang="en-US" dirty="0"/>
              <a:t/>
            </a:r>
            <a:br>
              <a:rPr lang="en-US" dirty="0"/>
            </a:br>
            <a:endParaRPr lang="uk-UA" dirty="0"/>
          </a:p>
        </p:txBody>
      </p:sp>
    </p:spTree>
    <p:extLst>
      <p:ext uri="{BB962C8B-B14F-4D97-AF65-F5344CB8AC3E}">
        <p14:creationId xmlns:p14="http://schemas.microsoft.com/office/powerpoint/2010/main" val="868843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b="1" dirty="0">
                <a:solidFill>
                  <a:schemeClr val="accent1">
                    <a:lumMod val="50000"/>
                  </a:schemeClr>
                </a:solidFill>
                <a:latin typeface="Arial" panose="020B0604020202020204" pitchFamily="34" charset="0"/>
                <a:cs typeface="Arial" panose="020B0604020202020204" pitchFamily="34" charset="0"/>
              </a:rPr>
              <a:t>Contextualising learning</a:t>
            </a:r>
            <a:endParaRPr lang="uk-UA" b="1" dirty="0">
              <a:solidFill>
                <a:schemeClr val="accent1">
                  <a:lumMod val="50000"/>
                </a:schemeClr>
              </a:solidFill>
              <a:latin typeface="Arial" panose="020B0604020202020204" pitchFamily="34" charset="0"/>
              <a:cs typeface="Arial" panose="020B0604020202020204" pitchFamily="34" charset="0"/>
            </a:endParaRPr>
          </a:p>
        </p:txBody>
      </p:sp>
      <p:graphicFrame>
        <p:nvGraphicFramePr>
          <p:cNvPr id="5" name="Diagram 4">
            <a:extLst>
              <a:ext uri="{FF2B5EF4-FFF2-40B4-BE49-F238E27FC236}">
                <a16:creationId xmlns:a16="http://schemas.microsoft.com/office/drawing/2014/main" id="{D5D3AB99-EBE8-42D6-A3AC-5C44EAA728EA}"/>
              </a:ext>
            </a:extLst>
          </p:cNvPr>
          <p:cNvGraphicFramePr>
            <a:graphicFrameLocks noGrp="1"/>
          </p:cNvGraphicFramePr>
          <p:nvPr>
            <p:ph idx="1"/>
            <p:extLst>
              <p:ext uri="{D42A27DB-BD31-4B8C-83A1-F6EECF244321}">
                <p14:modId xmlns:p14="http://schemas.microsoft.com/office/powerpoint/2010/main" val="626398219"/>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8959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400"/>
                                  </p:stCondLst>
                                  <p:childTnLst>
                                    <p:set>
                                      <p:cBhvr>
                                        <p:cTn id="6" dur="1" fill="hold">
                                          <p:stCondLst>
                                            <p:cond delay="0"/>
                                          </p:stCondLst>
                                        </p:cTn>
                                        <p:tgtEl>
                                          <p:spTgt spid="5">
                                            <p:graphicEl>
                                              <a:dgm id="{44557D31-915D-4685-808F-3B46105E0483}"/>
                                            </p:graphicEl>
                                          </p:spTgt>
                                        </p:tgtEl>
                                        <p:attrNameLst>
                                          <p:attrName>style.visibility</p:attrName>
                                        </p:attrNameLst>
                                      </p:cBhvr>
                                      <p:to>
                                        <p:strVal val="visible"/>
                                      </p:to>
                                    </p:set>
                                    <p:animEffect transition="in" filter="fade">
                                      <p:cBhvr>
                                        <p:cTn id="7" dur="100"/>
                                        <p:tgtEl>
                                          <p:spTgt spid="5">
                                            <p:graphicEl>
                                              <a:dgm id="{44557D31-915D-4685-808F-3B46105E0483}"/>
                                            </p:graphic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graphicEl>
                                              <a:dgm id="{E0388B94-0776-4414-8DCF-1ABCF6C4B118}"/>
                                            </p:graphicEl>
                                          </p:spTgt>
                                        </p:tgtEl>
                                        <p:attrNameLst>
                                          <p:attrName>style.visibility</p:attrName>
                                        </p:attrNameLst>
                                      </p:cBhvr>
                                      <p:to>
                                        <p:strVal val="visible"/>
                                      </p:to>
                                    </p:set>
                                    <p:animEffect transition="in" filter="fade">
                                      <p:cBhvr>
                                        <p:cTn id="11" dur="500"/>
                                        <p:tgtEl>
                                          <p:spTgt spid="5">
                                            <p:graphicEl>
                                              <a:dgm id="{E0388B94-0776-4414-8DCF-1ABCF6C4B118}"/>
                                            </p:graphic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graphicEl>
                                              <a:dgm id="{CABE63E5-F75A-41ED-B6A3-8FAD3EAFB476}"/>
                                            </p:graphicEl>
                                          </p:spTgt>
                                        </p:tgtEl>
                                        <p:attrNameLst>
                                          <p:attrName>style.visibility</p:attrName>
                                        </p:attrNameLst>
                                      </p:cBhvr>
                                      <p:to>
                                        <p:strVal val="visible"/>
                                      </p:to>
                                    </p:set>
                                    <p:animEffect transition="in" filter="fade">
                                      <p:cBhvr>
                                        <p:cTn id="16" dur="500"/>
                                        <p:tgtEl>
                                          <p:spTgt spid="5">
                                            <p:graphicEl>
                                              <a:dgm id="{CABE63E5-F75A-41ED-B6A3-8FAD3EAFB476}"/>
                                            </p:graphicEl>
                                          </p:spTgt>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5">
                                            <p:graphicEl>
                                              <a:dgm id="{8662B5A2-C10F-4AC2-B35A-3A849CC1DC67}"/>
                                            </p:graphicEl>
                                          </p:spTgt>
                                        </p:tgtEl>
                                        <p:attrNameLst>
                                          <p:attrName>style.visibility</p:attrName>
                                        </p:attrNameLst>
                                      </p:cBhvr>
                                      <p:to>
                                        <p:strVal val="visible"/>
                                      </p:to>
                                    </p:set>
                                    <p:animEffect transition="in" filter="fade">
                                      <p:cBhvr>
                                        <p:cTn id="20" dur="500"/>
                                        <p:tgtEl>
                                          <p:spTgt spid="5">
                                            <p:graphicEl>
                                              <a:dgm id="{8662B5A2-C10F-4AC2-B35A-3A849CC1DC67}"/>
                                            </p:graphic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graphicEl>
                                              <a:dgm id="{5AB5FF06-34FB-4557-B262-59A32BFAAE20}"/>
                                            </p:graphicEl>
                                          </p:spTgt>
                                        </p:tgtEl>
                                        <p:attrNameLst>
                                          <p:attrName>style.visibility</p:attrName>
                                        </p:attrNameLst>
                                      </p:cBhvr>
                                      <p:to>
                                        <p:strVal val="visible"/>
                                      </p:to>
                                    </p:set>
                                    <p:animEffect transition="in" filter="fade">
                                      <p:cBhvr>
                                        <p:cTn id="25" dur="500"/>
                                        <p:tgtEl>
                                          <p:spTgt spid="5">
                                            <p:graphicEl>
                                              <a:dgm id="{5AB5FF06-34FB-4557-B262-59A32BFAAE20}"/>
                                            </p:graphicEl>
                                          </p:spTgt>
                                        </p:tgtEl>
                                      </p:cBhvr>
                                    </p:animEffect>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5">
                                            <p:graphicEl>
                                              <a:dgm id="{FC8F49EC-A620-4EE4-8D16-0218696144CE}"/>
                                            </p:graphicEl>
                                          </p:spTgt>
                                        </p:tgtEl>
                                        <p:attrNameLst>
                                          <p:attrName>style.visibility</p:attrName>
                                        </p:attrNameLst>
                                      </p:cBhvr>
                                      <p:to>
                                        <p:strVal val="visible"/>
                                      </p:to>
                                    </p:set>
                                    <p:animEffect transition="in" filter="fade">
                                      <p:cBhvr>
                                        <p:cTn id="29" dur="500"/>
                                        <p:tgtEl>
                                          <p:spTgt spid="5">
                                            <p:graphicEl>
                                              <a:dgm id="{FC8F49EC-A620-4EE4-8D16-0218696144CE}"/>
                                            </p:graphic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5">
                                            <p:graphicEl>
                                              <a:dgm id="{3E2B8246-D38C-487B-9A60-FFFBF79BFA52}"/>
                                            </p:graphicEl>
                                          </p:spTgt>
                                        </p:tgtEl>
                                        <p:attrNameLst>
                                          <p:attrName>style.visibility</p:attrName>
                                        </p:attrNameLst>
                                      </p:cBhvr>
                                      <p:to>
                                        <p:strVal val="visible"/>
                                      </p:to>
                                    </p:set>
                                    <p:animEffect transition="in" filter="fade">
                                      <p:cBhvr>
                                        <p:cTn id="34" dur="500"/>
                                        <p:tgtEl>
                                          <p:spTgt spid="5">
                                            <p:graphicEl>
                                              <a:dgm id="{3E2B8246-D38C-487B-9A60-FFFBF79BFA52}"/>
                                            </p:graphicEl>
                                          </p:spTgt>
                                        </p:tgtEl>
                                      </p:cBhvr>
                                    </p:animEffect>
                                  </p:childTnLst>
                                </p:cTn>
                              </p:par>
                            </p:childTnLst>
                          </p:cTn>
                        </p:par>
                        <p:par>
                          <p:cTn id="35" fill="hold">
                            <p:stCondLst>
                              <p:cond delay="500"/>
                            </p:stCondLst>
                            <p:childTnLst>
                              <p:par>
                                <p:cTn id="36" presetID="10" presetClass="entr" presetSubtype="0" fill="hold" grpId="0" nodeType="afterEffect">
                                  <p:stCondLst>
                                    <p:cond delay="0"/>
                                  </p:stCondLst>
                                  <p:childTnLst>
                                    <p:set>
                                      <p:cBhvr>
                                        <p:cTn id="37" dur="1" fill="hold">
                                          <p:stCondLst>
                                            <p:cond delay="0"/>
                                          </p:stCondLst>
                                        </p:cTn>
                                        <p:tgtEl>
                                          <p:spTgt spid="5">
                                            <p:graphicEl>
                                              <a:dgm id="{A38B988A-6D49-437E-B359-83B4548722F1}"/>
                                            </p:graphicEl>
                                          </p:spTgt>
                                        </p:tgtEl>
                                        <p:attrNameLst>
                                          <p:attrName>style.visibility</p:attrName>
                                        </p:attrNameLst>
                                      </p:cBhvr>
                                      <p:to>
                                        <p:strVal val="visible"/>
                                      </p:to>
                                    </p:set>
                                    <p:animEffect transition="in" filter="fade">
                                      <p:cBhvr>
                                        <p:cTn id="38" dur="500"/>
                                        <p:tgtEl>
                                          <p:spTgt spid="5">
                                            <p:graphicEl>
                                              <a:dgm id="{A38B988A-6D49-437E-B359-83B4548722F1}"/>
                                            </p:graphic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5">
                                            <p:graphicEl>
                                              <a:dgm id="{2BF35893-5DE2-4967-95EA-D83A9DEDA183}"/>
                                            </p:graphicEl>
                                          </p:spTgt>
                                        </p:tgtEl>
                                        <p:attrNameLst>
                                          <p:attrName>style.visibility</p:attrName>
                                        </p:attrNameLst>
                                      </p:cBhvr>
                                      <p:to>
                                        <p:strVal val="visible"/>
                                      </p:to>
                                    </p:set>
                                    <p:animEffect transition="in" filter="fade">
                                      <p:cBhvr>
                                        <p:cTn id="43" dur="500"/>
                                        <p:tgtEl>
                                          <p:spTgt spid="5">
                                            <p:graphicEl>
                                              <a:dgm id="{2BF35893-5DE2-4967-95EA-D83A9DEDA183}"/>
                                            </p:graphicEl>
                                          </p:spTgt>
                                        </p:tgtEl>
                                      </p:cBhvr>
                                    </p:animEffect>
                                  </p:childTnLst>
                                </p:cTn>
                              </p:par>
                            </p:childTnLst>
                          </p:cTn>
                        </p:par>
                        <p:par>
                          <p:cTn id="44" fill="hold">
                            <p:stCondLst>
                              <p:cond delay="500"/>
                            </p:stCondLst>
                            <p:childTnLst>
                              <p:par>
                                <p:cTn id="45" presetID="10" presetClass="entr" presetSubtype="0" fill="hold" grpId="0" nodeType="afterEffect">
                                  <p:stCondLst>
                                    <p:cond delay="0"/>
                                  </p:stCondLst>
                                  <p:childTnLst>
                                    <p:set>
                                      <p:cBhvr>
                                        <p:cTn id="46" dur="1" fill="hold">
                                          <p:stCondLst>
                                            <p:cond delay="0"/>
                                          </p:stCondLst>
                                        </p:cTn>
                                        <p:tgtEl>
                                          <p:spTgt spid="5">
                                            <p:graphicEl>
                                              <a:dgm id="{386DE317-A38D-408C-B40E-3FB30151DCD5}"/>
                                            </p:graphicEl>
                                          </p:spTgt>
                                        </p:tgtEl>
                                        <p:attrNameLst>
                                          <p:attrName>style.visibility</p:attrName>
                                        </p:attrNameLst>
                                      </p:cBhvr>
                                      <p:to>
                                        <p:strVal val="visible"/>
                                      </p:to>
                                    </p:set>
                                    <p:animEffect transition="in" filter="fade">
                                      <p:cBhvr>
                                        <p:cTn id="47" dur="500"/>
                                        <p:tgtEl>
                                          <p:spTgt spid="5">
                                            <p:graphicEl>
                                              <a:dgm id="{386DE317-A38D-408C-B40E-3FB30151DCD5}"/>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
                                            <p:graphicEl>
                                              <a:dgm id="{B2C87F0C-6DC9-4D1F-947A-5F5EDAACF204}"/>
                                            </p:graphicEl>
                                          </p:spTgt>
                                        </p:tgtEl>
                                        <p:attrNameLst>
                                          <p:attrName>style.visibility</p:attrName>
                                        </p:attrNameLst>
                                      </p:cBhvr>
                                      <p:to>
                                        <p:strVal val="visible"/>
                                      </p:to>
                                    </p:set>
                                    <p:animEffect transition="in" filter="fade">
                                      <p:cBhvr>
                                        <p:cTn id="52" dur="500"/>
                                        <p:tgtEl>
                                          <p:spTgt spid="5">
                                            <p:graphicEl>
                                              <a:dgm id="{B2C87F0C-6DC9-4D1F-947A-5F5EDAACF204}"/>
                                            </p:graphicEl>
                                          </p:spTgt>
                                        </p:tgtEl>
                                      </p:cBhvr>
                                    </p:animEffect>
                                  </p:childTnLst>
                                </p:cTn>
                              </p:par>
                            </p:childTnLst>
                          </p:cTn>
                        </p:par>
                        <p:par>
                          <p:cTn id="53" fill="hold">
                            <p:stCondLst>
                              <p:cond delay="500"/>
                            </p:stCondLst>
                            <p:childTnLst>
                              <p:par>
                                <p:cTn id="54" presetID="10" presetClass="entr" presetSubtype="0" fill="hold" grpId="0" nodeType="afterEffect">
                                  <p:stCondLst>
                                    <p:cond delay="0"/>
                                  </p:stCondLst>
                                  <p:childTnLst>
                                    <p:set>
                                      <p:cBhvr>
                                        <p:cTn id="55" dur="1" fill="hold">
                                          <p:stCondLst>
                                            <p:cond delay="0"/>
                                          </p:stCondLst>
                                        </p:cTn>
                                        <p:tgtEl>
                                          <p:spTgt spid="5">
                                            <p:graphicEl>
                                              <a:dgm id="{177BECFC-97E0-48D7-A2EC-AF4F061D4296}"/>
                                            </p:graphicEl>
                                          </p:spTgt>
                                        </p:tgtEl>
                                        <p:attrNameLst>
                                          <p:attrName>style.visibility</p:attrName>
                                        </p:attrNameLst>
                                      </p:cBhvr>
                                      <p:to>
                                        <p:strVal val="visible"/>
                                      </p:to>
                                    </p:set>
                                    <p:animEffect transition="in" filter="fade">
                                      <p:cBhvr>
                                        <p:cTn id="56" dur="500"/>
                                        <p:tgtEl>
                                          <p:spTgt spid="5">
                                            <p:graphicEl>
                                              <a:dgm id="{177BECFC-97E0-48D7-A2EC-AF4F061D4296}"/>
                                            </p:graphicEl>
                                          </p:spTgt>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5">
                                            <p:graphicEl>
                                              <a:dgm id="{D4D13511-FA66-48A4-B5A6-2225A4E01136}"/>
                                            </p:graphicEl>
                                          </p:spTgt>
                                        </p:tgtEl>
                                        <p:attrNameLst>
                                          <p:attrName>style.visibility</p:attrName>
                                        </p:attrNameLst>
                                      </p:cBhvr>
                                      <p:to>
                                        <p:strVal val="visible"/>
                                      </p:to>
                                    </p:set>
                                    <p:animEffect transition="in" filter="fade">
                                      <p:cBhvr>
                                        <p:cTn id="61" dur="500"/>
                                        <p:tgtEl>
                                          <p:spTgt spid="5">
                                            <p:graphicEl>
                                              <a:dgm id="{D4D13511-FA66-48A4-B5A6-2225A4E01136}"/>
                                            </p:graphicEl>
                                          </p:spTgt>
                                        </p:tgtEl>
                                      </p:cBhvr>
                                    </p:animEffect>
                                  </p:childTnLst>
                                </p:cTn>
                              </p:par>
                            </p:childTnLst>
                          </p:cTn>
                        </p:par>
                        <p:par>
                          <p:cTn id="62" fill="hold">
                            <p:stCondLst>
                              <p:cond delay="500"/>
                            </p:stCondLst>
                            <p:childTnLst>
                              <p:par>
                                <p:cTn id="63" presetID="10" presetClass="entr" presetSubtype="0" fill="hold" grpId="0" nodeType="afterEffect">
                                  <p:stCondLst>
                                    <p:cond delay="0"/>
                                  </p:stCondLst>
                                  <p:childTnLst>
                                    <p:set>
                                      <p:cBhvr>
                                        <p:cTn id="64" dur="1" fill="hold">
                                          <p:stCondLst>
                                            <p:cond delay="0"/>
                                          </p:stCondLst>
                                        </p:cTn>
                                        <p:tgtEl>
                                          <p:spTgt spid="5">
                                            <p:graphicEl>
                                              <a:dgm id="{A02FE682-E781-4E14-B5BE-71491919158A}"/>
                                            </p:graphicEl>
                                          </p:spTgt>
                                        </p:tgtEl>
                                        <p:attrNameLst>
                                          <p:attrName>style.visibility</p:attrName>
                                        </p:attrNameLst>
                                      </p:cBhvr>
                                      <p:to>
                                        <p:strVal val="visible"/>
                                      </p:to>
                                    </p:set>
                                    <p:animEffect transition="in" filter="fade">
                                      <p:cBhvr>
                                        <p:cTn id="65" dur="500"/>
                                        <p:tgtEl>
                                          <p:spTgt spid="5">
                                            <p:graphicEl>
                                              <a:dgm id="{A02FE682-E781-4E14-B5BE-71491919158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914400"/>
          </a:xfrm>
        </p:spPr>
        <p:txBody>
          <a:bodyPr/>
          <a:lstStyle/>
          <a:p>
            <a:r>
              <a:rPr lang="en-GB" b="1" dirty="0">
                <a:solidFill>
                  <a:schemeClr val="accent1">
                    <a:lumMod val="50000"/>
                  </a:schemeClr>
                </a:solidFill>
                <a:latin typeface="Arial" panose="020B0604020202020204" pitchFamily="34" charset="0"/>
                <a:cs typeface="Arial" panose="020B0604020202020204" pitchFamily="34" charset="0"/>
              </a:rPr>
              <a:t>Contextualising learning</a:t>
            </a:r>
            <a:endParaRPr lang="uk-UA" dirty="0"/>
          </a:p>
        </p:txBody>
      </p:sp>
      <p:pic>
        <p:nvPicPr>
          <p:cNvPr id="4" name="Picture 6">
            <a:extLst>
              <a:ext uri="{FF2B5EF4-FFF2-40B4-BE49-F238E27FC236}">
                <a16:creationId xmlns:a16="http://schemas.microsoft.com/office/drawing/2014/main" id="{935587EE-32A2-4B3B-8531-32A86D7E185A}"/>
              </a:ext>
            </a:extLst>
          </p:cNvPr>
          <p:cNvPicPr>
            <a:picLocks noGrp="1" noChangeAspect="1"/>
          </p:cNvPicPr>
          <p:nvPr>
            <p:ph idx="1"/>
          </p:nvPr>
        </p:nvPicPr>
        <p:blipFill>
          <a:blip r:embed="rId2"/>
          <a:stretch>
            <a:fillRect/>
          </a:stretch>
        </p:blipFill>
        <p:spPr>
          <a:xfrm>
            <a:off x="455818" y="1410790"/>
            <a:ext cx="10792282" cy="4990010"/>
          </a:xfrm>
          <a:prstGeom prst="rect">
            <a:avLst/>
          </a:prstGeom>
        </p:spPr>
      </p:pic>
    </p:spTree>
    <p:extLst>
      <p:ext uri="{BB962C8B-B14F-4D97-AF65-F5344CB8AC3E}">
        <p14:creationId xmlns:p14="http://schemas.microsoft.com/office/powerpoint/2010/main" val="149942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740229"/>
          </a:xfrm>
        </p:spPr>
        <p:txBody>
          <a:bodyPr/>
          <a:lstStyle/>
          <a:p>
            <a:r>
              <a:rPr lang="en-GB" b="1" dirty="0">
                <a:solidFill>
                  <a:schemeClr val="accent1">
                    <a:lumMod val="50000"/>
                  </a:schemeClr>
                </a:solidFill>
                <a:latin typeface="Arial" panose="020B0604020202020204" pitchFamily="34" charset="0"/>
                <a:cs typeface="Arial" panose="020B0604020202020204" pitchFamily="34" charset="0"/>
              </a:rPr>
              <a:t>Contextualising learning</a:t>
            </a:r>
            <a:endParaRPr lang="uk-UA" dirty="0"/>
          </a:p>
        </p:txBody>
      </p:sp>
      <p:sp>
        <p:nvSpPr>
          <p:cNvPr id="3" name="Объект 2"/>
          <p:cNvSpPr>
            <a:spLocks noGrp="1"/>
          </p:cNvSpPr>
          <p:nvPr>
            <p:ph idx="1"/>
          </p:nvPr>
        </p:nvSpPr>
        <p:spPr/>
        <p:txBody>
          <a:bodyPr/>
          <a:lstStyle/>
          <a:p>
            <a:endParaRPr lang="uk-UA"/>
          </a:p>
        </p:txBody>
      </p:sp>
      <p:pic>
        <p:nvPicPr>
          <p:cNvPr id="4" name="Picture 5">
            <a:extLst>
              <a:ext uri="{FF2B5EF4-FFF2-40B4-BE49-F238E27FC236}">
                <a16:creationId xmlns:a16="http://schemas.microsoft.com/office/drawing/2014/main" id="{A26C9B6A-4BCE-452A-891D-DB12B7B8553B}"/>
              </a:ext>
            </a:extLst>
          </p:cNvPr>
          <p:cNvPicPr>
            <a:picLocks noChangeAspect="1"/>
          </p:cNvPicPr>
          <p:nvPr/>
        </p:nvPicPr>
        <p:blipFill>
          <a:blip r:embed="rId2"/>
          <a:stretch>
            <a:fillRect/>
          </a:stretch>
        </p:blipFill>
        <p:spPr>
          <a:xfrm>
            <a:off x="677333" y="1219200"/>
            <a:ext cx="10572117" cy="5512525"/>
          </a:xfrm>
          <a:prstGeom prst="rect">
            <a:avLst/>
          </a:prstGeom>
        </p:spPr>
      </p:pic>
    </p:spTree>
    <p:extLst>
      <p:ext uri="{BB962C8B-B14F-4D97-AF65-F5344CB8AC3E}">
        <p14:creationId xmlns:p14="http://schemas.microsoft.com/office/powerpoint/2010/main" val="3425599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635726"/>
            <a:ext cx="10826690" cy="5869577"/>
          </a:xfrm>
        </p:spPr>
        <p:txBody>
          <a:bodyPr>
            <a:normAutofit fontScale="62500" lnSpcReduction="20000"/>
          </a:bodyPr>
          <a:lstStyle/>
          <a:p>
            <a:r>
              <a:rPr lang="uk-UA" sz="2600" b="1" u="sng" dirty="0" err="1">
                <a:latin typeface="Arial" panose="020B0604020202020204" pitchFamily="34" charset="0"/>
                <a:cs typeface="Arial" panose="020B0604020202020204" pitchFamily="34" charset="0"/>
              </a:rPr>
              <a:t>Sample</a:t>
            </a:r>
            <a:r>
              <a:rPr lang="uk-UA" sz="2600" b="1" u="sng" dirty="0">
                <a:latin typeface="Arial" panose="020B0604020202020204" pitchFamily="34" charset="0"/>
                <a:cs typeface="Arial" panose="020B0604020202020204" pitchFamily="34" charset="0"/>
              </a:rPr>
              <a:t> </a:t>
            </a:r>
            <a:r>
              <a:rPr lang="uk-UA" sz="2600" b="1" u="sng" dirty="0" err="1">
                <a:latin typeface="Arial" panose="020B0604020202020204" pitchFamily="34" charset="0"/>
                <a:cs typeface="Arial" panose="020B0604020202020204" pitchFamily="34" charset="0"/>
              </a:rPr>
              <a:t>learning</a:t>
            </a:r>
            <a:r>
              <a:rPr lang="uk-UA" sz="2600" b="1" u="sng" dirty="0">
                <a:latin typeface="Arial" panose="020B0604020202020204" pitchFamily="34" charset="0"/>
                <a:cs typeface="Arial" panose="020B0604020202020204" pitchFamily="34" charset="0"/>
              </a:rPr>
              <a:t> </a:t>
            </a:r>
            <a:r>
              <a:rPr lang="uk-UA" sz="2600" b="1" u="sng" dirty="0" err="1">
                <a:latin typeface="Arial" panose="020B0604020202020204" pitchFamily="34" charset="0"/>
                <a:cs typeface="Arial" panose="020B0604020202020204" pitchFamily="34" charset="0"/>
              </a:rPr>
              <a:t>outcomes</a:t>
            </a:r>
            <a:r>
              <a:rPr lang="en-GB" sz="2600" b="1" u="sng" dirty="0">
                <a:latin typeface="Arial" panose="020B0604020202020204" pitchFamily="34" charset="0"/>
                <a:cs typeface="Arial" panose="020B0604020202020204" pitchFamily="34" charset="0"/>
              </a:rPr>
              <a:t> for the topic</a:t>
            </a:r>
            <a:endParaRPr lang="uk-UA" sz="2600" b="1" u="sng" dirty="0">
              <a:latin typeface="Arial" panose="020B0604020202020204" pitchFamily="34" charset="0"/>
              <a:cs typeface="Arial" panose="020B0604020202020204" pitchFamily="34" charset="0"/>
            </a:endParaRPr>
          </a:p>
          <a:p>
            <a:pPr marL="0" indent="0">
              <a:buNone/>
            </a:pPr>
            <a:r>
              <a:rPr lang="uk-UA" dirty="0"/>
              <a:t> </a:t>
            </a:r>
          </a:p>
          <a:p>
            <a:r>
              <a:rPr lang="uk-UA" sz="1900" dirty="0" err="1">
                <a:latin typeface="Arial" panose="020B0604020202020204" pitchFamily="34" charset="0"/>
                <a:cs typeface="Arial" panose="020B0604020202020204" pitchFamily="34" charset="0"/>
              </a:rPr>
              <a:t>By</a:t>
            </a:r>
            <a:r>
              <a:rPr lang="uk-UA" sz="1900" dirty="0">
                <a:latin typeface="Arial" panose="020B0604020202020204" pitchFamily="34" charset="0"/>
                <a:cs typeface="Arial" panose="020B0604020202020204" pitchFamily="34" charset="0"/>
              </a:rPr>
              <a:t> </a:t>
            </a:r>
            <a:r>
              <a:rPr lang="uk-UA" sz="1900" dirty="0" err="1">
                <a:latin typeface="Arial" panose="020B0604020202020204" pitchFamily="34" charset="0"/>
                <a:cs typeface="Arial" panose="020B0604020202020204" pitchFamily="34" charset="0"/>
              </a:rPr>
              <a:t>the</a:t>
            </a:r>
            <a:r>
              <a:rPr lang="uk-UA" sz="1900" dirty="0">
                <a:latin typeface="Arial" panose="020B0604020202020204" pitchFamily="34" charset="0"/>
                <a:cs typeface="Arial" panose="020B0604020202020204" pitchFamily="34" charset="0"/>
              </a:rPr>
              <a:t> </a:t>
            </a:r>
            <a:r>
              <a:rPr lang="uk-UA" sz="1900" dirty="0" err="1">
                <a:latin typeface="Arial" panose="020B0604020202020204" pitchFamily="34" charset="0"/>
                <a:cs typeface="Arial" panose="020B0604020202020204" pitchFamily="34" charset="0"/>
              </a:rPr>
              <a:t>end</a:t>
            </a:r>
            <a:r>
              <a:rPr lang="uk-UA" sz="1900" dirty="0">
                <a:latin typeface="Arial" panose="020B0604020202020204" pitchFamily="34" charset="0"/>
                <a:cs typeface="Arial" panose="020B0604020202020204" pitchFamily="34" charset="0"/>
              </a:rPr>
              <a:t> </a:t>
            </a:r>
            <a:r>
              <a:rPr lang="uk-UA" sz="1900" dirty="0" err="1">
                <a:latin typeface="Arial" panose="020B0604020202020204" pitchFamily="34" charset="0"/>
                <a:cs typeface="Arial" panose="020B0604020202020204" pitchFamily="34" charset="0"/>
              </a:rPr>
              <a:t>of</a:t>
            </a:r>
            <a:r>
              <a:rPr lang="uk-UA" sz="1900" dirty="0">
                <a:latin typeface="Arial" panose="020B0604020202020204" pitchFamily="34" charset="0"/>
                <a:cs typeface="Arial" panose="020B0604020202020204" pitchFamily="34" charset="0"/>
              </a:rPr>
              <a:t> </a:t>
            </a:r>
            <a:r>
              <a:rPr lang="uk-UA" sz="1900" dirty="0" err="1">
                <a:latin typeface="Arial" panose="020B0604020202020204" pitchFamily="34" charset="0"/>
                <a:cs typeface="Arial" panose="020B0604020202020204" pitchFamily="34" charset="0"/>
              </a:rPr>
              <a:t>studying</a:t>
            </a:r>
            <a:r>
              <a:rPr lang="uk-UA" sz="1900" dirty="0">
                <a:latin typeface="Arial" panose="020B0604020202020204" pitchFamily="34" charset="0"/>
                <a:cs typeface="Arial" panose="020B0604020202020204" pitchFamily="34" charset="0"/>
              </a:rPr>
              <a:t> </a:t>
            </a:r>
            <a:r>
              <a:rPr lang="uk-UA" sz="1900" dirty="0" err="1">
                <a:latin typeface="Arial" panose="020B0604020202020204" pitchFamily="34" charset="0"/>
                <a:cs typeface="Arial" panose="020B0604020202020204" pitchFamily="34" charset="0"/>
              </a:rPr>
              <a:t>the</a:t>
            </a:r>
            <a:r>
              <a:rPr lang="uk-UA" sz="1900" dirty="0">
                <a:latin typeface="Arial" panose="020B0604020202020204" pitchFamily="34" charset="0"/>
                <a:cs typeface="Arial" panose="020B0604020202020204" pitchFamily="34" charset="0"/>
              </a:rPr>
              <a:t> </a:t>
            </a:r>
            <a:r>
              <a:rPr lang="uk-UA" sz="1900" dirty="0" err="1">
                <a:latin typeface="Arial" panose="020B0604020202020204" pitchFamily="34" charset="0"/>
                <a:cs typeface="Arial" panose="020B0604020202020204" pitchFamily="34" charset="0"/>
              </a:rPr>
              <a:t>topic</a:t>
            </a:r>
            <a:r>
              <a:rPr lang="uk-UA" sz="1900" dirty="0">
                <a:latin typeface="Arial" panose="020B0604020202020204" pitchFamily="34" charset="0"/>
                <a:cs typeface="Arial" panose="020B0604020202020204" pitchFamily="34" charset="0"/>
              </a:rPr>
              <a:t>, </a:t>
            </a:r>
            <a:r>
              <a:rPr lang="uk-UA" sz="1900" dirty="0" err="1">
                <a:latin typeface="Arial" panose="020B0604020202020204" pitchFamily="34" charset="0"/>
                <a:cs typeface="Arial" panose="020B0604020202020204" pitchFamily="34" charset="0"/>
              </a:rPr>
              <a:t>learners</a:t>
            </a:r>
            <a:r>
              <a:rPr lang="uk-UA" sz="1900" dirty="0">
                <a:latin typeface="Arial" panose="020B0604020202020204" pitchFamily="34" charset="0"/>
                <a:cs typeface="Arial" panose="020B0604020202020204" pitchFamily="34" charset="0"/>
              </a:rPr>
              <a:t> </a:t>
            </a:r>
            <a:r>
              <a:rPr lang="uk-UA" sz="1900" dirty="0" err="1">
                <a:latin typeface="Arial" panose="020B0604020202020204" pitchFamily="34" charset="0"/>
                <a:cs typeface="Arial" panose="020B0604020202020204" pitchFamily="34" charset="0"/>
              </a:rPr>
              <a:t>will</a:t>
            </a:r>
            <a:r>
              <a:rPr lang="uk-UA" sz="1900" dirty="0">
                <a:latin typeface="Arial" panose="020B0604020202020204" pitchFamily="34" charset="0"/>
                <a:cs typeface="Arial" panose="020B0604020202020204" pitchFamily="34" charset="0"/>
              </a:rPr>
              <a:t> </a:t>
            </a:r>
            <a:r>
              <a:rPr lang="uk-UA" sz="1900" dirty="0" err="1">
                <a:latin typeface="Arial" panose="020B0604020202020204" pitchFamily="34" charset="0"/>
                <a:cs typeface="Arial" panose="020B0604020202020204" pitchFamily="34" charset="0"/>
              </a:rPr>
              <a:t>be</a:t>
            </a:r>
            <a:r>
              <a:rPr lang="uk-UA" sz="1900" dirty="0">
                <a:latin typeface="Arial" panose="020B0604020202020204" pitchFamily="34" charset="0"/>
                <a:cs typeface="Arial" panose="020B0604020202020204" pitchFamily="34" charset="0"/>
              </a:rPr>
              <a:t> </a:t>
            </a:r>
            <a:r>
              <a:rPr lang="uk-UA" sz="1900" dirty="0" err="1">
                <a:latin typeface="Arial" panose="020B0604020202020204" pitchFamily="34" charset="0"/>
                <a:cs typeface="Arial" panose="020B0604020202020204" pitchFamily="34" charset="0"/>
              </a:rPr>
              <a:t>able</a:t>
            </a:r>
            <a:r>
              <a:rPr lang="uk-UA" sz="1900" dirty="0">
                <a:latin typeface="Arial" panose="020B0604020202020204" pitchFamily="34" charset="0"/>
                <a:cs typeface="Arial" panose="020B0604020202020204" pitchFamily="34" charset="0"/>
              </a:rPr>
              <a:t> </a:t>
            </a:r>
            <a:r>
              <a:rPr lang="uk-UA" sz="1900" dirty="0" err="1">
                <a:latin typeface="Arial" panose="020B0604020202020204" pitchFamily="34" charset="0"/>
                <a:cs typeface="Arial" panose="020B0604020202020204" pitchFamily="34" charset="0"/>
              </a:rPr>
              <a:t>to</a:t>
            </a:r>
            <a:r>
              <a:rPr lang="uk-UA" sz="1900" dirty="0">
                <a:latin typeface="Arial" panose="020B0604020202020204" pitchFamily="34" charset="0"/>
                <a:cs typeface="Arial" panose="020B0604020202020204" pitchFamily="34" charset="0"/>
              </a:rPr>
              <a:t>:</a:t>
            </a:r>
          </a:p>
          <a:p>
            <a:pPr lvl="0"/>
            <a:r>
              <a:rPr lang="en-US" sz="1900" dirty="0">
                <a:latin typeface="Arial" panose="020B0604020202020204" pitchFamily="34" charset="0"/>
                <a:cs typeface="Arial" panose="020B0604020202020204" pitchFamily="34" charset="0"/>
              </a:rPr>
              <a:t>confidently find their way around a shop using signs/notices and ask for help if necessary</a:t>
            </a:r>
            <a:endParaRPr lang="uk-UA" sz="1900" dirty="0">
              <a:latin typeface="Arial" panose="020B0604020202020204" pitchFamily="34" charset="0"/>
              <a:cs typeface="Arial" panose="020B0604020202020204" pitchFamily="34" charset="0"/>
            </a:endParaRPr>
          </a:p>
          <a:p>
            <a:pPr lvl="0"/>
            <a:r>
              <a:rPr lang="en-US" sz="1900" dirty="0">
                <a:latin typeface="Arial" panose="020B0604020202020204" pitchFamily="34" charset="0"/>
                <a:cs typeface="Arial" panose="020B0604020202020204" pitchFamily="34" charset="0"/>
              </a:rPr>
              <a:t>adequately compare goods and estimate their quality from labels and from talking to friends and shop assistants</a:t>
            </a:r>
            <a:endParaRPr lang="uk-UA" sz="1900" dirty="0">
              <a:latin typeface="Arial" panose="020B0604020202020204" pitchFamily="34" charset="0"/>
              <a:cs typeface="Arial" panose="020B0604020202020204" pitchFamily="34" charset="0"/>
            </a:endParaRPr>
          </a:p>
          <a:p>
            <a:pPr lvl="0"/>
            <a:r>
              <a:rPr lang="en-US" sz="1900" dirty="0">
                <a:latin typeface="Arial" panose="020B0604020202020204" pitchFamily="34" charset="0"/>
                <a:cs typeface="Arial" panose="020B0604020202020204" pitchFamily="34" charset="0"/>
              </a:rPr>
              <a:t>fully justify the purchase of a certain product based on simple analysis of its pros and cons</a:t>
            </a:r>
            <a:endParaRPr lang="uk-UA" sz="1900" dirty="0">
              <a:latin typeface="Arial" panose="020B0604020202020204" pitchFamily="34" charset="0"/>
              <a:cs typeface="Arial" panose="020B0604020202020204" pitchFamily="34" charset="0"/>
            </a:endParaRPr>
          </a:p>
          <a:p>
            <a:pPr lvl="0"/>
            <a:r>
              <a:rPr lang="en-US" sz="1900" dirty="0">
                <a:latin typeface="Arial" panose="020B0604020202020204" pitchFamily="34" charset="0"/>
                <a:cs typeface="Arial" panose="020B0604020202020204" pitchFamily="34" charset="0"/>
              </a:rPr>
              <a:t>successfully negotiate a shopping strategy with family or friends and draw up a shopping list</a:t>
            </a:r>
            <a:endParaRPr lang="uk-UA" sz="1900" dirty="0">
              <a:latin typeface="Arial" panose="020B0604020202020204" pitchFamily="34" charset="0"/>
              <a:cs typeface="Arial" panose="020B0604020202020204" pitchFamily="34" charset="0"/>
            </a:endParaRPr>
          </a:p>
          <a:p>
            <a:pPr lvl="0"/>
            <a:r>
              <a:rPr lang="en-US" sz="1900" dirty="0">
                <a:latin typeface="Arial" panose="020B0604020202020204" pitchFamily="34" charset="0"/>
                <a:cs typeface="Arial" panose="020B0604020202020204" pitchFamily="34" charset="0"/>
              </a:rPr>
              <a:t>convincingly recommend where and what to buy by advertising a shop or goods</a:t>
            </a:r>
            <a:endParaRPr lang="uk-UA" sz="1900" dirty="0">
              <a:latin typeface="Arial" panose="020B0604020202020204" pitchFamily="34" charset="0"/>
              <a:cs typeface="Arial" panose="020B0604020202020204" pitchFamily="34" charset="0"/>
            </a:endParaRPr>
          </a:p>
          <a:p>
            <a:pPr lvl="0"/>
            <a:r>
              <a:rPr lang="en-US" sz="1900" dirty="0">
                <a:latin typeface="Arial" panose="020B0604020202020204" pitchFamily="34" charset="0"/>
                <a:cs typeface="Arial" panose="020B0604020202020204" pitchFamily="34" charset="0"/>
              </a:rPr>
              <a:t>etc.</a:t>
            </a:r>
            <a:endParaRPr lang="uk-UA" sz="1900" dirty="0">
              <a:latin typeface="Arial" panose="020B0604020202020204" pitchFamily="34" charset="0"/>
              <a:cs typeface="Arial" panose="020B0604020202020204" pitchFamily="34" charset="0"/>
            </a:endParaRPr>
          </a:p>
          <a:p>
            <a:r>
              <a:rPr lang="uk-UA" dirty="0"/>
              <a:t> </a:t>
            </a:r>
          </a:p>
          <a:p>
            <a:r>
              <a:rPr lang="uk-UA" sz="2200" b="1" u="sng" dirty="0" err="1">
                <a:latin typeface="Arial" panose="020B0604020202020204" pitchFamily="34" charset="0"/>
                <a:cs typeface="Arial" panose="020B0604020202020204" pitchFamily="34" charset="0"/>
              </a:rPr>
              <a:t>Sample</a:t>
            </a:r>
            <a:r>
              <a:rPr lang="uk-UA" sz="2200" b="1" u="sng" dirty="0">
                <a:latin typeface="Arial" panose="020B0604020202020204" pitchFamily="34" charset="0"/>
                <a:cs typeface="Arial" panose="020B0604020202020204" pitchFamily="34" charset="0"/>
              </a:rPr>
              <a:t> </a:t>
            </a:r>
            <a:r>
              <a:rPr lang="uk-UA" sz="2200" b="1" u="sng" dirty="0" err="1">
                <a:latin typeface="Arial" panose="020B0604020202020204" pitchFamily="34" charset="0"/>
                <a:cs typeface="Arial" panose="020B0604020202020204" pitchFamily="34" charset="0"/>
              </a:rPr>
              <a:t>assessment</a:t>
            </a:r>
            <a:r>
              <a:rPr lang="uk-UA" sz="2200" b="1" u="sng" dirty="0">
                <a:latin typeface="Arial" panose="020B0604020202020204" pitchFamily="34" charset="0"/>
                <a:cs typeface="Arial" panose="020B0604020202020204" pitchFamily="34" charset="0"/>
              </a:rPr>
              <a:t> </a:t>
            </a:r>
            <a:r>
              <a:rPr lang="uk-UA" sz="2200" b="1" u="sng" dirty="0" err="1">
                <a:latin typeface="Arial" panose="020B0604020202020204" pitchFamily="34" charset="0"/>
                <a:cs typeface="Arial" panose="020B0604020202020204" pitchFamily="34" charset="0"/>
              </a:rPr>
              <a:t>for</a:t>
            </a:r>
            <a:r>
              <a:rPr lang="uk-UA" sz="2200" b="1" u="sng" dirty="0">
                <a:latin typeface="Arial" panose="020B0604020202020204" pitchFamily="34" charset="0"/>
                <a:cs typeface="Arial" panose="020B0604020202020204" pitchFamily="34" charset="0"/>
              </a:rPr>
              <a:t> </a:t>
            </a:r>
            <a:r>
              <a:rPr lang="uk-UA" sz="2200" b="1" u="sng" dirty="0" err="1">
                <a:latin typeface="Arial" panose="020B0604020202020204" pitchFamily="34" charset="0"/>
                <a:cs typeface="Arial" panose="020B0604020202020204" pitchFamily="34" charset="0"/>
              </a:rPr>
              <a:t>learning</a:t>
            </a:r>
            <a:r>
              <a:rPr lang="uk-UA" sz="2200" b="1" u="sng" dirty="0">
                <a:latin typeface="Arial" panose="020B0604020202020204" pitchFamily="34" charset="0"/>
                <a:cs typeface="Arial" panose="020B0604020202020204" pitchFamily="34" charset="0"/>
              </a:rPr>
              <a:t> </a:t>
            </a:r>
            <a:r>
              <a:rPr lang="uk-UA" sz="2200" b="1" u="sng" dirty="0" err="1">
                <a:latin typeface="Arial" panose="020B0604020202020204" pitchFamily="34" charset="0"/>
                <a:cs typeface="Arial" panose="020B0604020202020204" pitchFamily="34" charset="0"/>
              </a:rPr>
              <a:t>strategies</a:t>
            </a:r>
            <a:endParaRPr lang="uk-UA" sz="2200" b="1" u="sng" dirty="0">
              <a:latin typeface="Arial" panose="020B0604020202020204" pitchFamily="34" charset="0"/>
              <a:cs typeface="Arial" panose="020B0604020202020204" pitchFamily="34" charset="0"/>
            </a:endParaRPr>
          </a:p>
          <a:p>
            <a:pPr marL="0" indent="0">
              <a:buNone/>
            </a:pPr>
            <a:endParaRPr lang="uk-UA" sz="2200" b="1" u="sng" dirty="0">
              <a:latin typeface="Arial" panose="020B0604020202020204" pitchFamily="34" charset="0"/>
              <a:cs typeface="Arial" panose="020B0604020202020204" pitchFamily="34" charset="0"/>
            </a:endParaRPr>
          </a:p>
          <a:p>
            <a:pPr lvl="0"/>
            <a:r>
              <a:rPr lang="en-US" sz="1900" dirty="0">
                <a:latin typeface="Arial" panose="020B0604020202020204" pitchFamily="34" charset="0"/>
                <a:cs typeface="Arial" panose="020B0604020202020204" pitchFamily="34" charset="0"/>
              </a:rPr>
              <a:t>Elicit what is known or not known on the topic through classroom dialogue.</a:t>
            </a:r>
            <a:endParaRPr lang="uk-UA" sz="1900" dirty="0">
              <a:latin typeface="Arial" panose="020B0604020202020204" pitchFamily="34" charset="0"/>
              <a:cs typeface="Arial" panose="020B0604020202020204" pitchFamily="34" charset="0"/>
            </a:endParaRPr>
          </a:p>
          <a:p>
            <a:pPr lvl="0"/>
            <a:r>
              <a:rPr lang="en-US" sz="1900" dirty="0">
                <a:latin typeface="Arial" panose="020B0604020202020204" pitchFamily="34" charset="0"/>
                <a:cs typeface="Arial" panose="020B0604020202020204" pitchFamily="34" charset="0"/>
              </a:rPr>
              <a:t>Ask questions which can elicit evidence of learners’ level of understanding from simple recall to higher-order questions.</a:t>
            </a:r>
            <a:endParaRPr lang="uk-UA" sz="1900" dirty="0">
              <a:latin typeface="Arial" panose="020B0604020202020204" pitchFamily="34" charset="0"/>
              <a:cs typeface="Arial" panose="020B0604020202020204" pitchFamily="34" charset="0"/>
            </a:endParaRPr>
          </a:p>
          <a:p>
            <a:pPr lvl="0"/>
            <a:r>
              <a:rPr lang="en-US" sz="1900" dirty="0">
                <a:latin typeface="Arial" panose="020B0604020202020204" pitchFamily="34" charset="0"/>
                <a:cs typeface="Arial" panose="020B0604020202020204" pitchFamily="34" charset="0"/>
              </a:rPr>
              <a:t>Encourage learners to ask questions to clarify understanding.</a:t>
            </a:r>
            <a:endParaRPr lang="uk-UA" sz="1900" dirty="0">
              <a:latin typeface="Arial" panose="020B0604020202020204" pitchFamily="34" charset="0"/>
              <a:cs typeface="Arial" panose="020B0604020202020204" pitchFamily="34" charset="0"/>
            </a:endParaRPr>
          </a:p>
          <a:p>
            <a:pPr lvl="0"/>
            <a:r>
              <a:rPr lang="en-US" sz="1900" dirty="0">
                <a:latin typeface="Arial" panose="020B0604020202020204" pitchFamily="34" charset="0"/>
                <a:cs typeface="Arial" panose="020B0604020202020204" pitchFamily="34" charset="0"/>
              </a:rPr>
              <a:t>Clearly communicate to learners what is being learnt and why on the topic, so that learners make sense of what they are doing and see the value of it.</a:t>
            </a:r>
            <a:endParaRPr lang="uk-UA" sz="1900" dirty="0">
              <a:latin typeface="Arial" panose="020B0604020202020204" pitchFamily="34" charset="0"/>
              <a:cs typeface="Arial" panose="020B0604020202020204" pitchFamily="34" charset="0"/>
            </a:endParaRPr>
          </a:p>
          <a:p>
            <a:pPr lvl="0"/>
            <a:r>
              <a:rPr lang="en-US" sz="1900" dirty="0">
                <a:latin typeface="Arial" panose="020B0604020202020204" pitchFamily="34" charset="0"/>
                <a:cs typeface="Arial" panose="020B0604020202020204" pitchFamily="34" charset="0"/>
              </a:rPr>
              <a:t>Negotiate what success looks like with learners to help them understand where they are going in their learning.</a:t>
            </a:r>
            <a:endParaRPr lang="uk-UA" sz="1900" dirty="0">
              <a:latin typeface="Arial" panose="020B0604020202020204" pitchFamily="34" charset="0"/>
              <a:cs typeface="Arial" panose="020B0604020202020204" pitchFamily="34" charset="0"/>
            </a:endParaRPr>
          </a:p>
          <a:p>
            <a:pPr lvl="0"/>
            <a:r>
              <a:rPr lang="en-US" sz="1900" dirty="0">
                <a:latin typeface="Arial" panose="020B0604020202020204" pitchFamily="34" charset="0"/>
                <a:cs typeface="Arial" panose="020B0604020202020204" pitchFamily="34" charset="0"/>
              </a:rPr>
              <a:t>Provide exemplars of successful performance to help learners understand the criteria for success.</a:t>
            </a:r>
            <a:endParaRPr lang="uk-UA" sz="1900" dirty="0">
              <a:latin typeface="Arial" panose="020B0604020202020204" pitchFamily="34" charset="0"/>
              <a:cs typeface="Arial" panose="020B0604020202020204" pitchFamily="34" charset="0"/>
            </a:endParaRPr>
          </a:p>
          <a:p>
            <a:pPr lvl="0"/>
            <a:r>
              <a:rPr lang="en-US" sz="1900" dirty="0">
                <a:latin typeface="Arial" panose="020B0604020202020204" pitchFamily="34" charset="0"/>
                <a:cs typeface="Arial" panose="020B0604020202020204" pitchFamily="34" charset="0"/>
              </a:rPr>
              <a:t>Give feedback to help learners move from their current performance to the desired performance: provide specific information which learners can use to move forward, clearly link feedback to the learning intention and the learners’ understanding of the success criteria, focus feedback on the task rather than the student.</a:t>
            </a:r>
            <a:endParaRPr lang="uk-UA" sz="1900" dirty="0">
              <a:latin typeface="Arial" panose="020B0604020202020204" pitchFamily="34" charset="0"/>
              <a:cs typeface="Arial" panose="020B0604020202020204" pitchFamily="34" charset="0"/>
            </a:endParaRPr>
          </a:p>
          <a:p>
            <a:endParaRPr lang="uk-UA" dirty="0"/>
          </a:p>
        </p:txBody>
      </p:sp>
    </p:spTree>
    <p:extLst>
      <p:ext uri="{BB962C8B-B14F-4D97-AF65-F5344CB8AC3E}">
        <p14:creationId xmlns:p14="http://schemas.microsoft.com/office/powerpoint/2010/main" val="3112805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87141" y="583473"/>
            <a:ext cx="3772745" cy="1576253"/>
          </a:xfrm>
        </p:spPr>
        <p:txBody>
          <a:bodyPr/>
          <a:lstStyle/>
          <a:p>
            <a:r>
              <a:rPr lang="en-GB" b="1" dirty="0">
                <a:solidFill>
                  <a:schemeClr val="accent1">
                    <a:lumMod val="50000"/>
                  </a:schemeClr>
                </a:solidFill>
                <a:latin typeface="Arial" panose="020B0604020202020204" pitchFamily="34" charset="0"/>
                <a:cs typeface="Arial" panose="020B0604020202020204" pitchFamily="34" charset="0"/>
              </a:rPr>
              <a:t>Contextualising learning</a:t>
            </a:r>
            <a:endParaRPr lang="uk-UA" dirty="0"/>
          </a:p>
        </p:txBody>
      </p:sp>
      <p:graphicFrame>
        <p:nvGraphicFramePr>
          <p:cNvPr id="4" name="Table 4">
            <a:extLst>
              <a:ext uri="{FF2B5EF4-FFF2-40B4-BE49-F238E27FC236}">
                <a16:creationId xmlns:a16="http://schemas.microsoft.com/office/drawing/2014/main" id="{5FB245FA-2ABB-4D4E-B5D8-3C892AFF0F40}"/>
              </a:ext>
            </a:extLst>
          </p:cNvPr>
          <p:cNvGraphicFramePr>
            <a:graphicFrameLocks noGrp="1"/>
          </p:cNvGraphicFramePr>
          <p:nvPr>
            <p:extLst>
              <p:ext uri="{D42A27DB-BD31-4B8C-83A1-F6EECF244321}">
                <p14:modId xmlns:p14="http://schemas.microsoft.com/office/powerpoint/2010/main" val="3315059121"/>
              </p:ext>
            </p:extLst>
          </p:nvPr>
        </p:nvGraphicFramePr>
        <p:xfrm>
          <a:off x="530678" y="583473"/>
          <a:ext cx="6756463" cy="6122127"/>
        </p:xfrm>
        <a:graphic>
          <a:graphicData uri="http://schemas.openxmlformats.org/drawingml/2006/table">
            <a:tbl>
              <a:tblPr firstRow="1" firstCol="1" bandRow="1">
                <a:tableStyleId>{5C22544A-7EE6-4342-B048-85BDC9FD1C3A}</a:tableStyleId>
              </a:tblPr>
              <a:tblGrid>
                <a:gridCol w="493726">
                  <a:extLst>
                    <a:ext uri="{9D8B030D-6E8A-4147-A177-3AD203B41FA5}">
                      <a16:colId xmlns:a16="http://schemas.microsoft.com/office/drawing/2014/main" val="2854722547"/>
                    </a:ext>
                  </a:extLst>
                </a:gridCol>
                <a:gridCol w="2087812">
                  <a:extLst>
                    <a:ext uri="{9D8B030D-6E8A-4147-A177-3AD203B41FA5}">
                      <a16:colId xmlns:a16="http://schemas.microsoft.com/office/drawing/2014/main" val="2555825179"/>
                    </a:ext>
                  </a:extLst>
                </a:gridCol>
                <a:gridCol w="4174925">
                  <a:extLst>
                    <a:ext uri="{9D8B030D-6E8A-4147-A177-3AD203B41FA5}">
                      <a16:colId xmlns:a16="http://schemas.microsoft.com/office/drawing/2014/main" val="3725267228"/>
                    </a:ext>
                  </a:extLst>
                </a:gridCol>
              </a:tblGrid>
              <a:tr h="211108">
                <a:tc>
                  <a:txBody>
                    <a:bodyPr/>
                    <a:lstStyle/>
                    <a:p>
                      <a:r>
                        <a:rPr lang="uk-UA" sz="1100">
                          <a:effectLst/>
                        </a:rPr>
                        <a:t>№</a:t>
                      </a:r>
                      <a:endParaRPr lang="en-GB" sz="1100">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tc>
                  <a:txBody>
                    <a:bodyPr/>
                    <a:lstStyle/>
                    <a:p>
                      <a:r>
                        <a:rPr lang="uk-UA" sz="1100">
                          <a:effectLst/>
                        </a:rPr>
                        <a:t>Тема</a:t>
                      </a:r>
                      <a:endParaRPr lang="en-GB" sz="1100">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tc>
                  <a:txBody>
                    <a:bodyPr/>
                    <a:lstStyle/>
                    <a:p>
                      <a:r>
                        <a:rPr lang="ru-RU" sz="1100" dirty="0" err="1">
                          <a:effectLst/>
                        </a:rPr>
                        <a:t>Підтема</a:t>
                      </a:r>
                      <a:endParaRPr lang="en-GB" sz="1100" dirty="0">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extLst>
                  <a:ext uri="{0D108BD9-81ED-4DB2-BD59-A6C34878D82A}">
                    <a16:rowId xmlns:a16="http://schemas.microsoft.com/office/drawing/2014/main" val="83093356"/>
                  </a:ext>
                </a:extLst>
              </a:tr>
              <a:tr h="633323">
                <a:tc>
                  <a:txBody>
                    <a:bodyPr/>
                    <a:lstStyle/>
                    <a:p>
                      <a:pPr marL="0" lvl="0" indent="0">
                        <a:lnSpc>
                          <a:spcPct val="107000"/>
                        </a:lnSpc>
                        <a:buFont typeface="+mj-lt"/>
                        <a:buNone/>
                      </a:pPr>
                      <a:r>
                        <a:rPr lang="en-GB" sz="1100">
                          <a:effectLst/>
                        </a:rPr>
                        <a:t>1. </a:t>
                      </a:r>
                      <a:r>
                        <a:rPr lang="ru-RU" sz="1100">
                          <a:effectLst/>
                        </a:rPr>
                        <a:t> </a:t>
                      </a:r>
                      <a:endParaRPr lang="en-GB" sz="1100">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tc>
                  <a:txBody>
                    <a:bodyPr/>
                    <a:lstStyle/>
                    <a:p>
                      <a:r>
                        <a:rPr lang="ru-RU" sz="1100" dirty="0">
                          <a:effectLst/>
                        </a:rPr>
                        <a:t>Я, моя родина, </a:t>
                      </a:r>
                      <a:r>
                        <a:rPr lang="ru-RU" sz="1100" dirty="0" err="1">
                          <a:effectLst/>
                        </a:rPr>
                        <a:t>мої</a:t>
                      </a:r>
                      <a:r>
                        <a:rPr lang="ru-RU" sz="1100" dirty="0">
                          <a:effectLst/>
                        </a:rPr>
                        <a:t> </a:t>
                      </a:r>
                      <a:r>
                        <a:rPr lang="ru-RU" sz="1100" dirty="0" err="1">
                          <a:effectLst/>
                        </a:rPr>
                        <a:t>друзі</a:t>
                      </a:r>
                      <a:endParaRPr lang="en-GB" sz="1100" dirty="0">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tc>
                  <a:txBody>
                    <a:bodyPr/>
                    <a:lstStyle/>
                    <a:p>
                      <a:r>
                        <a:rPr lang="ru-RU" sz="1100" dirty="0" err="1">
                          <a:effectLst/>
                        </a:rPr>
                        <a:t>Мої</a:t>
                      </a:r>
                      <a:r>
                        <a:rPr lang="ru-RU" sz="1100" dirty="0">
                          <a:effectLst/>
                        </a:rPr>
                        <a:t> </a:t>
                      </a:r>
                      <a:r>
                        <a:rPr lang="ru-RU" sz="1100" dirty="0" err="1">
                          <a:effectLst/>
                        </a:rPr>
                        <a:t>родинні</a:t>
                      </a:r>
                      <a:r>
                        <a:rPr lang="ru-RU" sz="1100" dirty="0">
                          <a:effectLst/>
                        </a:rPr>
                        <a:t> </a:t>
                      </a:r>
                      <a:r>
                        <a:rPr lang="ru-RU" sz="1100" dirty="0" err="1">
                          <a:effectLst/>
                        </a:rPr>
                        <a:t>зв'язки</a:t>
                      </a:r>
                      <a:endParaRPr lang="en-GB" sz="1100" dirty="0">
                        <a:effectLst/>
                      </a:endParaRPr>
                    </a:p>
                    <a:p>
                      <a:r>
                        <a:rPr lang="ru-RU" sz="1100" dirty="0" err="1">
                          <a:effectLst/>
                        </a:rPr>
                        <a:t>Професії</a:t>
                      </a:r>
                      <a:r>
                        <a:rPr lang="ru-RU" sz="1100" dirty="0">
                          <a:effectLst/>
                        </a:rPr>
                        <a:t> </a:t>
                      </a:r>
                      <a:r>
                        <a:rPr lang="ru-RU" sz="1100" dirty="0" err="1">
                          <a:effectLst/>
                        </a:rPr>
                        <a:t>батьків</a:t>
                      </a:r>
                      <a:endParaRPr lang="en-GB" sz="1100" dirty="0">
                        <a:effectLst/>
                      </a:endParaRPr>
                    </a:p>
                    <a:p>
                      <a:r>
                        <a:rPr lang="ru-RU" sz="1100" dirty="0" err="1">
                          <a:effectLst/>
                        </a:rPr>
                        <a:t>Мої</a:t>
                      </a:r>
                      <a:r>
                        <a:rPr lang="ru-RU" sz="1100" dirty="0">
                          <a:effectLst/>
                        </a:rPr>
                        <a:t> </a:t>
                      </a:r>
                      <a:r>
                        <a:rPr lang="ru-RU" sz="1100" dirty="0" err="1">
                          <a:effectLst/>
                        </a:rPr>
                        <a:t>друзі</a:t>
                      </a:r>
                      <a:r>
                        <a:rPr lang="ru-RU" sz="1100" dirty="0">
                          <a:effectLst/>
                        </a:rPr>
                        <a:t> та </a:t>
                      </a:r>
                      <a:r>
                        <a:rPr lang="ru-RU" sz="1100" dirty="0" err="1">
                          <a:effectLst/>
                        </a:rPr>
                        <a:t>їхні</a:t>
                      </a:r>
                      <a:r>
                        <a:rPr lang="ru-RU" sz="1100" dirty="0">
                          <a:effectLst/>
                        </a:rPr>
                        <a:t> </a:t>
                      </a:r>
                      <a:r>
                        <a:rPr lang="ru-RU" sz="1100" dirty="0" err="1">
                          <a:effectLst/>
                        </a:rPr>
                        <a:t>уподобання</a:t>
                      </a:r>
                      <a:endParaRPr lang="en-GB" sz="1100" dirty="0">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extLst>
                  <a:ext uri="{0D108BD9-81ED-4DB2-BD59-A6C34878D82A}">
                    <a16:rowId xmlns:a16="http://schemas.microsoft.com/office/drawing/2014/main" val="2952303743"/>
                  </a:ext>
                </a:extLst>
              </a:tr>
              <a:tr h="422216">
                <a:tc>
                  <a:txBody>
                    <a:bodyPr/>
                    <a:lstStyle/>
                    <a:p>
                      <a:pPr marL="0" lvl="0" indent="0">
                        <a:lnSpc>
                          <a:spcPct val="107000"/>
                        </a:lnSpc>
                        <a:buFont typeface="+mj-lt"/>
                        <a:buNone/>
                      </a:pPr>
                      <a:r>
                        <a:rPr lang="en-GB" sz="1100">
                          <a:effectLst/>
                        </a:rPr>
                        <a:t>2.</a:t>
                      </a:r>
                      <a:r>
                        <a:rPr lang="ru-RU" sz="1100">
                          <a:effectLst/>
                        </a:rPr>
                        <a:t> </a:t>
                      </a:r>
                      <a:endParaRPr lang="en-GB" sz="1100">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tc>
                  <a:txBody>
                    <a:bodyPr/>
                    <a:lstStyle/>
                    <a:p>
                      <a:r>
                        <a:rPr lang="ru-RU" sz="1100" dirty="0" err="1">
                          <a:effectLst/>
                        </a:rPr>
                        <a:t>Одяг</a:t>
                      </a:r>
                      <a:endParaRPr lang="en-GB" sz="1100" dirty="0">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tc>
                  <a:txBody>
                    <a:bodyPr/>
                    <a:lstStyle/>
                    <a:p>
                      <a:r>
                        <a:rPr lang="ru-RU" sz="1100" err="1">
                          <a:effectLst/>
                        </a:rPr>
                        <a:t>Види</a:t>
                      </a:r>
                      <a:r>
                        <a:rPr lang="ru-RU" sz="1100">
                          <a:effectLst/>
                        </a:rPr>
                        <a:t> </a:t>
                      </a:r>
                      <a:r>
                        <a:rPr lang="ru-RU" sz="1100" err="1">
                          <a:effectLst/>
                        </a:rPr>
                        <a:t>одягу</a:t>
                      </a:r>
                      <a:endParaRPr lang="en-GB" sz="1100">
                        <a:effectLst/>
                      </a:endParaRPr>
                    </a:p>
                    <a:p>
                      <a:r>
                        <a:rPr lang="ru-RU" sz="1100" err="1">
                          <a:effectLst/>
                        </a:rPr>
                        <a:t>Сезонний</a:t>
                      </a:r>
                      <a:r>
                        <a:rPr lang="ru-RU" sz="1100">
                          <a:effectLst/>
                        </a:rPr>
                        <a:t> </a:t>
                      </a:r>
                      <a:r>
                        <a:rPr lang="ru-RU" sz="1100" err="1">
                          <a:effectLst/>
                        </a:rPr>
                        <a:t>одяг</a:t>
                      </a:r>
                      <a:endParaRPr lang="en-GB" sz="1100">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extLst>
                  <a:ext uri="{0D108BD9-81ED-4DB2-BD59-A6C34878D82A}">
                    <a16:rowId xmlns:a16="http://schemas.microsoft.com/office/drawing/2014/main" val="3288347177"/>
                  </a:ext>
                </a:extLst>
              </a:tr>
              <a:tr h="844431">
                <a:tc>
                  <a:txBody>
                    <a:bodyPr/>
                    <a:lstStyle/>
                    <a:p>
                      <a:pPr marL="0" lvl="0" indent="0">
                        <a:lnSpc>
                          <a:spcPct val="107000"/>
                        </a:lnSpc>
                        <a:buFont typeface="+mj-lt"/>
                        <a:buNone/>
                      </a:pPr>
                      <a:r>
                        <a:rPr lang="en-GB" sz="1100">
                          <a:effectLst/>
                        </a:rPr>
                        <a:t>3.</a:t>
                      </a:r>
                      <a:r>
                        <a:rPr lang="ru-RU" sz="1100">
                          <a:effectLst/>
                        </a:rPr>
                        <a:t> </a:t>
                      </a:r>
                      <a:endParaRPr lang="en-GB" sz="1100">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tc>
                  <a:txBody>
                    <a:bodyPr/>
                    <a:lstStyle/>
                    <a:p>
                      <a:r>
                        <a:rPr lang="ru-RU" sz="1100" dirty="0" err="1">
                          <a:effectLst/>
                        </a:rPr>
                        <a:t>Харчування</a:t>
                      </a:r>
                      <a:endParaRPr lang="en-GB" sz="1100" dirty="0">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tc>
                  <a:txBody>
                    <a:bodyPr/>
                    <a:lstStyle/>
                    <a:p>
                      <a:r>
                        <a:rPr lang="ru-RU" sz="1100" dirty="0" err="1">
                          <a:effectLst/>
                        </a:rPr>
                        <a:t>Продукти</a:t>
                      </a:r>
                      <a:r>
                        <a:rPr lang="ru-RU" sz="1100" dirty="0">
                          <a:effectLst/>
                        </a:rPr>
                        <a:t> </a:t>
                      </a:r>
                      <a:r>
                        <a:rPr lang="ru-RU" sz="1100" dirty="0" err="1">
                          <a:effectLst/>
                        </a:rPr>
                        <a:t>харчування</a:t>
                      </a:r>
                      <a:endParaRPr lang="en-GB" sz="1100" dirty="0">
                        <a:effectLst/>
                      </a:endParaRPr>
                    </a:p>
                    <a:p>
                      <a:r>
                        <a:rPr lang="ru-RU" sz="1100" dirty="0" err="1">
                          <a:effectLst/>
                        </a:rPr>
                        <a:t>Улюблені</a:t>
                      </a:r>
                      <a:r>
                        <a:rPr lang="ru-RU" sz="1100" dirty="0">
                          <a:effectLst/>
                        </a:rPr>
                        <a:t> страви</a:t>
                      </a:r>
                      <a:endParaRPr lang="en-GB" sz="1100" dirty="0">
                        <a:effectLst/>
                      </a:endParaRPr>
                    </a:p>
                    <a:p>
                      <a:r>
                        <a:rPr lang="ru-RU" sz="1100" dirty="0">
                          <a:effectLst/>
                        </a:rPr>
                        <a:t>Страви в </a:t>
                      </a:r>
                      <a:r>
                        <a:rPr lang="ru-RU" sz="1100" dirty="0" err="1">
                          <a:effectLst/>
                        </a:rPr>
                        <a:t>Україні</a:t>
                      </a:r>
                      <a:r>
                        <a:rPr lang="ru-RU" sz="1100" dirty="0">
                          <a:effectLst/>
                        </a:rPr>
                        <a:t> та </a:t>
                      </a:r>
                      <a:r>
                        <a:rPr lang="ru-RU" sz="1100" dirty="0" err="1">
                          <a:effectLst/>
                        </a:rPr>
                        <a:t>країн</a:t>
                      </a:r>
                      <a:r>
                        <a:rPr lang="en-GB" sz="1100" dirty="0" err="1">
                          <a:effectLst/>
                        </a:rPr>
                        <a:t>ах</a:t>
                      </a:r>
                      <a:r>
                        <a:rPr lang="ru-RU" sz="1100" dirty="0">
                          <a:effectLst/>
                        </a:rPr>
                        <a:t> </a:t>
                      </a:r>
                      <a:r>
                        <a:rPr lang="ru-RU" sz="1100" dirty="0" err="1">
                          <a:effectLst/>
                        </a:rPr>
                        <a:t>виучуваної</a:t>
                      </a:r>
                      <a:r>
                        <a:rPr lang="ru-RU" sz="1100" dirty="0">
                          <a:effectLst/>
                        </a:rPr>
                        <a:t> </a:t>
                      </a:r>
                      <a:r>
                        <a:rPr lang="ru-RU" sz="1100" dirty="0" err="1">
                          <a:effectLst/>
                        </a:rPr>
                        <a:t>мови</a:t>
                      </a:r>
                      <a:endParaRPr lang="en-GB" sz="1100" dirty="0">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extLst>
                  <a:ext uri="{0D108BD9-81ED-4DB2-BD59-A6C34878D82A}">
                    <a16:rowId xmlns:a16="http://schemas.microsoft.com/office/drawing/2014/main" val="3299614218"/>
                  </a:ext>
                </a:extLst>
              </a:tr>
              <a:tr h="633323">
                <a:tc>
                  <a:txBody>
                    <a:bodyPr/>
                    <a:lstStyle/>
                    <a:p>
                      <a:pPr marL="0" lvl="0" indent="0">
                        <a:lnSpc>
                          <a:spcPct val="107000"/>
                        </a:lnSpc>
                        <a:buFont typeface="+mj-lt"/>
                        <a:buNone/>
                      </a:pPr>
                      <a:r>
                        <a:rPr lang="en-GB" sz="1100">
                          <a:effectLst/>
                        </a:rPr>
                        <a:t>4.</a:t>
                      </a:r>
                      <a:r>
                        <a:rPr lang="ru-RU" sz="1100">
                          <a:effectLst/>
                        </a:rPr>
                        <a:t> </a:t>
                      </a:r>
                      <a:endParaRPr lang="en-GB" sz="1100">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tc>
                  <a:txBody>
                    <a:bodyPr/>
                    <a:lstStyle/>
                    <a:p>
                      <a:r>
                        <a:rPr lang="ru-RU" sz="1100" dirty="0" err="1">
                          <a:effectLst/>
                        </a:rPr>
                        <a:t>Відпочинок</a:t>
                      </a:r>
                      <a:r>
                        <a:rPr lang="ru-RU" sz="1100" dirty="0">
                          <a:effectLst/>
                        </a:rPr>
                        <a:t> і </a:t>
                      </a:r>
                      <a:r>
                        <a:rPr lang="ru-RU" sz="1100" dirty="0" err="1">
                          <a:effectLst/>
                        </a:rPr>
                        <a:t>дозвілля</a:t>
                      </a:r>
                      <a:endParaRPr lang="en-GB" sz="1100" dirty="0">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tc>
                  <a:txBody>
                    <a:bodyPr/>
                    <a:lstStyle/>
                    <a:p>
                      <a:r>
                        <a:rPr lang="ru-RU" sz="1100" dirty="0" err="1">
                          <a:effectLst/>
                        </a:rPr>
                        <a:t>Види</a:t>
                      </a:r>
                      <a:r>
                        <a:rPr lang="ru-RU" sz="1100" dirty="0">
                          <a:effectLst/>
                        </a:rPr>
                        <a:t> </a:t>
                      </a:r>
                      <a:r>
                        <a:rPr lang="ru-RU" sz="1100" dirty="0" err="1">
                          <a:effectLst/>
                        </a:rPr>
                        <a:t>відпочинку</a:t>
                      </a:r>
                      <a:r>
                        <a:rPr lang="ru-RU" sz="1100" dirty="0">
                          <a:effectLst/>
                        </a:rPr>
                        <a:t> та занять</a:t>
                      </a:r>
                      <a:endParaRPr lang="en-GB" sz="1100" dirty="0">
                        <a:effectLst/>
                      </a:endParaRPr>
                    </a:p>
                    <a:p>
                      <a:r>
                        <a:rPr lang="ru-RU" sz="1100" dirty="0" err="1">
                          <a:effectLst/>
                        </a:rPr>
                        <a:t>Захоплення</a:t>
                      </a:r>
                      <a:endParaRPr lang="en-GB" sz="1100" dirty="0">
                        <a:effectLst/>
                      </a:endParaRPr>
                    </a:p>
                    <a:p>
                      <a:r>
                        <a:rPr lang="ru-RU" sz="1100" dirty="0" err="1">
                          <a:effectLst/>
                        </a:rPr>
                        <a:t>Канікули</a:t>
                      </a:r>
                      <a:endParaRPr lang="en-GB" sz="1100" dirty="0">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extLst>
                  <a:ext uri="{0D108BD9-81ED-4DB2-BD59-A6C34878D82A}">
                    <a16:rowId xmlns:a16="http://schemas.microsoft.com/office/drawing/2014/main" val="580185158"/>
                  </a:ext>
                </a:extLst>
              </a:tr>
              <a:tr h="422216">
                <a:tc>
                  <a:txBody>
                    <a:bodyPr/>
                    <a:lstStyle/>
                    <a:p>
                      <a:pPr marL="0" lvl="0" indent="0">
                        <a:lnSpc>
                          <a:spcPct val="107000"/>
                        </a:lnSpc>
                        <a:buFont typeface="+mj-lt"/>
                        <a:buNone/>
                      </a:pPr>
                      <a:r>
                        <a:rPr lang="en-GB" sz="1100">
                          <a:effectLst/>
                        </a:rPr>
                        <a:t>5.</a:t>
                      </a:r>
                      <a:r>
                        <a:rPr lang="ru-RU" sz="1100">
                          <a:effectLst/>
                        </a:rPr>
                        <a:t> </a:t>
                      </a:r>
                      <a:endParaRPr lang="en-GB" sz="1100">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tc>
                  <a:txBody>
                    <a:bodyPr/>
                    <a:lstStyle/>
                    <a:p>
                      <a:r>
                        <a:rPr lang="ru-RU" sz="1100" dirty="0">
                          <a:effectLst/>
                        </a:rPr>
                        <a:t>Природа</a:t>
                      </a:r>
                      <a:endParaRPr lang="en-GB" sz="1100" dirty="0">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tc>
                  <a:txBody>
                    <a:bodyPr/>
                    <a:lstStyle/>
                    <a:p>
                      <a:r>
                        <a:rPr lang="ru-RU" sz="1100">
                          <a:effectLst/>
                        </a:rPr>
                        <a:t>Погода</a:t>
                      </a:r>
                      <a:endParaRPr lang="en-GB" sz="1100">
                        <a:effectLst/>
                      </a:endParaRPr>
                    </a:p>
                    <a:p>
                      <a:r>
                        <a:rPr lang="ru-RU" sz="1100" err="1">
                          <a:effectLst/>
                        </a:rPr>
                        <a:t>Природні</a:t>
                      </a:r>
                      <a:r>
                        <a:rPr lang="ru-RU" sz="1100">
                          <a:effectLst/>
                        </a:rPr>
                        <a:t> </a:t>
                      </a:r>
                      <a:r>
                        <a:rPr lang="ru-RU" sz="1100" err="1">
                          <a:effectLst/>
                        </a:rPr>
                        <a:t>явища</a:t>
                      </a:r>
                      <a:endParaRPr lang="en-GB" sz="1100">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extLst>
                  <a:ext uri="{0D108BD9-81ED-4DB2-BD59-A6C34878D82A}">
                    <a16:rowId xmlns:a16="http://schemas.microsoft.com/office/drawing/2014/main" val="3675506019"/>
                  </a:ext>
                </a:extLst>
              </a:tr>
              <a:tr h="422216">
                <a:tc>
                  <a:txBody>
                    <a:bodyPr/>
                    <a:lstStyle/>
                    <a:p>
                      <a:pPr marL="0" lvl="0" indent="0">
                        <a:lnSpc>
                          <a:spcPct val="107000"/>
                        </a:lnSpc>
                        <a:buFont typeface="+mj-lt"/>
                        <a:buNone/>
                      </a:pPr>
                      <a:r>
                        <a:rPr lang="en-GB" sz="1100">
                          <a:effectLst/>
                        </a:rPr>
                        <a:t>6.</a:t>
                      </a:r>
                      <a:r>
                        <a:rPr lang="ru-RU" sz="1100">
                          <a:effectLst/>
                        </a:rPr>
                        <a:t> </a:t>
                      </a:r>
                      <a:endParaRPr lang="en-GB" sz="1100">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tc>
                  <a:txBody>
                    <a:bodyPr/>
                    <a:lstStyle/>
                    <a:p>
                      <a:r>
                        <a:rPr lang="ru-RU" sz="1100" err="1">
                          <a:effectLst/>
                        </a:rPr>
                        <a:t>Подорож</a:t>
                      </a:r>
                      <a:endParaRPr lang="en-GB" sz="1100" err="1">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tc>
                  <a:txBody>
                    <a:bodyPr/>
                    <a:lstStyle/>
                    <a:p>
                      <a:r>
                        <a:rPr lang="en-GB" sz="1100" err="1">
                          <a:effectLst/>
                        </a:rPr>
                        <a:t>Улюблені</a:t>
                      </a:r>
                      <a:r>
                        <a:rPr lang="en-GB" sz="1100">
                          <a:effectLst/>
                        </a:rPr>
                        <a:t> </a:t>
                      </a:r>
                      <a:r>
                        <a:rPr lang="en-GB" sz="1100" err="1">
                          <a:effectLst/>
                        </a:rPr>
                        <a:t>напрямки</a:t>
                      </a:r>
                      <a:r>
                        <a:rPr lang="en-GB" sz="1100">
                          <a:effectLst/>
                        </a:rPr>
                        <a:t> </a:t>
                      </a:r>
                      <a:r>
                        <a:rPr lang="en-GB" sz="1100" err="1">
                          <a:effectLst/>
                        </a:rPr>
                        <a:t>подоlрожі</a:t>
                      </a:r>
                    </a:p>
                    <a:p>
                      <a:r>
                        <a:rPr lang="en-GB" sz="1100" err="1">
                          <a:effectLst/>
                        </a:rPr>
                        <a:t>Прогулянка</a:t>
                      </a:r>
                      <a:r>
                        <a:rPr lang="en-GB" sz="1100">
                          <a:effectLst/>
                        </a:rPr>
                        <a:t> </a:t>
                      </a:r>
                      <a:r>
                        <a:rPr lang="en-GB" sz="1100" err="1">
                          <a:effectLst/>
                        </a:rPr>
                        <a:t>містом</a:t>
                      </a:r>
                      <a:r>
                        <a:rPr lang="en-GB" sz="1100">
                          <a:effectLst/>
                        </a:rPr>
                        <a:t>/</a:t>
                      </a:r>
                      <a:r>
                        <a:rPr lang="en-GB" sz="1100" err="1">
                          <a:effectLst/>
                        </a:rPr>
                        <a:t>селом</a:t>
                      </a:r>
                      <a:endParaRPr lang="en-GB" sz="1100" err="1">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extLst>
                  <a:ext uri="{0D108BD9-81ED-4DB2-BD59-A6C34878D82A}">
                    <a16:rowId xmlns:a16="http://schemas.microsoft.com/office/drawing/2014/main" val="907378962"/>
                  </a:ext>
                </a:extLst>
              </a:tr>
              <a:tr h="422216">
                <a:tc>
                  <a:txBody>
                    <a:bodyPr/>
                    <a:lstStyle/>
                    <a:p>
                      <a:pPr marL="0" lvl="0" indent="0">
                        <a:lnSpc>
                          <a:spcPct val="107000"/>
                        </a:lnSpc>
                        <a:buFont typeface="+mj-lt"/>
                        <a:buNone/>
                      </a:pPr>
                      <a:r>
                        <a:rPr lang="en-GB" sz="1100">
                          <a:effectLst/>
                        </a:rPr>
                        <a:t>7.</a:t>
                      </a:r>
                      <a:r>
                        <a:rPr lang="ru-RU" sz="1100">
                          <a:effectLst/>
                        </a:rPr>
                        <a:t> </a:t>
                      </a:r>
                      <a:endParaRPr lang="en-GB" sz="1100">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tc>
                  <a:txBody>
                    <a:bodyPr/>
                    <a:lstStyle/>
                    <a:p>
                      <a:r>
                        <a:rPr lang="ru-RU" sz="1100" err="1">
                          <a:effectLst/>
                        </a:rPr>
                        <a:t>Рідне</a:t>
                      </a:r>
                      <a:r>
                        <a:rPr lang="ru-RU" sz="1100">
                          <a:effectLst/>
                        </a:rPr>
                        <a:t> </a:t>
                      </a:r>
                      <a:r>
                        <a:rPr lang="ru-RU" sz="1100" err="1">
                          <a:effectLst/>
                        </a:rPr>
                        <a:t>місто</a:t>
                      </a:r>
                      <a:r>
                        <a:rPr lang="ru-RU" sz="1100">
                          <a:effectLst/>
                        </a:rPr>
                        <a:t>/село</a:t>
                      </a:r>
                      <a:endParaRPr lang="en-GB" sz="1100">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tc>
                  <a:txBody>
                    <a:bodyPr/>
                    <a:lstStyle/>
                    <a:p>
                      <a:r>
                        <a:rPr lang="ru-RU" sz="1100">
                          <a:effectLst/>
                        </a:rPr>
                        <a:t>Місцезнаходження9</a:t>
                      </a:r>
                      <a:endParaRPr lang="en-GB" sz="1100" err="1">
                        <a:effectLst/>
                      </a:endParaRPr>
                    </a:p>
                    <a:p>
                      <a:r>
                        <a:rPr lang="ru-RU" sz="1100" err="1">
                          <a:effectLst/>
                        </a:rPr>
                        <a:t>Основні</a:t>
                      </a:r>
                      <a:r>
                        <a:rPr lang="ru-RU" sz="1100">
                          <a:effectLst/>
                        </a:rPr>
                        <a:t> </a:t>
                      </a:r>
                      <a:r>
                        <a:rPr lang="ru-RU" sz="1100" err="1">
                          <a:effectLst/>
                        </a:rPr>
                        <a:t>історичні</a:t>
                      </a:r>
                      <a:r>
                        <a:rPr lang="ru-RU" sz="1100">
                          <a:effectLst/>
                        </a:rPr>
                        <a:t> та </a:t>
                      </a:r>
                      <a:r>
                        <a:rPr lang="ru-RU" sz="1100" err="1">
                          <a:effectLst/>
                        </a:rPr>
                        <a:t>культурні</a:t>
                      </a:r>
                      <a:r>
                        <a:rPr lang="ru-RU" sz="1100">
                          <a:effectLst/>
                        </a:rPr>
                        <a:t> </a:t>
                      </a:r>
                      <a:r>
                        <a:rPr lang="ru-RU" sz="1100" err="1">
                          <a:effectLst/>
                        </a:rPr>
                        <a:t>відомості</a:t>
                      </a:r>
                      <a:endParaRPr lang="en-GB" sz="1100" err="1">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extLst>
                  <a:ext uri="{0D108BD9-81ED-4DB2-BD59-A6C34878D82A}">
                    <a16:rowId xmlns:a16="http://schemas.microsoft.com/office/drawing/2014/main" val="3367012916"/>
                  </a:ext>
                </a:extLst>
              </a:tr>
              <a:tr h="633323">
                <a:tc>
                  <a:txBody>
                    <a:bodyPr/>
                    <a:lstStyle/>
                    <a:p>
                      <a:pPr marL="0" lvl="0" indent="0">
                        <a:lnSpc>
                          <a:spcPct val="107000"/>
                        </a:lnSpc>
                        <a:buFont typeface="+mj-lt"/>
                        <a:buNone/>
                      </a:pPr>
                      <a:r>
                        <a:rPr lang="en-GB" sz="1100">
                          <a:effectLst/>
                        </a:rPr>
                        <a:t>8.</a:t>
                      </a:r>
                      <a:r>
                        <a:rPr lang="ru-RU" sz="1100">
                          <a:effectLst/>
                        </a:rPr>
                        <a:t> </a:t>
                      </a:r>
                      <a:endParaRPr lang="en-GB" sz="1100">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tc>
                  <a:txBody>
                    <a:bodyPr/>
                    <a:lstStyle/>
                    <a:p>
                      <a:r>
                        <a:rPr lang="ru-RU" sz="1100">
                          <a:effectLst/>
                        </a:rPr>
                        <a:t>Свята і </a:t>
                      </a:r>
                      <a:r>
                        <a:rPr lang="ru-RU" sz="1100" err="1">
                          <a:effectLst/>
                        </a:rPr>
                        <a:t>традиції</a:t>
                      </a:r>
                      <a:endParaRPr lang="en-GB" sz="1100" err="1">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tc>
                  <a:txBody>
                    <a:bodyPr/>
                    <a:lstStyle/>
                    <a:p>
                      <a:r>
                        <a:rPr lang="ru-RU" sz="1100" err="1">
                          <a:effectLst/>
                        </a:rPr>
                        <a:t>Календар</a:t>
                      </a:r>
                      <a:r>
                        <a:rPr lang="ru-RU" sz="1100">
                          <a:effectLst/>
                        </a:rPr>
                        <a:t> свят в </a:t>
                      </a:r>
                      <a:r>
                        <a:rPr lang="ru-RU" sz="1100" err="1">
                          <a:effectLst/>
                        </a:rPr>
                        <a:t>Україні</a:t>
                      </a:r>
                      <a:r>
                        <a:rPr lang="ru-RU" sz="1100">
                          <a:effectLst/>
                        </a:rPr>
                        <a:t> та </a:t>
                      </a:r>
                      <a:r>
                        <a:rPr lang="ru-RU" sz="1100" err="1">
                          <a:effectLst/>
                        </a:rPr>
                        <a:t>країнах</a:t>
                      </a:r>
                      <a:r>
                        <a:rPr lang="ru-RU" sz="1100">
                          <a:effectLst/>
                        </a:rPr>
                        <a:t> </a:t>
                      </a:r>
                      <a:r>
                        <a:rPr lang="ru-RU" sz="1100" err="1">
                          <a:effectLst/>
                        </a:rPr>
                        <a:t>виучуваної</a:t>
                      </a:r>
                      <a:r>
                        <a:rPr lang="ru-RU" sz="1100">
                          <a:effectLst/>
                        </a:rPr>
                        <a:t> </a:t>
                      </a:r>
                      <a:r>
                        <a:rPr lang="ru-RU" sz="1100" err="1">
                          <a:effectLst/>
                        </a:rPr>
                        <a:t>мови</a:t>
                      </a:r>
                      <a:endParaRPr lang="en-GB" sz="1100" err="1">
                        <a:effectLst/>
                      </a:endParaRPr>
                    </a:p>
                    <a:p>
                      <a:r>
                        <a:rPr lang="ru-RU" sz="1100" err="1">
                          <a:effectLst/>
                        </a:rPr>
                        <a:t>Традиції</a:t>
                      </a:r>
                      <a:r>
                        <a:rPr lang="ru-RU" sz="1100">
                          <a:effectLst/>
                        </a:rPr>
                        <a:t> </a:t>
                      </a:r>
                      <a:r>
                        <a:rPr lang="ru-RU" sz="1100" err="1">
                          <a:effectLst/>
                        </a:rPr>
                        <a:t>святкування</a:t>
                      </a:r>
                      <a:endParaRPr lang="en-GB" sz="1100" err="1">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extLst>
                  <a:ext uri="{0D108BD9-81ED-4DB2-BD59-A6C34878D82A}">
                    <a16:rowId xmlns:a16="http://schemas.microsoft.com/office/drawing/2014/main" val="3098000989"/>
                  </a:ext>
                </a:extLst>
              </a:tr>
              <a:tr h="844431">
                <a:tc>
                  <a:txBody>
                    <a:bodyPr/>
                    <a:lstStyle/>
                    <a:p>
                      <a:pPr marL="0" lvl="0" indent="0">
                        <a:lnSpc>
                          <a:spcPct val="107000"/>
                        </a:lnSpc>
                        <a:buFont typeface="+mj-lt"/>
                        <a:buNone/>
                      </a:pPr>
                      <a:r>
                        <a:rPr lang="en-GB" sz="1100">
                          <a:effectLst/>
                        </a:rPr>
                        <a:t>9. </a:t>
                      </a:r>
                      <a:endParaRPr lang="en-GB" sz="1100">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tc>
                  <a:txBody>
                    <a:bodyPr/>
                    <a:lstStyle/>
                    <a:p>
                      <a:r>
                        <a:rPr lang="en-GB" sz="1100" err="1">
                          <a:effectLst/>
                        </a:rPr>
                        <a:t>Шкільне</a:t>
                      </a:r>
                      <a:r>
                        <a:rPr lang="en-GB" sz="1100">
                          <a:effectLst/>
                        </a:rPr>
                        <a:t> </a:t>
                      </a:r>
                      <a:r>
                        <a:rPr lang="en-GB" sz="1100" err="1">
                          <a:effectLst/>
                        </a:rPr>
                        <a:t>життя</a:t>
                      </a:r>
                      <a:endParaRPr lang="en-GB" sz="1100">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tc>
                  <a:txBody>
                    <a:bodyPr/>
                    <a:lstStyle/>
                    <a:p>
                      <a:r>
                        <a:rPr lang="ru-RU" sz="1100" err="1">
                          <a:effectLst/>
                        </a:rPr>
                        <a:t>Розклад</a:t>
                      </a:r>
                      <a:r>
                        <a:rPr lang="ru-RU" sz="1100">
                          <a:effectLst/>
                        </a:rPr>
                        <a:t> </a:t>
                      </a:r>
                      <a:r>
                        <a:rPr lang="ru-RU" sz="1100" err="1">
                          <a:effectLst/>
                        </a:rPr>
                        <a:t>уроків</a:t>
                      </a:r>
                      <a:endParaRPr lang="en-GB" sz="1100" err="1">
                        <a:effectLst/>
                      </a:endParaRPr>
                    </a:p>
                    <a:p>
                      <a:r>
                        <a:rPr lang="ru-RU" sz="1100" err="1">
                          <a:effectLst/>
                        </a:rPr>
                        <a:t>Робочий</a:t>
                      </a:r>
                      <a:r>
                        <a:rPr lang="ru-RU" sz="1100">
                          <a:effectLst/>
                        </a:rPr>
                        <a:t> день</a:t>
                      </a:r>
                      <a:endParaRPr lang="en-GB" sz="1100">
                        <a:effectLst/>
                      </a:endParaRPr>
                    </a:p>
                    <a:p>
                      <a:r>
                        <a:rPr lang="ru-RU" sz="1100">
                          <a:effectLst/>
                        </a:rPr>
                        <a:t>Урок </a:t>
                      </a:r>
                      <a:r>
                        <a:rPr lang="ru-RU" sz="1100" err="1">
                          <a:effectLst/>
                        </a:rPr>
                        <a:t>іноземної</a:t>
                      </a:r>
                      <a:r>
                        <a:rPr lang="ru-RU" sz="1100">
                          <a:effectLst/>
                        </a:rPr>
                        <a:t> </a:t>
                      </a:r>
                      <a:r>
                        <a:rPr lang="ru-RU" sz="1100" err="1">
                          <a:effectLst/>
                        </a:rPr>
                        <a:t>мови</a:t>
                      </a:r>
                      <a:endParaRPr lang="en-GB" sz="1100">
                        <a:effectLst/>
                      </a:endParaRPr>
                    </a:p>
                    <a:p>
                      <a:r>
                        <a:rPr lang="ru-RU" sz="1100" err="1">
                          <a:effectLst/>
                        </a:rPr>
                        <a:t>Види</a:t>
                      </a:r>
                      <a:r>
                        <a:rPr lang="ru-RU" sz="1100">
                          <a:effectLst/>
                        </a:rPr>
                        <a:t> </a:t>
                      </a:r>
                      <a:r>
                        <a:rPr lang="ru-RU" sz="1100" err="1">
                          <a:effectLst/>
                        </a:rPr>
                        <a:t>діяльності</a:t>
                      </a:r>
                      <a:r>
                        <a:rPr lang="ru-RU" sz="1100">
                          <a:effectLst/>
                        </a:rPr>
                        <a:t> на </a:t>
                      </a:r>
                      <a:r>
                        <a:rPr lang="ru-RU" sz="1100" err="1">
                          <a:effectLst/>
                        </a:rPr>
                        <a:t>уроці</a:t>
                      </a:r>
                      <a:endParaRPr lang="en-GB" sz="1100">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extLst>
                  <a:ext uri="{0D108BD9-81ED-4DB2-BD59-A6C34878D82A}">
                    <a16:rowId xmlns:a16="http://schemas.microsoft.com/office/drawing/2014/main" val="1825802047"/>
                  </a:ext>
                </a:extLst>
              </a:tr>
              <a:tr h="211108">
                <a:tc>
                  <a:txBody>
                    <a:bodyPr/>
                    <a:lstStyle/>
                    <a:p>
                      <a:pPr marL="0" lvl="0" indent="0">
                        <a:lnSpc>
                          <a:spcPct val="107000"/>
                        </a:lnSpc>
                        <a:buFont typeface="+mj-lt"/>
                        <a:buNone/>
                      </a:pPr>
                      <a:r>
                        <a:rPr lang="en-GB" sz="1100">
                          <a:effectLst/>
                        </a:rPr>
                        <a:t>10.</a:t>
                      </a:r>
                      <a:r>
                        <a:rPr lang="ru-RU" sz="1100">
                          <a:effectLst/>
                        </a:rPr>
                        <a:t> </a:t>
                      </a:r>
                      <a:endParaRPr lang="en-GB" sz="1100">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tc>
                  <a:txBody>
                    <a:bodyPr/>
                    <a:lstStyle/>
                    <a:p>
                      <a:r>
                        <a:rPr lang="ru-RU" sz="1100" err="1">
                          <a:effectLst/>
                        </a:rPr>
                        <a:t>Україна</a:t>
                      </a:r>
                      <a:endParaRPr lang="en-GB" sz="1100" err="1">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tc>
                  <a:txBody>
                    <a:bodyPr/>
                    <a:lstStyle/>
                    <a:p>
                      <a:r>
                        <a:rPr lang="ru-RU" sz="1100" err="1">
                          <a:effectLst/>
                        </a:rPr>
                        <a:t>Загальні</a:t>
                      </a:r>
                      <a:r>
                        <a:rPr lang="ru-RU" sz="1100">
                          <a:effectLst/>
                        </a:rPr>
                        <a:t> </a:t>
                      </a:r>
                      <a:r>
                        <a:rPr lang="ru-RU" sz="1100" err="1">
                          <a:effectLst/>
                        </a:rPr>
                        <a:t>відомості</a:t>
                      </a:r>
                      <a:r>
                        <a:rPr lang="ru-RU" sz="1100">
                          <a:effectLst/>
                        </a:rPr>
                        <a:t> про </a:t>
                      </a:r>
                      <a:r>
                        <a:rPr lang="ru-RU" sz="1100" err="1">
                          <a:effectLst/>
                        </a:rPr>
                        <a:t>Україну</a:t>
                      </a:r>
                      <a:endParaRPr lang="en-GB" sz="1100" err="1">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extLst>
                  <a:ext uri="{0D108BD9-81ED-4DB2-BD59-A6C34878D82A}">
                    <a16:rowId xmlns:a16="http://schemas.microsoft.com/office/drawing/2014/main" val="512549206"/>
                  </a:ext>
                </a:extLst>
              </a:tr>
              <a:tr h="422216">
                <a:tc>
                  <a:txBody>
                    <a:bodyPr/>
                    <a:lstStyle/>
                    <a:p>
                      <a:pPr marL="0" lvl="0" indent="0">
                        <a:lnSpc>
                          <a:spcPct val="107000"/>
                        </a:lnSpc>
                        <a:buFont typeface="+mj-lt"/>
                        <a:buNone/>
                      </a:pPr>
                      <a:r>
                        <a:rPr lang="en-GB" sz="1100">
                          <a:effectLst/>
                        </a:rPr>
                        <a:t>11.</a:t>
                      </a:r>
                      <a:r>
                        <a:rPr lang="ru-RU" sz="1100">
                          <a:effectLst/>
                        </a:rPr>
                        <a:t> </a:t>
                      </a:r>
                      <a:endParaRPr lang="en-GB" sz="1100">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tc>
                  <a:txBody>
                    <a:bodyPr/>
                    <a:lstStyle/>
                    <a:p>
                      <a:r>
                        <a:rPr lang="ru-RU" sz="1100" err="1">
                          <a:effectLst/>
                        </a:rPr>
                        <a:t>Країни</a:t>
                      </a:r>
                      <a:r>
                        <a:rPr lang="ru-RU" sz="1100">
                          <a:effectLst/>
                        </a:rPr>
                        <a:t> </a:t>
                      </a:r>
                      <a:r>
                        <a:rPr lang="ru-RU" sz="1100" err="1">
                          <a:effectLst/>
                        </a:rPr>
                        <a:t>виучуваної</a:t>
                      </a:r>
                      <a:r>
                        <a:rPr lang="ru-RU" sz="1100">
                          <a:effectLst/>
                        </a:rPr>
                        <a:t> </a:t>
                      </a:r>
                      <a:r>
                        <a:rPr lang="ru-RU" sz="1100" err="1">
                          <a:effectLst/>
                        </a:rPr>
                        <a:t>мови</a:t>
                      </a:r>
                      <a:endParaRPr lang="en-GB" sz="1100" err="1">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tc>
                  <a:txBody>
                    <a:bodyPr/>
                    <a:lstStyle/>
                    <a:p>
                      <a:r>
                        <a:rPr lang="ru-RU" sz="1100" dirty="0" err="1">
                          <a:effectLst/>
                        </a:rPr>
                        <a:t>Загальні</a:t>
                      </a:r>
                      <a:r>
                        <a:rPr lang="ru-RU" sz="1100" dirty="0">
                          <a:effectLst/>
                        </a:rPr>
                        <a:t> </a:t>
                      </a:r>
                      <a:r>
                        <a:rPr lang="ru-RU" sz="1100" dirty="0" err="1">
                          <a:effectLst/>
                        </a:rPr>
                        <a:t>відомості</a:t>
                      </a:r>
                      <a:r>
                        <a:rPr lang="ru-RU" sz="1100" dirty="0">
                          <a:effectLst/>
                        </a:rPr>
                        <a:t> про </a:t>
                      </a:r>
                      <a:r>
                        <a:rPr lang="ru-RU" sz="1100" dirty="0" err="1">
                          <a:effectLst/>
                        </a:rPr>
                        <a:t>країни</a:t>
                      </a:r>
                      <a:r>
                        <a:rPr lang="ru-RU" sz="1100" dirty="0">
                          <a:effectLst/>
                        </a:rPr>
                        <a:t> </a:t>
                      </a:r>
                      <a:r>
                        <a:rPr lang="ru-RU" sz="1100" dirty="0" err="1">
                          <a:effectLst/>
                        </a:rPr>
                        <a:t>виучуваної</a:t>
                      </a:r>
                      <a:r>
                        <a:rPr lang="ru-RU" sz="1100" dirty="0">
                          <a:effectLst/>
                        </a:rPr>
                        <a:t> </a:t>
                      </a:r>
                      <a:r>
                        <a:rPr lang="ru-RU" sz="1100" dirty="0" err="1">
                          <a:effectLst/>
                        </a:rPr>
                        <a:t>мови</a:t>
                      </a:r>
                      <a:endParaRPr lang="en-GB" sz="1100" dirty="0">
                        <a:effectLst/>
                        <a:latin typeface="British Council Sans" panose="020B0604020202020204" charset="0"/>
                        <a:ea typeface="British Council Sans" panose="020B0604020202020204" charset="0"/>
                        <a:cs typeface="British Council Sans" panose="020B0604020202020204" charset="0"/>
                      </a:endParaRPr>
                    </a:p>
                  </a:txBody>
                  <a:tcPr marL="65723" marR="65723" marT="0" marB="0">
                    <a:solidFill>
                      <a:schemeClr val="accent3">
                        <a:lumMod val="60000"/>
                        <a:lumOff val="40000"/>
                      </a:schemeClr>
                    </a:solidFill>
                  </a:tcPr>
                </a:tc>
                <a:extLst>
                  <a:ext uri="{0D108BD9-81ED-4DB2-BD59-A6C34878D82A}">
                    <a16:rowId xmlns:a16="http://schemas.microsoft.com/office/drawing/2014/main" val="410119094"/>
                  </a:ext>
                </a:extLst>
              </a:tr>
            </a:tbl>
          </a:graphicData>
        </a:graphic>
      </p:graphicFrame>
    </p:spTree>
    <p:extLst>
      <p:ext uri="{BB962C8B-B14F-4D97-AF65-F5344CB8AC3E}">
        <p14:creationId xmlns:p14="http://schemas.microsoft.com/office/powerpoint/2010/main" val="2812189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8971" y="461555"/>
            <a:ext cx="11076040" cy="6043748"/>
          </a:xfrm>
        </p:spPr>
      </p:pic>
    </p:spTree>
    <p:extLst>
      <p:ext uri="{BB962C8B-B14F-4D97-AF65-F5344CB8AC3E}">
        <p14:creationId xmlns:p14="http://schemas.microsoft.com/office/powerpoint/2010/main" val="1635540363"/>
      </p:ext>
    </p:extLst>
  </p:cSld>
  <p:clrMapOvr>
    <a:masterClrMapping/>
  </p:clrMapOvr>
</p:sld>
</file>

<file path=ppt/theme/theme1.xml><?xml version="1.0" encoding="utf-8"?>
<a:theme xmlns:a="http://schemas.openxmlformats.org/drawingml/2006/main" name="Аспект">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385</TotalTime>
  <Words>369</Words>
  <Application>Microsoft Office PowerPoint</Application>
  <PresentationFormat>Широкоэкранный</PresentationFormat>
  <Paragraphs>109</Paragraphs>
  <Slides>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Arial</vt:lpstr>
      <vt:lpstr>British Council Sans</vt:lpstr>
      <vt:lpstr>Trebuchet MS</vt:lpstr>
      <vt:lpstr>Wingdings 3</vt:lpstr>
      <vt:lpstr>Аспект</vt:lpstr>
      <vt:lpstr>Підготовка тренерів-педагогів, які підвищуватимуть кваліфікацію вчителів англійської мови (мовно-літературна освітня галузь), що навчатимуть учнів базової школи в умовах реалізації Державного стандарту базової середньої освіти</vt:lpstr>
      <vt:lpstr>Teaching English in the New Context. Grades 5-9 </vt:lpstr>
      <vt:lpstr>Objectives </vt:lpstr>
      <vt:lpstr>Contextualising learning</vt:lpstr>
      <vt:lpstr>Contextualising learning</vt:lpstr>
      <vt:lpstr>Contextualising learning</vt:lpstr>
      <vt:lpstr>Презентация PowerPoint</vt:lpstr>
      <vt:lpstr>Contextualising learning</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Виклики НУШ: особливості планування, вчителювання, оцінювання</dc:title>
  <dc:creator>Солодкі</dc:creator>
  <cp:lastModifiedBy>Солодкі</cp:lastModifiedBy>
  <cp:revision>33</cp:revision>
  <dcterms:created xsi:type="dcterms:W3CDTF">2021-09-20T05:40:45Z</dcterms:created>
  <dcterms:modified xsi:type="dcterms:W3CDTF">2021-10-28T18:39:32Z</dcterms:modified>
</cp:coreProperties>
</file>