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18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808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75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58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932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40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584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4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0193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866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436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14AD5FF-D04F-4194-BD86-9980DAF19FB5}" type="datetimeFigureOut">
              <a:rPr lang="uk-UA" smtClean="0"/>
              <a:t>09.12.2021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BCF1F-65F6-4061-A53C-2804EF566751}" type="slidenum">
              <a:rPr lang="uk-UA" smtClean="0"/>
              <a:t>‹#›</a:t>
            </a:fld>
            <a:endParaRPr lang="uk-UA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5484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3528" y="2983345"/>
            <a:ext cx="6849550" cy="33435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4400" i="1" dirty="0" err="1"/>
              <a:t>Coursebook</a:t>
            </a:r>
            <a:r>
              <a:rPr lang="en-US" sz="4400" i="1" dirty="0"/>
              <a:t> analysis in terms of the external </a:t>
            </a:r>
            <a:r>
              <a:rPr lang="en-US" sz="4400" i="1" dirty="0" smtClean="0"/>
              <a:t>context.</a:t>
            </a:r>
            <a:r>
              <a:rPr lang="en-US" sz="4400" i="1" dirty="0"/>
              <a:t> Selecting and evaluating resources outside </a:t>
            </a:r>
            <a:r>
              <a:rPr lang="en-US" sz="4400" i="1" dirty="0" err="1"/>
              <a:t>coursebooks</a:t>
            </a:r>
            <a:endParaRPr lang="uk-UA" sz="4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5140" y="794327"/>
            <a:ext cx="5630859" cy="16002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Developing communicative language skills</a:t>
            </a:r>
            <a:endParaRPr lang="uk-UA" sz="32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36364" y="5107708"/>
            <a:ext cx="2770909" cy="133927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bliqueTopRigh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By </a:t>
            </a:r>
            <a:r>
              <a:rPr lang="en-US" b="1" dirty="0" err="1" smtClean="0"/>
              <a:t>Lesia</a:t>
            </a:r>
            <a:r>
              <a:rPr lang="en-US" b="1" dirty="0" smtClean="0"/>
              <a:t> </a:t>
            </a:r>
            <a:r>
              <a:rPr lang="en-US" b="1" dirty="0" err="1" smtClean="0"/>
              <a:t>Yamelynets</a:t>
            </a:r>
            <a:r>
              <a:rPr lang="en-US" b="1" dirty="0" smtClean="0"/>
              <a:t> &amp; Oksana </a:t>
            </a:r>
            <a:r>
              <a:rPr lang="en-US" b="1" dirty="0" err="1" smtClean="0"/>
              <a:t>Solodka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1090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Objectives: </a:t>
            </a:r>
            <a:endParaRPr lang="uk-UA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7127" y="2179782"/>
            <a:ext cx="8963012" cy="3870162"/>
          </a:xfrm>
        </p:spPr>
        <p:txBody>
          <a:bodyPr>
            <a:noAutofit/>
          </a:bodyPr>
          <a:lstStyle/>
          <a:p>
            <a:r>
              <a:rPr lang="en-US" sz="3200" dirty="0" err="1"/>
              <a:t>analyse</a:t>
            </a:r>
            <a:r>
              <a:rPr lang="en-US" sz="3200" dirty="0" smtClean="0"/>
              <a:t>, </a:t>
            </a:r>
            <a:r>
              <a:rPr lang="en-US" sz="3200" dirty="0" err="1" smtClean="0"/>
              <a:t>evaluateand</a:t>
            </a:r>
            <a:r>
              <a:rPr lang="en-US" sz="3200" dirty="0" smtClean="0"/>
              <a:t> </a:t>
            </a:r>
            <a:r>
              <a:rPr lang="en-US" sz="3200" dirty="0"/>
              <a:t>adapt grades 5 –9 </a:t>
            </a:r>
            <a:r>
              <a:rPr lang="en-US" sz="3200" dirty="0" err="1"/>
              <a:t>coursebook</a:t>
            </a:r>
            <a:r>
              <a:rPr lang="en-US" sz="3200" dirty="0"/>
              <a:t> activities in terms of real-life </a:t>
            </a:r>
            <a:r>
              <a:rPr lang="en-US" sz="3200" dirty="0" smtClean="0"/>
              <a:t>context</a:t>
            </a:r>
          </a:p>
          <a:p>
            <a:r>
              <a:rPr lang="en-US" sz="3200" dirty="0"/>
              <a:t>explore activities and resources for integrating communicative language skills in grades 5 –9.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4296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45" y="337038"/>
            <a:ext cx="3561773" cy="356177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32" y="83127"/>
            <a:ext cx="6169892" cy="316403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81" y="2256471"/>
            <a:ext cx="4488873" cy="448887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203" y="4142707"/>
            <a:ext cx="5220814" cy="245685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91533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 Work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i="1" dirty="0" smtClean="0"/>
              <a:t>What books were you taught at school? Were you satisfied? Why? Why not?</a:t>
            </a:r>
          </a:p>
          <a:p>
            <a:r>
              <a:rPr lang="en-US" sz="4400" i="1" dirty="0" smtClean="0"/>
              <a:t>What books do you use with your students? Why?</a:t>
            </a:r>
            <a:endParaRPr lang="uk-UA" sz="4400" i="1" dirty="0"/>
          </a:p>
        </p:txBody>
      </p:sp>
    </p:spTree>
    <p:extLst>
      <p:ext uri="{BB962C8B-B14F-4D97-AF65-F5344CB8AC3E}">
        <p14:creationId xmlns:p14="http://schemas.microsoft.com/office/powerpoint/2010/main" val="292791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makes a good textbook?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space.</a:t>
            </a:r>
          </a:p>
          <a:p>
            <a:r>
              <a:rPr lang="en-US" dirty="0"/>
              <a:t>Visuals.</a:t>
            </a:r>
          </a:p>
          <a:p>
            <a:r>
              <a:rPr lang="en-US" dirty="0"/>
              <a:t>Age-appropriate material.</a:t>
            </a:r>
          </a:p>
          <a:p>
            <a:r>
              <a:rPr lang="en-US" dirty="0"/>
              <a:t>Well-balanced textbook design.</a:t>
            </a:r>
          </a:p>
          <a:p>
            <a:r>
              <a:rPr lang="en-US" dirty="0"/>
              <a:t>Textbook storyline.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763" y="1885285"/>
            <a:ext cx="3859645" cy="385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63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True/False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good textbook should be </a:t>
            </a:r>
            <a:r>
              <a:rPr lang="en-US" dirty="0" err="1" smtClean="0"/>
              <a:t>colourful</a:t>
            </a:r>
            <a:r>
              <a:rPr lang="en-US" dirty="0" smtClean="0"/>
              <a:t>, as many pictures as possible;</a:t>
            </a:r>
          </a:p>
          <a:p>
            <a:r>
              <a:rPr lang="en-US" dirty="0" smtClean="0"/>
              <a:t>It should have grammar rules written in native language;</a:t>
            </a:r>
          </a:p>
          <a:p>
            <a:r>
              <a:rPr lang="en-US" dirty="0" smtClean="0"/>
              <a:t>It should be coherent to the age of students (appropriate texts, activities, pictures);</a:t>
            </a:r>
          </a:p>
          <a:p>
            <a:r>
              <a:rPr lang="en-US" dirty="0" smtClean="0"/>
              <a:t>It should have a Teacher’s Book to make the educational process easier;</a:t>
            </a:r>
          </a:p>
          <a:p>
            <a:r>
              <a:rPr lang="en-US" dirty="0" smtClean="0"/>
              <a:t>It should be clearly divided into topics according to the National Curriculum;</a:t>
            </a:r>
          </a:p>
          <a:p>
            <a:r>
              <a:rPr lang="en-US" dirty="0" smtClean="0"/>
              <a:t>It should contain some additional material like Reader’s Corner, Culture Corner, Project Corner, etc.</a:t>
            </a:r>
          </a:p>
          <a:p>
            <a:r>
              <a:rPr lang="en-US" dirty="0" smtClean="0"/>
              <a:t>Your ideas???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79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Coursebooks</a:t>
            </a:r>
            <a:r>
              <a:rPr lang="en-US" dirty="0" smtClean="0"/>
              <a:t> Analysis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365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192</TotalTime>
  <Words>198</Words>
  <Application>Microsoft Office PowerPoint</Application>
  <PresentationFormat>Широкоэкранный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MS Shell Dlg 2</vt:lpstr>
      <vt:lpstr>Wingdings</vt:lpstr>
      <vt:lpstr>Wingdings 3</vt:lpstr>
      <vt:lpstr>Madison</vt:lpstr>
      <vt:lpstr>Coursebook analysis in terms of the external context. Selecting and evaluating resources outside coursebooks</vt:lpstr>
      <vt:lpstr>Objectives: </vt:lpstr>
      <vt:lpstr>Презентация PowerPoint</vt:lpstr>
      <vt:lpstr>Group Work</vt:lpstr>
      <vt:lpstr>What makes a good textbook?</vt:lpstr>
      <vt:lpstr>True/False</vt:lpstr>
      <vt:lpstr>Coursebooks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Coursebook analysis in terms of the external context. Selecting and evaluating resources outside coursebooks</dc:title>
  <dc:creator>Солодкі</dc:creator>
  <cp:lastModifiedBy>Солодкі</cp:lastModifiedBy>
  <cp:revision>8</cp:revision>
  <dcterms:created xsi:type="dcterms:W3CDTF">2021-12-05T09:58:43Z</dcterms:created>
  <dcterms:modified xsi:type="dcterms:W3CDTF">2021-12-09T16:16:53Z</dcterms:modified>
</cp:coreProperties>
</file>