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+xml" PartName="/ppt/theme/theme8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  <p:sldMasterId id="2147483664" r:id="rId6"/>
    <p:sldMasterId id="2147483669" r:id="rId7"/>
    <p:sldMasterId id="2147483673" r:id="rId8"/>
    <p:sldMasterId id="2147483678" r:id="rId9"/>
    <p:sldMasterId id="2147483685" r:id="rId10"/>
  </p:sldMasterIdLst>
  <p:notesMasterIdLst>
    <p:notesMasterId r:id="rId11"/>
  </p:notes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</p:sldIdLst>
  <p:sldSz cy="6858000" cx="9144000"/>
  <p:notesSz cx="6858000" cy="9144000"/>
  <p:embeddedFontLst>
    <p:embeddedFont>
      <p:font typeface="Libre Franklin Medium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28" roundtripDataSignature="AMtx7mhl4yDge39kRlii+4rfXsSJR44r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9.xml"/><Relationship Id="rId22" Type="http://schemas.openxmlformats.org/officeDocument/2006/relationships/slide" Target="slides/slide11.xml"/><Relationship Id="rId21" Type="http://schemas.openxmlformats.org/officeDocument/2006/relationships/slide" Target="slides/slide10.xml"/><Relationship Id="rId24" Type="http://schemas.openxmlformats.org/officeDocument/2006/relationships/font" Target="fonts/LibreFranklinMedium-regular.fntdata"/><Relationship Id="rId23" Type="http://schemas.openxmlformats.org/officeDocument/2006/relationships/slide" Target="slides/slide12.xml"/><Relationship Id="rId1" Type="http://schemas.openxmlformats.org/officeDocument/2006/relationships/theme" Target="theme/theme4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26" Type="http://schemas.openxmlformats.org/officeDocument/2006/relationships/font" Target="fonts/LibreFranklinMedium-italic.fntdata"/><Relationship Id="rId25" Type="http://schemas.openxmlformats.org/officeDocument/2006/relationships/font" Target="fonts/LibreFranklinMedium-bold.fntdata"/><Relationship Id="rId28" Type="http://customschemas.google.com/relationships/presentationmetadata" Target="metadata"/><Relationship Id="rId27" Type="http://schemas.openxmlformats.org/officeDocument/2006/relationships/font" Target="fonts/LibreFranklinMedium-boldItalic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Relationship Id="rId11" Type="http://schemas.openxmlformats.org/officeDocument/2006/relationships/notesMaster" Target="notesMasters/notesMaster1.xml"/><Relationship Id="rId10" Type="http://schemas.openxmlformats.org/officeDocument/2006/relationships/slideMaster" Target="slideMasters/slideMaster7.xml"/><Relationship Id="rId13" Type="http://schemas.openxmlformats.org/officeDocument/2006/relationships/slide" Target="slides/slide2.xml"/><Relationship Id="rId12" Type="http://schemas.openxmlformats.org/officeDocument/2006/relationships/slide" Target="slides/slide1.xml"/><Relationship Id="rId15" Type="http://schemas.openxmlformats.org/officeDocument/2006/relationships/slide" Target="slides/slide4.xml"/><Relationship Id="rId14" Type="http://schemas.openxmlformats.org/officeDocument/2006/relationships/slide" Target="slides/slide3.xml"/><Relationship Id="rId17" Type="http://schemas.openxmlformats.org/officeDocument/2006/relationships/slide" Target="slides/slide6.xml"/><Relationship Id="rId16" Type="http://schemas.openxmlformats.org/officeDocument/2006/relationships/slide" Target="slides/slide5.xml"/><Relationship Id="rId19" Type="http://schemas.openxmlformats.org/officeDocument/2006/relationships/slide" Target="slides/slide8.xml"/><Relationship Id="rId18" Type="http://schemas.openxmlformats.org/officeDocument/2006/relationships/slide" Target="slides/slide7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2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2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showMasterSp="0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9" name="Google Shape;19;p14"/>
          <p:cNvSpPr txBox="1"/>
          <p:nvPr>
            <p:ph idx="10" type="dt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1" type="ftr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3"/>
          <p:cNvSpPr txBox="1"/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3"/>
          <p:cNvSpPr txBox="1"/>
          <p:nvPr>
            <p:ph idx="1" type="body"/>
          </p:nvPr>
        </p:nvSpPr>
        <p:spPr>
          <a:xfrm rot="5400000">
            <a:off x="2381242" y="-281171"/>
            <a:ext cx="4407408" cy="84078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87" name="Google Shape;87;p23"/>
          <p:cNvSpPr txBox="1"/>
          <p:nvPr>
            <p:ph idx="10" type="dt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1" type="ftr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showMasterSp="0" type="vertTitleAndTx">
  <p:cSld name="VERTICAL_TITLE_AND_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92" name="Google Shape;92;p24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93" name="Google Shape;93;p24"/>
          <p:cNvSpPr txBox="1"/>
          <p:nvPr>
            <p:ph type="title"/>
          </p:nvPr>
        </p:nvSpPr>
        <p:spPr>
          <a:xfrm rot="5400000">
            <a:off x="5075237" y="2362201"/>
            <a:ext cx="5851525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4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95" name="Google Shape;95;p24"/>
          <p:cNvSpPr txBox="1"/>
          <p:nvPr>
            <p:ph idx="10" type="dt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4"/>
          <p:cNvSpPr txBox="1"/>
          <p:nvPr>
            <p:ph idx="11" type="ftr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4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0" lvl="1" marL="0" algn="ct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indent="0" lvl="2" marL="0" algn="ct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indent="0" lvl="3" marL="0" algn="ct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indent="0" lvl="4" marL="0" algn="ct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indent="0" lvl="5" marL="0" algn="ct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indent="0" lvl="6" marL="0" algn="ct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indent="0" lvl="7" marL="0" algn="ct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indent="0" lvl="8" marL="0" algn="ct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1 line">
  <p:cSld name="Title slide - 1 line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6"/>
          <p:cNvSpPr txBox="1"/>
          <p:nvPr>
            <p:ph type="ctrTitle"/>
          </p:nvPr>
        </p:nvSpPr>
        <p:spPr>
          <a:xfrm>
            <a:off x="504000" y="2340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6"/>
          <p:cNvSpPr txBox="1"/>
          <p:nvPr>
            <p:ph idx="1" type="subTitle"/>
          </p:nvPr>
        </p:nvSpPr>
        <p:spPr>
          <a:xfrm>
            <a:off x="504000" y="1728000"/>
            <a:ext cx="5778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06" name="Google Shape;106;p26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07" name="Google Shape;107;p26"/>
          <p:cNvCxnSpPr/>
          <p:nvPr/>
        </p:nvCxnSpPr>
        <p:spPr>
          <a:xfrm>
            <a:off x="504000" y="2232000"/>
            <a:ext cx="432000" cy="0"/>
          </a:xfrm>
          <a:prstGeom prst="straightConnector1">
            <a:avLst/>
          </a:prstGeom>
          <a:noFill/>
          <a:ln cap="rnd" cmpd="sng" w="304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8" name="Google Shape;108;p26"/>
          <p:cNvSpPr txBox="1"/>
          <p:nvPr>
            <p:ph idx="2" type="body"/>
          </p:nvPr>
        </p:nvSpPr>
        <p:spPr>
          <a:xfrm>
            <a:off x="504000" y="4608000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9" name="Google Shape;109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00" y="504000"/>
            <a:ext cx="1485900" cy="43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2 line">
  <p:cSld name="Title slide - 2 line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7"/>
          <p:cNvSpPr txBox="1"/>
          <p:nvPr>
            <p:ph type="ctrTitle"/>
          </p:nvPr>
        </p:nvSpPr>
        <p:spPr>
          <a:xfrm>
            <a:off x="504000" y="2700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7"/>
          <p:cNvSpPr txBox="1"/>
          <p:nvPr>
            <p:ph idx="1" type="subTitle"/>
          </p:nvPr>
        </p:nvSpPr>
        <p:spPr>
          <a:xfrm>
            <a:off x="504000" y="1728000"/>
            <a:ext cx="5778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13" name="Google Shape;113;p27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14" name="Google Shape;114;p27"/>
          <p:cNvCxnSpPr/>
          <p:nvPr/>
        </p:nvCxnSpPr>
        <p:spPr>
          <a:xfrm>
            <a:off x="504000" y="2592000"/>
            <a:ext cx="432000" cy="0"/>
          </a:xfrm>
          <a:prstGeom prst="straightConnector1">
            <a:avLst/>
          </a:prstGeom>
          <a:noFill/>
          <a:ln cap="rnd" cmpd="sng" w="304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5" name="Google Shape;115;p27"/>
          <p:cNvSpPr txBox="1"/>
          <p:nvPr>
            <p:ph idx="2" type="body"/>
          </p:nvPr>
        </p:nvSpPr>
        <p:spPr>
          <a:xfrm>
            <a:off x="504000" y="4608000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16" name="Google Shape;116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00" y="504000"/>
            <a:ext cx="1485900" cy="43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plain">
  <p:cSld name="Title slide - plain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8"/>
          <p:cNvSpPr txBox="1"/>
          <p:nvPr>
            <p:ph type="ctrTitle"/>
          </p:nvPr>
        </p:nvSpPr>
        <p:spPr>
          <a:xfrm>
            <a:off x="504000" y="1728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8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8"/>
          <p:cNvSpPr txBox="1"/>
          <p:nvPr>
            <p:ph idx="1" type="body"/>
          </p:nvPr>
        </p:nvSpPr>
        <p:spPr>
          <a:xfrm>
            <a:off x="504000" y="4608000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21" name="Google Shape;121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00" y="504000"/>
            <a:ext cx="1485900" cy="43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- 1 line">
  <p:cSld name="Section divider - 1 line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0"/>
          <p:cNvSpPr txBox="1"/>
          <p:nvPr>
            <p:ph type="ctrTitle"/>
          </p:nvPr>
        </p:nvSpPr>
        <p:spPr>
          <a:xfrm>
            <a:off x="504000" y="2340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30"/>
          <p:cNvSpPr txBox="1"/>
          <p:nvPr>
            <p:ph idx="1" type="subTitle"/>
          </p:nvPr>
        </p:nvSpPr>
        <p:spPr>
          <a:xfrm>
            <a:off x="504000" y="1728000"/>
            <a:ext cx="5778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30" name="Google Shape;130;p30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31" name="Google Shape;131;p30"/>
          <p:cNvCxnSpPr/>
          <p:nvPr/>
        </p:nvCxnSpPr>
        <p:spPr>
          <a:xfrm>
            <a:off x="504000" y="2232000"/>
            <a:ext cx="432000" cy="0"/>
          </a:xfrm>
          <a:prstGeom prst="straightConnector1">
            <a:avLst/>
          </a:prstGeom>
          <a:noFill/>
          <a:ln cap="rnd" cmpd="sng" w="304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2" name="Google Shape;132;p30"/>
          <p:cNvSpPr txBox="1"/>
          <p:nvPr>
            <p:ph idx="2" type="body"/>
          </p:nvPr>
        </p:nvSpPr>
        <p:spPr>
          <a:xfrm>
            <a:off x="504000" y="4608000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0"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3" name="Google Shape;133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00" y="504000"/>
            <a:ext cx="1485900" cy="43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- 2 line">
  <p:cSld name="Section divider - 2 line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1"/>
          <p:cNvSpPr txBox="1"/>
          <p:nvPr>
            <p:ph type="ctrTitle"/>
          </p:nvPr>
        </p:nvSpPr>
        <p:spPr>
          <a:xfrm>
            <a:off x="504000" y="2700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31"/>
          <p:cNvSpPr txBox="1"/>
          <p:nvPr>
            <p:ph idx="1" type="subTitle"/>
          </p:nvPr>
        </p:nvSpPr>
        <p:spPr>
          <a:xfrm>
            <a:off x="504000" y="1728000"/>
            <a:ext cx="5778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37" name="Google Shape;137;p31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38" name="Google Shape;138;p31"/>
          <p:cNvCxnSpPr/>
          <p:nvPr/>
        </p:nvCxnSpPr>
        <p:spPr>
          <a:xfrm>
            <a:off x="504000" y="2592000"/>
            <a:ext cx="432000" cy="0"/>
          </a:xfrm>
          <a:prstGeom prst="straightConnector1">
            <a:avLst/>
          </a:prstGeom>
          <a:noFill/>
          <a:ln cap="rnd" cmpd="sng" w="304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9" name="Google Shape;139;p31"/>
          <p:cNvSpPr txBox="1"/>
          <p:nvPr>
            <p:ph idx="2" type="body"/>
          </p:nvPr>
        </p:nvSpPr>
        <p:spPr>
          <a:xfrm>
            <a:off x="504000" y="4608000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0"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40" name="Google Shape;140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00" y="504000"/>
            <a:ext cx="1485900" cy="43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- plain">
  <p:cSld name="Section divider - plain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2"/>
          <p:cNvSpPr txBox="1"/>
          <p:nvPr>
            <p:ph type="ctrTitle"/>
          </p:nvPr>
        </p:nvSpPr>
        <p:spPr>
          <a:xfrm>
            <a:off x="504000" y="1728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2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32"/>
          <p:cNvSpPr txBox="1"/>
          <p:nvPr>
            <p:ph idx="1" type="body"/>
          </p:nvPr>
        </p:nvSpPr>
        <p:spPr>
          <a:xfrm>
            <a:off x="504000" y="4608000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0"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45" name="Google Shape;145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00" y="504000"/>
            <a:ext cx="1485900" cy="43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- minus logo">
  <p:cSld name="Section divider - minus logo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3"/>
          <p:cNvSpPr txBox="1"/>
          <p:nvPr>
            <p:ph type="ctrTitle"/>
          </p:nvPr>
        </p:nvSpPr>
        <p:spPr>
          <a:xfrm>
            <a:off x="504000" y="1728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3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1 line">
  <p:cSld name="Title slide - 1 line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5"/>
          <p:cNvSpPr txBox="1"/>
          <p:nvPr>
            <p:ph type="ctrTitle"/>
          </p:nvPr>
        </p:nvSpPr>
        <p:spPr>
          <a:xfrm>
            <a:off x="504000" y="2340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rial"/>
              <a:buNone/>
              <a:defRPr sz="4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5"/>
          <p:cNvSpPr txBox="1"/>
          <p:nvPr>
            <p:ph idx="1" type="subTitle"/>
          </p:nvPr>
        </p:nvSpPr>
        <p:spPr>
          <a:xfrm>
            <a:off x="504000" y="1728000"/>
            <a:ext cx="5778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57" name="Google Shape;157;p35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58" name="Google Shape;158;p35"/>
          <p:cNvCxnSpPr/>
          <p:nvPr/>
        </p:nvCxnSpPr>
        <p:spPr>
          <a:xfrm>
            <a:off x="504000" y="2232000"/>
            <a:ext cx="432000" cy="0"/>
          </a:xfrm>
          <a:prstGeom prst="straightConnector1">
            <a:avLst/>
          </a:prstGeom>
          <a:noFill/>
          <a:ln cap="rnd" cmpd="sng" w="304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9" name="Google Shape;159;p35"/>
          <p:cNvSpPr txBox="1"/>
          <p:nvPr>
            <p:ph idx="2" type="body"/>
          </p:nvPr>
        </p:nvSpPr>
        <p:spPr>
          <a:xfrm>
            <a:off x="504000" y="4608000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0"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60" name="Google Shape;160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00" y="504000"/>
            <a:ext cx="14605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0" type="dt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15"/>
          <p:cNvSpPr txBox="1"/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2 line">
  <p:cSld name="Title slide - 2 line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6"/>
          <p:cNvSpPr txBox="1"/>
          <p:nvPr>
            <p:ph type="ctrTitle"/>
          </p:nvPr>
        </p:nvSpPr>
        <p:spPr>
          <a:xfrm>
            <a:off x="504000" y="2700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rial"/>
              <a:buNone/>
              <a:defRPr sz="4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36"/>
          <p:cNvSpPr txBox="1"/>
          <p:nvPr>
            <p:ph idx="1" type="subTitle"/>
          </p:nvPr>
        </p:nvSpPr>
        <p:spPr>
          <a:xfrm>
            <a:off x="504000" y="1728000"/>
            <a:ext cx="5778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4" name="Google Shape;164;p36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65" name="Google Shape;165;p36"/>
          <p:cNvCxnSpPr/>
          <p:nvPr/>
        </p:nvCxnSpPr>
        <p:spPr>
          <a:xfrm>
            <a:off x="504000" y="2592000"/>
            <a:ext cx="432000" cy="0"/>
          </a:xfrm>
          <a:prstGeom prst="straightConnector1">
            <a:avLst/>
          </a:prstGeom>
          <a:noFill/>
          <a:ln cap="rnd" cmpd="sng" w="304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6" name="Google Shape;166;p36"/>
          <p:cNvSpPr txBox="1"/>
          <p:nvPr>
            <p:ph idx="2" type="body"/>
          </p:nvPr>
        </p:nvSpPr>
        <p:spPr>
          <a:xfrm>
            <a:off x="504000" y="4608000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0"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67" name="Google Shape;167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00" y="504000"/>
            <a:ext cx="14605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plain">
  <p:cSld name="Title slide - plain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7"/>
          <p:cNvSpPr txBox="1"/>
          <p:nvPr>
            <p:ph type="ctrTitle"/>
          </p:nvPr>
        </p:nvSpPr>
        <p:spPr>
          <a:xfrm>
            <a:off x="504000" y="1728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rial"/>
              <a:buNone/>
              <a:defRPr sz="4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37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7"/>
          <p:cNvSpPr txBox="1"/>
          <p:nvPr>
            <p:ph idx="1" type="body"/>
          </p:nvPr>
        </p:nvSpPr>
        <p:spPr>
          <a:xfrm>
            <a:off x="504000" y="4608000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0"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72" name="Google Shape;172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00" y="504000"/>
            <a:ext cx="14605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- 1 line">
  <p:cSld name="Section divider - 1 line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9"/>
          <p:cNvSpPr txBox="1"/>
          <p:nvPr>
            <p:ph type="ctrTitle"/>
          </p:nvPr>
        </p:nvSpPr>
        <p:spPr>
          <a:xfrm>
            <a:off x="504000" y="2340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39"/>
          <p:cNvSpPr txBox="1"/>
          <p:nvPr>
            <p:ph idx="1" type="subTitle"/>
          </p:nvPr>
        </p:nvSpPr>
        <p:spPr>
          <a:xfrm>
            <a:off x="504000" y="1728000"/>
            <a:ext cx="5778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1" name="Google Shape;181;p39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82" name="Google Shape;182;p39"/>
          <p:cNvCxnSpPr/>
          <p:nvPr/>
        </p:nvCxnSpPr>
        <p:spPr>
          <a:xfrm>
            <a:off x="504000" y="2232000"/>
            <a:ext cx="432000" cy="0"/>
          </a:xfrm>
          <a:prstGeom prst="straightConnector1">
            <a:avLst/>
          </a:prstGeom>
          <a:noFill/>
          <a:ln cap="rnd" cmpd="sng" w="304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3" name="Google Shape;183;p39"/>
          <p:cNvSpPr txBox="1"/>
          <p:nvPr>
            <p:ph idx="2" type="body"/>
          </p:nvPr>
        </p:nvSpPr>
        <p:spPr>
          <a:xfrm>
            <a:off x="504000" y="4608000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84" name="Google Shape;184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00" y="504000"/>
            <a:ext cx="14605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- 2 line">
  <p:cSld name="Section divider - 2 line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0"/>
          <p:cNvSpPr txBox="1"/>
          <p:nvPr>
            <p:ph type="ctrTitle"/>
          </p:nvPr>
        </p:nvSpPr>
        <p:spPr>
          <a:xfrm>
            <a:off x="504000" y="2700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40"/>
          <p:cNvSpPr txBox="1"/>
          <p:nvPr>
            <p:ph idx="1" type="subTitle"/>
          </p:nvPr>
        </p:nvSpPr>
        <p:spPr>
          <a:xfrm>
            <a:off x="504000" y="1728000"/>
            <a:ext cx="5778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8" name="Google Shape;188;p40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89" name="Google Shape;189;p40"/>
          <p:cNvCxnSpPr/>
          <p:nvPr/>
        </p:nvCxnSpPr>
        <p:spPr>
          <a:xfrm>
            <a:off x="504000" y="2592000"/>
            <a:ext cx="432000" cy="0"/>
          </a:xfrm>
          <a:prstGeom prst="straightConnector1">
            <a:avLst/>
          </a:prstGeom>
          <a:noFill/>
          <a:ln cap="rnd" cmpd="sng" w="304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0" name="Google Shape;190;p40"/>
          <p:cNvSpPr txBox="1"/>
          <p:nvPr>
            <p:ph idx="2" type="body"/>
          </p:nvPr>
        </p:nvSpPr>
        <p:spPr>
          <a:xfrm>
            <a:off x="504000" y="4608000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91" name="Google Shape;191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00" y="504000"/>
            <a:ext cx="14605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- plain">
  <p:cSld name="Section divider - plain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1"/>
          <p:cNvSpPr txBox="1"/>
          <p:nvPr>
            <p:ph type="ctrTitle"/>
          </p:nvPr>
        </p:nvSpPr>
        <p:spPr>
          <a:xfrm>
            <a:off x="504000" y="1728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41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41"/>
          <p:cNvSpPr txBox="1"/>
          <p:nvPr>
            <p:ph idx="1" type="body"/>
          </p:nvPr>
        </p:nvSpPr>
        <p:spPr>
          <a:xfrm>
            <a:off x="504000" y="4608000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96" name="Google Shape;196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00" y="504000"/>
            <a:ext cx="14605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- minus logo">
  <p:cSld name="Section divider - minus logo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2"/>
          <p:cNvSpPr txBox="1"/>
          <p:nvPr>
            <p:ph type="ctrTitle"/>
          </p:nvPr>
        </p:nvSpPr>
        <p:spPr>
          <a:xfrm>
            <a:off x="504000" y="1728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42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4"/>
          <p:cNvSpPr txBox="1"/>
          <p:nvPr>
            <p:ph type="title"/>
          </p:nvPr>
        </p:nvSpPr>
        <p:spPr>
          <a:xfrm>
            <a:off x="504000" y="504000"/>
            <a:ext cx="81360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44"/>
          <p:cNvSpPr txBox="1"/>
          <p:nvPr>
            <p:ph idx="11" type="ftr"/>
          </p:nvPr>
        </p:nvSpPr>
        <p:spPr>
          <a:xfrm>
            <a:off x="504000" y="6192000"/>
            <a:ext cx="777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44"/>
          <p:cNvSpPr txBox="1"/>
          <p:nvPr>
            <p:ph idx="12" type="sldNum"/>
          </p:nvPr>
        </p:nvSpPr>
        <p:spPr>
          <a:xfrm>
            <a:off x="8280000" y="6192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5"/>
          <p:cNvSpPr txBox="1"/>
          <p:nvPr>
            <p:ph type="title"/>
          </p:nvPr>
        </p:nvSpPr>
        <p:spPr>
          <a:xfrm>
            <a:off x="504000" y="504000"/>
            <a:ext cx="81360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45"/>
          <p:cNvSpPr txBox="1"/>
          <p:nvPr>
            <p:ph idx="1" type="body"/>
          </p:nvPr>
        </p:nvSpPr>
        <p:spPr>
          <a:xfrm>
            <a:off x="504000" y="1512000"/>
            <a:ext cx="8136000" cy="45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3" name="Google Shape;213;p45"/>
          <p:cNvSpPr txBox="1"/>
          <p:nvPr>
            <p:ph idx="11" type="ftr"/>
          </p:nvPr>
        </p:nvSpPr>
        <p:spPr>
          <a:xfrm>
            <a:off x="504000" y="6192000"/>
            <a:ext cx="777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45"/>
          <p:cNvSpPr txBox="1"/>
          <p:nvPr>
            <p:ph idx="12" type="sldNum"/>
          </p:nvPr>
        </p:nvSpPr>
        <p:spPr>
          <a:xfrm>
            <a:off x="8280000" y="6192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lumns" type="twoObj">
  <p:cSld name="TWO_OBJECTS"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6"/>
          <p:cNvSpPr txBox="1"/>
          <p:nvPr>
            <p:ph type="title"/>
          </p:nvPr>
        </p:nvSpPr>
        <p:spPr>
          <a:xfrm>
            <a:off x="504000" y="504000"/>
            <a:ext cx="81360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" name="Google Shape;217;p46"/>
          <p:cNvSpPr txBox="1"/>
          <p:nvPr>
            <p:ph idx="1" type="body"/>
          </p:nvPr>
        </p:nvSpPr>
        <p:spPr>
          <a:xfrm>
            <a:off x="504000" y="1512000"/>
            <a:ext cx="3924000" cy="45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8" name="Google Shape;218;p46"/>
          <p:cNvSpPr txBox="1"/>
          <p:nvPr>
            <p:ph idx="2" type="body"/>
          </p:nvPr>
        </p:nvSpPr>
        <p:spPr>
          <a:xfrm>
            <a:off x="4716000" y="1512000"/>
            <a:ext cx="3924000" cy="45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9" name="Google Shape;219;p46"/>
          <p:cNvSpPr txBox="1"/>
          <p:nvPr>
            <p:ph idx="11" type="ftr"/>
          </p:nvPr>
        </p:nvSpPr>
        <p:spPr>
          <a:xfrm>
            <a:off x="504000" y="6192000"/>
            <a:ext cx="777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46"/>
          <p:cNvSpPr txBox="1"/>
          <p:nvPr>
            <p:ph idx="12" type="sldNum"/>
          </p:nvPr>
        </p:nvSpPr>
        <p:spPr>
          <a:xfrm>
            <a:off x="8280000" y="6192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 column - left">
  <p:cSld name="1 column - left"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7"/>
          <p:cNvSpPr txBox="1"/>
          <p:nvPr>
            <p:ph type="title"/>
          </p:nvPr>
        </p:nvSpPr>
        <p:spPr>
          <a:xfrm>
            <a:off x="504000" y="504000"/>
            <a:ext cx="81360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47"/>
          <p:cNvSpPr txBox="1"/>
          <p:nvPr>
            <p:ph idx="1" type="body"/>
          </p:nvPr>
        </p:nvSpPr>
        <p:spPr>
          <a:xfrm>
            <a:off x="504000" y="1512000"/>
            <a:ext cx="3924000" cy="45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47"/>
          <p:cNvSpPr txBox="1"/>
          <p:nvPr>
            <p:ph idx="11" type="ftr"/>
          </p:nvPr>
        </p:nvSpPr>
        <p:spPr>
          <a:xfrm>
            <a:off x="504000" y="6192000"/>
            <a:ext cx="777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47"/>
          <p:cNvSpPr txBox="1"/>
          <p:nvPr>
            <p:ph idx="12" type="sldNum"/>
          </p:nvPr>
        </p:nvSpPr>
        <p:spPr>
          <a:xfrm>
            <a:off x="8280000" y="6192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6" name="Google Shape;226;p47"/>
          <p:cNvSpPr/>
          <p:nvPr>
            <p:ph idx="2" type="pic"/>
          </p:nvPr>
        </p:nvSpPr>
        <p:spPr>
          <a:xfrm>
            <a:off x="4716000" y="1512000"/>
            <a:ext cx="3924000" cy="450056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/>
          <p:nvPr>
            <p:ph idx="10" type="dt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idx="11" type="ftr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" name="Google Shape;32;p16"/>
          <p:cNvSpPr txBox="1"/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 column - right">
  <p:cSld name="1 column - right"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8"/>
          <p:cNvSpPr txBox="1"/>
          <p:nvPr>
            <p:ph type="title"/>
          </p:nvPr>
        </p:nvSpPr>
        <p:spPr>
          <a:xfrm>
            <a:off x="504000" y="504000"/>
            <a:ext cx="81360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9" name="Google Shape;229;p48"/>
          <p:cNvSpPr txBox="1"/>
          <p:nvPr>
            <p:ph idx="1" type="body"/>
          </p:nvPr>
        </p:nvSpPr>
        <p:spPr>
          <a:xfrm>
            <a:off x="4716000" y="1512000"/>
            <a:ext cx="3924000" cy="45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0" name="Google Shape;230;p48"/>
          <p:cNvSpPr txBox="1"/>
          <p:nvPr>
            <p:ph idx="11" type="ftr"/>
          </p:nvPr>
        </p:nvSpPr>
        <p:spPr>
          <a:xfrm>
            <a:off x="504000" y="6192000"/>
            <a:ext cx="777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48"/>
          <p:cNvSpPr txBox="1"/>
          <p:nvPr>
            <p:ph idx="12" type="sldNum"/>
          </p:nvPr>
        </p:nvSpPr>
        <p:spPr>
          <a:xfrm>
            <a:off x="8280000" y="6192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2" name="Google Shape;232;p48"/>
          <p:cNvSpPr/>
          <p:nvPr>
            <p:ph idx="2" type="pic"/>
          </p:nvPr>
        </p:nvSpPr>
        <p:spPr>
          <a:xfrm>
            <a:off x="503999" y="1511999"/>
            <a:ext cx="3924000" cy="4500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9"/>
          <p:cNvSpPr txBox="1"/>
          <p:nvPr>
            <p:ph idx="11" type="ftr"/>
          </p:nvPr>
        </p:nvSpPr>
        <p:spPr>
          <a:xfrm>
            <a:off x="504000" y="6192000"/>
            <a:ext cx="777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5" name="Google Shape;235;p49"/>
          <p:cNvSpPr txBox="1"/>
          <p:nvPr>
            <p:ph idx="12" type="sldNum"/>
          </p:nvPr>
        </p:nvSpPr>
        <p:spPr>
          <a:xfrm>
            <a:off x="8280000" y="6192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 type="title">
  <p:cSld name="TITL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5" name="Google Shape;35;p1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6" name="Google Shape;36;p17"/>
          <p:cNvSpPr txBox="1"/>
          <p:nvPr>
            <p:ph idx="1" type="subTitle"/>
          </p:nvPr>
        </p:nvSpPr>
        <p:spPr>
          <a:xfrm>
            <a:off x="7010400" y="2052960"/>
            <a:ext cx="19812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380"/>
              </a:spcBef>
              <a:spcAft>
                <a:spcPts val="0"/>
              </a:spcAft>
              <a:buSzPts val="1900"/>
              <a:buNone/>
              <a:defRPr sz="1900">
                <a:solidFill>
                  <a:srgbClr val="FFFFFF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7"/>
          <p:cNvSpPr txBox="1"/>
          <p:nvPr>
            <p:ph idx="10" type="dt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0" lvl="1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indent="0" lvl="2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indent="0" lvl="3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indent="0" lvl="4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indent="0" lvl="5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indent="0" lvl="6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indent="0" lvl="7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indent="0" lvl="8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9" name="Google Shape;39;p17"/>
          <p:cNvSpPr txBox="1"/>
          <p:nvPr>
            <p:ph idx="11" type="ftr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type="title"/>
          </p:nvPr>
        </p:nvSpPr>
        <p:spPr>
          <a:xfrm>
            <a:off x="457200" y="2052960"/>
            <a:ext cx="6324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Libre Franklin Medium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showMasterSp="0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3" name="Google Shape;43;p18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4" name="Google Shape;44;p18"/>
          <p:cNvSpPr txBox="1"/>
          <p:nvPr>
            <p:ph idx="1" type="body"/>
          </p:nvPr>
        </p:nvSpPr>
        <p:spPr>
          <a:xfrm>
            <a:off x="7162799" y="2892277"/>
            <a:ext cx="1600201" cy="1645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5" name="Google Shape;45;p18"/>
          <p:cNvSpPr txBox="1"/>
          <p:nvPr>
            <p:ph idx="10" type="dt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0" lvl="1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indent="0" lvl="2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indent="0" lvl="3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indent="0" lvl="4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indent="0" lvl="5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indent="0" lvl="6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indent="0" lvl="7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indent="0" lvl="8" marL="0" marR="0" algn="r">
              <a:spcBef>
                <a:spcPts val="0"/>
              </a:spcBef>
              <a:buNone/>
              <a:defRPr b="0" i="0" sz="1100" u="none" cap="none" strike="noStrike">
                <a:solidFill>
                  <a:schemeClr val="lt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type="title"/>
          </p:nvPr>
        </p:nvSpPr>
        <p:spPr>
          <a:xfrm>
            <a:off x="381000" y="2892277"/>
            <a:ext cx="632460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Libre Franklin Medium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idx="1" type="body"/>
          </p:nvPr>
        </p:nvSpPr>
        <p:spPr>
          <a:xfrm>
            <a:off x="457200" y="1719072"/>
            <a:ext cx="4038600" cy="4407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◼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/>
        </p:txBody>
      </p:sp>
      <p:sp>
        <p:nvSpPr>
          <p:cNvPr id="51" name="Google Shape;51;p19"/>
          <p:cNvSpPr txBox="1"/>
          <p:nvPr>
            <p:ph idx="2" type="body"/>
          </p:nvPr>
        </p:nvSpPr>
        <p:spPr>
          <a:xfrm>
            <a:off x="4648200" y="1719072"/>
            <a:ext cx="4038600" cy="4407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◼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/>
        </p:txBody>
      </p:sp>
      <p:sp>
        <p:nvSpPr>
          <p:cNvPr id="52" name="Google Shape;52;p19"/>
          <p:cNvSpPr txBox="1"/>
          <p:nvPr>
            <p:ph idx="10" type="dt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1" type="ftr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9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5" name="Google Shape;55;p19"/>
          <p:cNvSpPr txBox="1"/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0"/>
          <p:cNvSpPr txBox="1"/>
          <p:nvPr>
            <p:ph idx="1" type="body"/>
          </p:nvPr>
        </p:nvSpPr>
        <p:spPr>
          <a:xfrm>
            <a:off x="457200" y="1722438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2400"/>
              <a:buNone/>
              <a:defRPr b="0" sz="24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8" name="Google Shape;58;p20"/>
          <p:cNvSpPr txBox="1"/>
          <p:nvPr>
            <p:ph idx="2" type="body"/>
          </p:nvPr>
        </p:nvSpPr>
        <p:spPr>
          <a:xfrm>
            <a:off x="457200" y="2438399"/>
            <a:ext cx="4040188" cy="3687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◼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/>
        </p:txBody>
      </p:sp>
      <p:sp>
        <p:nvSpPr>
          <p:cNvPr id="59" name="Google Shape;59;p20"/>
          <p:cNvSpPr txBox="1"/>
          <p:nvPr>
            <p:ph idx="3" type="body"/>
          </p:nvPr>
        </p:nvSpPr>
        <p:spPr>
          <a:xfrm>
            <a:off x="4645025" y="1722438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2400"/>
              <a:buNone/>
              <a:defRPr b="0" sz="24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0" name="Google Shape;60;p20"/>
          <p:cNvSpPr txBox="1"/>
          <p:nvPr>
            <p:ph idx="4" type="body"/>
          </p:nvPr>
        </p:nvSpPr>
        <p:spPr>
          <a:xfrm>
            <a:off x="4645025" y="2438399"/>
            <a:ext cx="4041775" cy="3687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◼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/>
        </p:txBody>
      </p:sp>
      <p:sp>
        <p:nvSpPr>
          <p:cNvPr id="61" name="Google Shape;61;p20"/>
          <p:cNvSpPr txBox="1"/>
          <p:nvPr>
            <p:ph idx="10" type="dt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0"/>
          <p:cNvSpPr txBox="1"/>
          <p:nvPr>
            <p:ph idx="11" type="ftr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4" name="Google Shape;64;p20"/>
          <p:cNvSpPr txBox="1"/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showMasterSp="0" type="objTx">
  <p:cSld name="OBJECT_WITH_CAPTION_TEXT">
    <p:bg>
      <p:bgPr>
        <a:solidFill>
          <a:schemeClr val="lt2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7" name="Google Shape;67;p21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8" name="Google Shape;68;p21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9" name="Google Shape;69;p21"/>
          <p:cNvSpPr txBox="1"/>
          <p:nvPr>
            <p:ph idx="1" type="body"/>
          </p:nvPr>
        </p:nvSpPr>
        <p:spPr>
          <a:xfrm>
            <a:off x="609600" y="304800"/>
            <a:ext cx="586740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SzPts val="3200"/>
              <a:buChar char="◼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9pPr>
          </a:lstStyle>
          <a:p/>
        </p:txBody>
      </p:sp>
      <p:sp>
        <p:nvSpPr>
          <p:cNvPr id="70" name="Google Shape;70;p21"/>
          <p:cNvSpPr txBox="1"/>
          <p:nvPr>
            <p:ph idx="2" type="body"/>
          </p:nvPr>
        </p:nvSpPr>
        <p:spPr>
          <a:xfrm>
            <a:off x="7159752" y="2130552"/>
            <a:ext cx="1673352" cy="28163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0" lvl="1" mar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indent="0" lvl="2" mar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indent="0" lvl="3" mar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indent="0" lvl="4" mar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indent="0" lvl="5" mar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indent="0" lvl="6" mar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indent="0" lvl="7" mar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indent="0" lvl="8" mar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4" name="Google Shape;74;p21"/>
          <p:cNvSpPr txBox="1"/>
          <p:nvPr>
            <p:ph type="title"/>
          </p:nvPr>
        </p:nvSpPr>
        <p:spPr>
          <a:xfrm>
            <a:off x="7159752" y="457200"/>
            <a:ext cx="1675660" cy="16733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ibre Franklin Medium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showMasterSp="0" type="picTx">
  <p:cSld name="PICTURE_WITH_CAPTION_TEXT">
    <p:bg>
      <p:bgPr>
        <a:solidFill>
          <a:schemeClr val="dk2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77" name="Google Shape;77;p22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78" name="Google Shape;78;p22"/>
          <p:cNvSpPr/>
          <p:nvPr>
            <p:ph idx="2" type="pic"/>
          </p:nvPr>
        </p:nvSpPr>
        <p:spPr>
          <a:xfrm>
            <a:off x="152400" y="152400"/>
            <a:ext cx="6705600" cy="6553200"/>
          </a:xfrm>
          <a:prstGeom prst="rect">
            <a:avLst/>
          </a:prstGeom>
          <a:noFill/>
          <a:ln>
            <a:noFill/>
          </a:ln>
        </p:spPr>
      </p:sp>
      <p:sp>
        <p:nvSpPr>
          <p:cNvPr id="79" name="Google Shape;79;p22"/>
          <p:cNvSpPr txBox="1"/>
          <p:nvPr>
            <p:ph idx="1" type="body"/>
          </p:nvPr>
        </p:nvSpPr>
        <p:spPr>
          <a:xfrm>
            <a:off x="7162800" y="2133600"/>
            <a:ext cx="1676400" cy="29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22"/>
          <p:cNvSpPr txBox="1"/>
          <p:nvPr>
            <p:ph idx="10" type="dt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1" type="ftr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22"/>
          <p:cNvSpPr txBox="1"/>
          <p:nvPr>
            <p:ph type="title"/>
          </p:nvPr>
        </p:nvSpPr>
        <p:spPr>
          <a:xfrm>
            <a:off x="7162800" y="460248"/>
            <a:ext cx="1676400" cy="16733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Libre Franklin Medium"/>
              <a:buNone/>
              <a:defRPr sz="20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theme" Target="../theme/theme6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theme" Target="../theme/theme3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0.xml"/><Relationship Id="rId3" Type="http://schemas.openxmlformats.org/officeDocument/2006/relationships/slideLayout" Target="../slideLayouts/slideLayout21.xml"/><Relationship Id="rId4" Type="http://schemas.openxmlformats.org/officeDocument/2006/relationships/theme" Target="../theme/theme1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3.xml"/><Relationship Id="rId3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5.xml"/><Relationship Id="rId5" Type="http://schemas.openxmlformats.org/officeDocument/2006/relationships/theme" Target="../theme/theme8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9.xml"/><Relationship Id="rId5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1.xml"/><Relationship Id="rId7" Type="http://schemas.openxmlformats.org/officeDocument/2006/relationships/theme" Target="../theme/theme2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2.xml"/><Relationship Id="rId2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1" name="Google Shape;11;p13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2" name="Google Shape;12;p13"/>
          <p:cNvSpPr txBox="1"/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Medium"/>
              <a:buNone/>
              <a:defRPr b="0" i="0" sz="3200" u="none" cap="none" strike="noStrik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3"/>
          <p:cNvSpPr txBox="1"/>
          <p:nvPr>
            <p:ph idx="1" type="body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◼"/>
              <a:defRPr b="0" i="0" sz="20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-3429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indent="-3175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indent="-311150" lvl="4" marL="2286000" marR="0" rtl="0" algn="l">
              <a:spcBef>
                <a:spcPts val="26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Noto Sans Symbols"/>
              <a:buChar char="▪"/>
              <a:defRPr b="0" i="0" sz="13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indent="-304800" lvl="5" marL="27432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b="0" i="0" sz="12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indent="-304800" lvl="6" marL="3200400" marR="0" rtl="0" algn="l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▪"/>
              <a:defRPr b="0" i="0" sz="12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indent="-304800" lvl="7" marL="3657600" marR="0" rtl="0" algn="l"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b="0" i="0" sz="12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indent="-304800" lvl="8" marL="4114800" marR="0" rtl="0" algn="l">
              <a:spcBef>
                <a:spcPts val="240"/>
              </a:spcBef>
              <a:spcAft>
                <a:spcPts val="0"/>
              </a:spcAft>
              <a:buClr>
                <a:schemeClr val="accent5"/>
              </a:buClr>
              <a:buSzPts val="1200"/>
              <a:buFont typeface="Noto Sans Symbols"/>
              <a:buChar char="▪"/>
              <a:defRPr b="0" i="0" sz="12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/>
          <p:nvPr/>
        </p:nvSpPr>
        <p:spPr>
          <a:xfrm>
            <a:off x="252000" y="1511999"/>
            <a:ext cx="6282000" cy="3600001"/>
          </a:xfrm>
          <a:custGeom>
            <a:rect b="b" l="l" r="r" t="t"/>
            <a:pathLst>
              <a:path extrusionOk="0" h="3600001" w="6282000">
                <a:moveTo>
                  <a:pt x="0" y="0"/>
                </a:moveTo>
                <a:lnTo>
                  <a:pt x="1080000" y="0"/>
                </a:lnTo>
                <a:lnTo>
                  <a:pt x="1080000" y="1"/>
                </a:lnTo>
                <a:lnTo>
                  <a:pt x="6282000" y="1"/>
                </a:lnTo>
                <a:lnTo>
                  <a:pt x="6282000" y="2999989"/>
                </a:lnTo>
                <a:cubicBezTo>
                  <a:pt x="6282000" y="3331366"/>
                  <a:pt x="6013365" y="3600001"/>
                  <a:pt x="5681988" y="3600001"/>
                </a:cubicBezTo>
                <a:lnTo>
                  <a:pt x="0" y="3600001"/>
                </a:lnTo>
                <a:lnTo>
                  <a:pt x="0" y="1080000"/>
                </a:lnTo>
                <a:lnTo>
                  <a:pt x="0" y="6000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5"/>
          <p:cNvSpPr txBox="1"/>
          <p:nvPr>
            <p:ph type="title"/>
          </p:nvPr>
        </p:nvSpPr>
        <p:spPr>
          <a:xfrm>
            <a:off x="504000" y="504000"/>
            <a:ext cx="81360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1" name="Google Shape;101;p25"/>
          <p:cNvSpPr txBox="1"/>
          <p:nvPr>
            <p:ph idx="1" type="body"/>
          </p:nvPr>
        </p:nvSpPr>
        <p:spPr>
          <a:xfrm>
            <a:off x="504000" y="1728000"/>
            <a:ext cx="5778000" cy="3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Google Shape;102;p25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</p:sldLayoutIdLst>
  <p:transition spd="slow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9"/>
          <p:cNvSpPr/>
          <p:nvPr/>
        </p:nvSpPr>
        <p:spPr>
          <a:xfrm>
            <a:off x="252000" y="1511999"/>
            <a:ext cx="6282000" cy="3600001"/>
          </a:xfrm>
          <a:custGeom>
            <a:rect b="b" l="l" r="r" t="t"/>
            <a:pathLst>
              <a:path extrusionOk="0" h="3600001" w="6282000">
                <a:moveTo>
                  <a:pt x="0" y="0"/>
                </a:moveTo>
                <a:lnTo>
                  <a:pt x="1080000" y="0"/>
                </a:lnTo>
                <a:lnTo>
                  <a:pt x="1080000" y="1"/>
                </a:lnTo>
                <a:lnTo>
                  <a:pt x="6282000" y="1"/>
                </a:lnTo>
                <a:lnTo>
                  <a:pt x="6282000" y="2999989"/>
                </a:lnTo>
                <a:cubicBezTo>
                  <a:pt x="6282000" y="3331366"/>
                  <a:pt x="6013365" y="3600001"/>
                  <a:pt x="5681988" y="3600001"/>
                </a:cubicBezTo>
                <a:lnTo>
                  <a:pt x="0" y="3600001"/>
                </a:lnTo>
                <a:lnTo>
                  <a:pt x="0" y="1080000"/>
                </a:lnTo>
                <a:lnTo>
                  <a:pt x="0" y="600013"/>
                </a:lnTo>
                <a:close/>
              </a:path>
            </a:pathLst>
          </a:cu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9"/>
          <p:cNvSpPr txBox="1"/>
          <p:nvPr>
            <p:ph type="title"/>
          </p:nvPr>
        </p:nvSpPr>
        <p:spPr>
          <a:xfrm>
            <a:off x="504000" y="504000"/>
            <a:ext cx="81360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5" name="Google Shape;125;p29"/>
          <p:cNvSpPr txBox="1"/>
          <p:nvPr>
            <p:ph idx="1" type="body"/>
          </p:nvPr>
        </p:nvSpPr>
        <p:spPr>
          <a:xfrm>
            <a:off x="504000" y="1728000"/>
            <a:ext cx="5778000" cy="3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p29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  <p:sldLayoutId id="2147483666" r:id="rId2"/>
    <p:sldLayoutId id="2147483667" r:id="rId3"/>
    <p:sldLayoutId id="2147483668" r:id="rId4"/>
  </p:sldLayoutIdLst>
  <p:transition spd="slow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4"/>
          <p:cNvSpPr/>
          <p:nvPr/>
        </p:nvSpPr>
        <p:spPr>
          <a:xfrm>
            <a:off x="252000" y="1511999"/>
            <a:ext cx="6282000" cy="3600001"/>
          </a:xfrm>
          <a:custGeom>
            <a:rect b="b" l="l" r="r" t="t"/>
            <a:pathLst>
              <a:path extrusionOk="0" h="3600001" w="6282000">
                <a:moveTo>
                  <a:pt x="0" y="0"/>
                </a:moveTo>
                <a:lnTo>
                  <a:pt x="1080000" y="0"/>
                </a:lnTo>
                <a:lnTo>
                  <a:pt x="1080000" y="1"/>
                </a:lnTo>
                <a:lnTo>
                  <a:pt x="6282000" y="1"/>
                </a:lnTo>
                <a:lnTo>
                  <a:pt x="6282000" y="2999989"/>
                </a:lnTo>
                <a:cubicBezTo>
                  <a:pt x="6282000" y="3331366"/>
                  <a:pt x="6013365" y="3600001"/>
                  <a:pt x="5681988" y="3600001"/>
                </a:cubicBezTo>
                <a:lnTo>
                  <a:pt x="0" y="3600001"/>
                </a:lnTo>
                <a:lnTo>
                  <a:pt x="0" y="1080000"/>
                </a:lnTo>
                <a:lnTo>
                  <a:pt x="0" y="60001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34"/>
          <p:cNvSpPr txBox="1"/>
          <p:nvPr>
            <p:ph type="title"/>
          </p:nvPr>
        </p:nvSpPr>
        <p:spPr>
          <a:xfrm>
            <a:off x="504000" y="504000"/>
            <a:ext cx="81360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2" name="Google Shape;152;p34"/>
          <p:cNvSpPr txBox="1"/>
          <p:nvPr>
            <p:ph idx="1" type="body"/>
          </p:nvPr>
        </p:nvSpPr>
        <p:spPr>
          <a:xfrm>
            <a:off x="504000" y="1728000"/>
            <a:ext cx="5778000" cy="3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3" name="Google Shape;153;p34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</p:sldLayoutIdLst>
  <p:transition spd="slow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8"/>
          <p:cNvSpPr/>
          <p:nvPr/>
        </p:nvSpPr>
        <p:spPr>
          <a:xfrm>
            <a:off x="252000" y="1511999"/>
            <a:ext cx="6282000" cy="3600001"/>
          </a:xfrm>
          <a:custGeom>
            <a:rect b="b" l="l" r="r" t="t"/>
            <a:pathLst>
              <a:path extrusionOk="0" h="3600001" w="6282000">
                <a:moveTo>
                  <a:pt x="0" y="0"/>
                </a:moveTo>
                <a:lnTo>
                  <a:pt x="1080000" y="0"/>
                </a:lnTo>
                <a:lnTo>
                  <a:pt x="1080000" y="1"/>
                </a:lnTo>
                <a:lnTo>
                  <a:pt x="6282000" y="1"/>
                </a:lnTo>
                <a:lnTo>
                  <a:pt x="6282000" y="2999989"/>
                </a:lnTo>
                <a:cubicBezTo>
                  <a:pt x="6282000" y="3331366"/>
                  <a:pt x="6013365" y="3600001"/>
                  <a:pt x="5681988" y="3600001"/>
                </a:cubicBezTo>
                <a:lnTo>
                  <a:pt x="0" y="3600001"/>
                </a:lnTo>
                <a:lnTo>
                  <a:pt x="0" y="1080000"/>
                </a:lnTo>
                <a:lnTo>
                  <a:pt x="0" y="600013"/>
                </a:lnTo>
                <a:close/>
              </a:path>
            </a:pathLst>
          </a:cu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38"/>
          <p:cNvSpPr txBox="1"/>
          <p:nvPr>
            <p:ph type="title"/>
          </p:nvPr>
        </p:nvSpPr>
        <p:spPr>
          <a:xfrm>
            <a:off x="504000" y="504000"/>
            <a:ext cx="81360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6" name="Google Shape;176;p38"/>
          <p:cNvSpPr txBox="1"/>
          <p:nvPr>
            <p:ph idx="1" type="body"/>
          </p:nvPr>
        </p:nvSpPr>
        <p:spPr>
          <a:xfrm>
            <a:off x="504000" y="1728000"/>
            <a:ext cx="5778000" cy="3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7" name="Google Shape;177;p38"/>
          <p:cNvSpPr txBox="1"/>
          <p:nvPr>
            <p:ph idx="11" type="ftr"/>
          </p:nvPr>
        </p:nvSpPr>
        <p:spPr>
          <a:xfrm>
            <a:off x="504000" y="6192000"/>
            <a:ext cx="813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4" r:id="rId1"/>
    <p:sldLayoutId id="2147483675" r:id="rId2"/>
    <p:sldLayoutId id="2147483676" r:id="rId3"/>
    <p:sldLayoutId id="2147483677" r:id="rId4"/>
  </p:sldLayoutIdLst>
  <p:transition spd="slow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3"/>
          <p:cNvSpPr txBox="1"/>
          <p:nvPr>
            <p:ph type="title"/>
          </p:nvPr>
        </p:nvSpPr>
        <p:spPr>
          <a:xfrm>
            <a:off x="504000" y="504000"/>
            <a:ext cx="81360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2" name="Google Shape;202;p43"/>
          <p:cNvSpPr txBox="1"/>
          <p:nvPr>
            <p:ph idx="1" type="body"/>
          </p:nvPr>
        </p:nvSpPr>
        <p:spPr>
          <a:xfrm>
            <a:off x="504000" y="1512000"/>
            <a:ext cx="8136000" cy="45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3" name="Google Shape;203;p43"/>
          <p:cNvSpPr txBox="1"/>
          <p:nvPr>
            <p:ph idx="11" type="ftr"/>
          </p:nvPr>
        </p:nvSpPr>
        <p:spPr>
          <a:xfrm>
            <a:off x="504000" y="6192000"/>
            <a:ext cx="7776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4" name="Google Shape;204;p43"/>
          <p:cNvSpPr txBox="1"/>
          <p:nvPr>
            <p:ph idx="12" type="sldNum"/>
          </p:nvPr>
        </p:nvSpPr>
        <p:spPr>
          <a:xfrm>
            <a:off x="8280000" y="6192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05" name="Google Shape;205;p43"/>
          <p:cNvCxnSpPr/>
          <p:nvPr/>
        </p:nvCxnSpPr>
        <p:spPr>
          <a:xfrm>
            <a:off x="504000" y="396000"/>
            <a:ext cx="432000" cy="0"/>
          </a:xfrm>
          <a:prstGeom prst="straightConnector1">
            <a:avLst/>
          </a:prstGeom>
          <a:noFill/>
          <a:ln cap="rnd" cmpd="sng" w="304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</p:sldLayoutIdLst>
  <p:transition spd="slow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50"/>
          <p:cNvSpPr txBox="1"/>
          <p:nvPr>
            <p:ph type="title"/>
          </p:nvPr>
        </p:nvSpPr>
        <p:spPr>
          <a:xfrm>
            <a:off x="504000" y="504000"/>
            <a:ext cx="81360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8" name="Google Shape;238;p50"/>
          <p:cNvSpPr txBox="1"/>
          <p:nvPr>
            <p:ph idx="1" type="body"/>
          </p:nvPr>
        </p:nvSpPr>
        <p:spPr>
          <a:xfrm>
            <a:off x="504000" y="1512000"/>
            <a:ext cx="8136000" cy="45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6" r:id="rId1"/>
  </p:sldLayoutIdLst>
  <p:transition spd="slow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"/>
          <p:cNvSpPr txBox="1"/>
          <p:nvPr/>
        </p:nvSpPr>
        <p:spPr>
          <a:xfrm>
            <a:off x="503999" y="1728000"/>
            <a:ext cx="5925983" cy="7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◼"/>
            </a:pPr>
            <a:r>
              <a:rPr b="0" i="0" lang="en-US" sz="20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Teaching English in the New Context. Grades 5-9</a:t>
            </a:r>
            <a:endParaRPr b="0" i="0" sz="2000" u="none" cap="none" strike="noStrike">
              <a:solidFill>
                <a:schemeClr val="dk2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45" name="Google Shape;245;p1"/>
          <p:cNvSpPr txBox="1"/>
          <p:nvPr/>
        </p:nvSpPr>
        <p:spPr>
          <a:xfrm>
            <a:off x="503999" y="2700000"/>
            <a:ext cx="6661075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693022"/>
              </a:buClr>
              <a:buSzPts val="3200"/>
              <a:buFont typeface="Libre Franklin Medium"/>
              <a:buNone/>
            </a:pPr>
            <a:r>
              <a:rPr b="1" i="0" lang="en-US" sz="3200" u="none" cap="none" strike="noStrike">
                <a:solidFill>
                  <a:srgbClr val="69302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UNDERSTANDING LEARNERS AND THEIR LEARNING PREFERENCES </a:t>
            </a:r>
            <a:endParaRPr b="1" i="0" sz="3200" u="none" cap="none" strike="noStrike">
              <a:solidFill>
                <a:srgbClr val="693022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46" name="Google Shape;246;p1"/>
          <p:cNvSpPr txBox="1"/>
          <p:nvPr/>
        </p:nvSpPr>
        <p:spPr>
          <a:xfrm>
            <a:off x="586990" y="5727116"/>
            <a:ext cx="576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◼"/>
            </a:pPr>
            <a:r>
              <a:rPr b="0" i="0" lang="en-US" sz="2000" u="none" cap="none" strike="noStrik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2021</a:t>
            </a:r>
            <a:endParaRPr b="0" i="0" sz="2000" u="none" cap="none" strike="noStrike">
              <a:solidFill>
                <a:schemeClr val="dk2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0"/>
          <p:cNvSpPr txBox="1"/>
          <p:nvPr>
            <p:ph idx="1" type="body"/>
          </p:nvPr>
        </p:nvSpPr>
        <p:spPr>
          <a:xfrm>
            <a:off x="504000" y="1965278"/>
            <a:ext cx="8136000" cy="4114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/>
              <a:t>gender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/>
              <a:t>age bracket 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/>
              <a:t>specific cultural requirements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/>
              <a:t>level of English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/>
              <a:t>level of ability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/>
              <a:t>attitude to learning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/>
              <a:t>potential barriers to learning 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/>
              <a:t>learning preferences 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/>
              <a:t>skills, strengths, and interests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/>
              <a:t>likes and dislikes.</a:t>
            </a:r>
            <a:endParaRPr sz="2800"/>
          </a:p>
        </p:txBody>
      </p:sp>
      <p:sp>
        <p:nvSpPr>
          <p:cNvPr id="322" name="Google Shape;322;p10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3" name="Google Shape;323;p10"/>
          <p:cNvSpPr txBox="1"/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Medium"/>
              <a:buNone/>
            </a:pPr>
            <a:r>
              <a:rPr lang="en-US"/>
              <a:t>LEARNERS’ GROUP PROFILE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1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9" name="Google Shape;329;p11"/>
          <p:cNvSpPr txBox="1"/>
          <p:nvPr/>
        </p:nvSpPr>
        <p:spPr>
          <a:xfrm>
            <a:off x="-151092" y="278759"/>
            <a:ext cx="2748716" cy="9085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Libre Franklin Medium"/>
              <a:buNone/>
            </a:pPr>
            <a:r>
              <a:rPr b="0" i="0" lang="en-US" sz="4200" u="none" cap="none" strike="noStrik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YOUR TURN!</a:t>
            </a:r>
            <a:endParaRPr b="0" i="0" sz="42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30" name="Google Shape;330;p11"/>
          <p:cNvSpPr txBox="1"/>
          <p:nvPr>
            <p:ph type="title"/>
          </p:nvPr>
        </p:nvSpPr>
        <p:spPr>
          <a:xfrm>
            <a:off x="457200" y="2858178"/>
            <a:ext cx="6324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Libre Franklin Medium"/>
              <a:buNone/>
            </a:pPr>
            <a:r>
              <a:rPr lang="en-US" sz="5400"/>
              <a:t>CREATE AND SHARE A PROFILE OF ONE OF THE GROUPS YOU TEACH </a:t>
            </a:r>
            <a:endParaRPr sz="5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2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6" name="Google Shape;336;p12"/>
          <p:cNvSpPr txBox="1"/>
          <p:nvPr>
            <p:ph type="title"/>
          </p:nvPr>
        </p:nvSpPr>
        <p:spPr>
          <a:xfrm>
            <a:off x="504000" y="504000"/>
            <a:ext cx="8136000" cy="1092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Medium"/>
              <a:buNone/>
            </a:pPr>
            <a:br>
              <a:rPr lang="en-US"/>
            </a:br>
            <a:r>
              <a:rPr lang="en-US"/>
              <a:t>THANKS A LOT!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endParaRPr/>
          </a:p>
        </p:txBody>
      </p:sp>
      <p:sp>
        <p:nvSpPr>
          <p:cNvPr id="337" name="Google Shape;337;p12"/>
          <p:cNvSpPr txBox="1"/>
          <p:nvPr/>
        </p:nvSpPr>
        <p:spPr>
          <a:xfrm>
            <a:off x="504000" y="2340000"/>
            <a:ext cx="5778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2"/>
          <p:cNvSpPr txBox="1"/>
          <p:nvPr/>
        </p:nvSpPr>
        <p:spPr>
          <a:xfrm>
            <a:off x="656400" y="2689487"/>
            <a:ext cx="8136000" cy="10927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"/>
          <p:cNvSpPr txBox="1"/>
          <p:nvPr>
            <p:ph idx="1" type="body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111125" lvl="0" marL="27432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28600" lvl="0" marL="274320" rtl="0" algn="l">
              <a:spcBef>
                <a:spcPts val="740"/>
              </a:spcBef>
              <a:spcAft>
                <a:spcPts val="0"/>
              </a:spcAft>
              <a:buSzPct val="100000"/>
              <a:buChar char="◼"/>
            </a:pPr>
            <a:r>
              <a:rPr lang="en-US"/>
              <a:t>• </a:t>
            </a:r>
            <a:r>
              <a:rPr lang="en-US" sz="4000"/>
              <a:t>explore overall similarities and differences of primary and secondary learners (grades 1-4, 5-6 and 7-9) </a:t>
            </a:r>
            <a:endParaRPr/>
          </a:p>
          <a:p>
            <a:pPr indent="-234950" lvl="0" marL="274320" rtl="0" algn="l">
              <a:spcBef>
                <a:spcPts val="740"/>
              </a:spcBef>
              <a:spcAft>
                <a:spcPts val="0"/>
              </a:spcAft>
              <a:buSzPct val="100000"/>
              <a:buChar char="◼"/>
            </a:pPr>
            <a:r>
              <a:rPr lang="en-US" sz="4000"/>
              <a:t>• create grades 5-6 and 7-9 learner profiles. </a:t>
            </a:r>
            <a:endParaRPr/>
          </a:p>
          <a:p>
            <a:pPr indent="-234950" lvl="0" marL="274320" rtl="0" algn="l">
              <a:spcBef>
                <a:spcPts val="740"/>
              </a:spcBef>
              <a:spcAft>
                <a:spcPts val="0"/>
              </a:spcAft>
              <a:buSzPct val="100000"/>
              <a:buChar char="◼"/>
            </a:pPr>
            <a:r>
              <a:rPr lang="en-US" sz="4000"/>
              <a:t>	</a:t>
            </a:r>
            <a:endParaRPr/>
          </a:p>
          <a:p>
            <a:pPr indent="-111125" lvl="0" marL="274320" rtl="0" algn="l">
              <a:spcBef>
                <a:spcPts val="37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252" name="Google Shape;252;p2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53" name="Google Shape;253;p2"/>
          <p:cNvSpPr txBox="1"/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Medium"/>
              <a:buNone/>
            </a:pPr>
            <a:r>
              <a:rPr lang="en-US"/>
              <a:t>BY THE END OF THE SESSION THE PARTICIPANTS WILL BE ABLE TO: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"/>
          <p:cNvSpPr txBox="1"/>
          <p:nvPr>
            <p:ph type="title"/>
          </p:nvPr>
        </p:nvSpPr>
        <p:spPr>
          <a:xfrm>
            <a:off x="6039" y="836712"/>
            <a:ext cx="9144000" cy="80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DCA496"/>
              </a:buClr>
              <a:buSzPts val="3200"/>
              <a:buFont typeface="Libre Franklin Medium"/>
              <a:buNone/>
            </a:pPr>
            <a:r>
              <a:rPr lang="en-US">
                <a:solidFill>
                  <a:srgbClr val="DCA496"/>
                </a:solidFill>
              </a:rPr>
              <a:t>THE RECIPE OF THE EFFECTIVE SESSION</a:t>
            </a:r>
            <a:endParaRPr>
              <a:solidFill>
                <a:srgbClr val="DCA496"/>
              </a:solidFill>
            </a:endParaRPr>
          </a:p>
        </p:txBody>
      </p:sp>
      <p:sp>
        <p:nvSpPr>
          <p:cNvPr id="259" name="Google Shape;259;p3"/>
          <p:cNvSpPr/>
          <p:nvPr/>
        </p:nvSpPr>
        <p:spPr>
          <a:xfrm>
            <a:off x="683568" y="2157855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kilo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0" name="Google Shape;260;p3"/>
          <p:cNvSpPr/>
          <p:nvPr/>
        </p:nvSpPr>
        <p:spPr>
          <a:xfrm>
            <a:off x="3585921" y="3254304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spoon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1" name="Google Shape;261;p3"/>
          <p:cNvSpPr/>
          <p:nvPr/>
        </p:nvSpPr>
        <p:spPr>
          <a:xfrm>
            <a:off x="5724128" y="1833819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jug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2" name="Google Shape;262;p3"/>
          <p:cNvSpPr/>
          <p:nvPr/>
        </p:nvSpPr>
        <p:spPr>
          <a:xfrm>
            <a:off x="1737762" y="3008926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pinch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3" name="Google Shape;263;p3"/>
          <p:cNvSpPr/>
          <p:nvPr/>
        </p:nvSpPr>
        <p:spPr>
          <a:xfrm>
            <a:off x="2508555" y="1696168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dozen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4" name="Google Shape;264;p3"/>
          <p:cNvSpPr/>
          <p:nvPr/>
        </p:nvSpPr>
        <p:spPr>
          <a:xfrm>
            <a:off x="6804248" y="2684890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bag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5" name="Google Shape;265;p3"/>
          <p:cNvSpPr/>
          <p:nvPr/>
        </p:nvSpPr>
        <p:spPr>
          <a:xfrm>
            <a:off x="5292080" y="3578340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tin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6" name="Google Shape;266;p3"/>
          <p:cNvSpPr/>
          <p:nvPr/>
        </p:nvSpPr>
        <p:spPr>
          <a:xfrm>
            <a:off x="539552" y="3656998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cup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7" name="Google Shape;267;p3"/>
          <p:cNvSpPr/>
          <p:nvPr/>
        </p:nvSpPr>
        <p:spPr>
          <a:xfrm>
            <a:off x="2947967" y="4333108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bar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8" name="Google Shape;268;p3"/>
          <p:cNvSpPr/>
          <p:nvPr/>
        </p:nvSpPr>
        <p:spPr>
          <a:xfrm>
            <a:off x="7208493" y="3902376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bowl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9" name="Google Shape;269;p3"/>
          <p:cNvSpPr/>
          <p:nvPr/>
        </p:nvSpPr>
        <p:spPr>
          <a:xfrm>
            <a:off x="4554172" y="4689140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can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70" name="Google Shape;270;p3"/>
          <p:cNvSpPr/>
          <p:nvPr/>
        </p:nvSpPr>
        <p:spPr>
          <a:xfrm>
            <a:off x="225594" y="5013176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glass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71" name="Google Shape;271;p3"/>
          <p:cNvSpPr/>
          <p:nvPr/>
        </p:nvSpPr>
        <p:spPr>
          <a:xfrm>
            <a:off x="2246921" y="5522556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couple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72" name="Google Shape;272;p3"/>
          <p:cNvSpPr/>
          <p:nvPr/>
        </p:nvSpPr>
        <p:spPr>
          <a:xfrm>
            <a:off x="6066340" y="5521373"/>
            <a:ext cx="205407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teaspoon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73" name="Google Shape;273;p3"/>
          <p:cNvSpPr/>
          <p:nvPr/>
        </p:nvSpPr>
        <p:spPr>
          <a:xfrm>
            <a:off x="4194132" y="2157855"/>
            <a:ext cx="1512168" cy="6480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gram</a:t>
            </a:r>
            <a:endParaRPr b="0" i="1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Pre-school Student Child care, Happy Indian Family, tshirt, child png |  PNGEgg" id="279" name="Google Shape;279;p4"/>
          <p:cNvPicPr preferRelativeResize="0"/>
          <p:nvPr/>
        </p:nvPicPr>
        <p:blipFill rotWithShape="1">
          <a:blip r:embed="rId3">
            <a:alphaModFix/>
          </a:blip>
          <a:srcRect b="0" l="12675" r="12993" t="0"/>
          <a:stretch/>
        </p:blipFill>
        <p:spPr>
          <a:xfrm>
            <a:off x="680497" y="133431"/>
            <a:ext cx="3629466" cy="31792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rimary education Secondary education Early childhood education, child,  child, class, people png | PNGWing" id="280" name="Google Shape;280;p4"/>
          <p:cNvPicPr preferRelativeResize="0"/>
          <p:nvPr/>
        </p:nvPicPr>
        <p:blipFill rotWithShape="1">
          <a:blip r:embed="rId4">
            <a:alphaModFix/>
          </a:blip>
          <a:srcRect b="0" l="13635" r="12678" t="0"/>
          <a:stretch/>
        </p:blipFill>
        <p:spPr>
          <a:xfrm>
            <a:off x="4554312" y="951738"/>
            <a:ext cx="4318782" cy="297514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igh school student, happy, boy png | PNGEgg" id="281" name="Google Shape;281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292073" y="3312729"/>
            <a:ext cx="5053140" cy="3368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7" name="Google Shape;287;p5"/>
          <p:cNvSpPr txBox="1"/>
          <p:nvPr>
            <p:ph type="title"/>
          </p:nvPr>
        </p:nvSpPr>
        <p:spPr>
          <a:xfrm>
            <a:off x="436386" y="4026089"/>
            <a:ext cx="8381260" cy="4503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Medium"/>
              <a:buNone/>
            </a:pPr>
            <a:br>
              <a:rPr lang="en-US"/>
            </a:br>
            <a:br>
              <a:rPr lang="en-US"/>
            </a:br>
            <a:br>
              <a:rPr lang="en-US"/>
            </a:br>
            <a:r>
              <a:rPr b="1" lang="en-US">
                <a:solidFill>
                  <a:srgbClr val="693022"/>
                </a:solidFill>
              </a:rPr>
              <a:t>KEY ASPECTS OF LEARNER CHARACTERISTICS WHICH NEED TO BE TAKEN INTO ACCOUNT WHEN TEACHING </a:t>
            </a:r>
            <a:br>
              <a:rPr b="1" lang="en-US">
                <a:solidFill>
                  <a:srgbClr val="693022"/>
                </a:solidFill>
              </a:rPr>
            </a:br>
            <a:br>
              <a:rPr b="1" lang="en-US">
                <a:solidFill>
                  <a:srgbClr val="693022"/>
                </a:solidFill>
              </a:rPr>
            </a:br>
            <a:r>
              <a:rPr b="1" lang="en-US">
                <a:solidFill>
                  <a:srgbClr val="693022"/>
                </a:solidFill>
              </a:rPr>
              <a:t>HTTPS://JAMBOARD.GOOGLE.COM/D/19FC7AZGACHWZVPCPQNCH-V3XVDNQLTUCN-IEDQX1OTO/EDIT?USP=SHARING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 sz="1400"/>
              <a:t>HTTPS://</a:t>
            </a:r>
            <a:endParaRPr sz="1400"/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6"/>
          <p:cNvSpPr txBox="1"/>
          <p:nvPr>
            <p:ph idx="1" type="body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4000"/>
              <a:buFont typeface="Noto Sans Symbols"/>
              <a:buChar char="∙"/>
            </a:pPr>
            <a:r>
              <a:rPr lang="en-US" sz="4000"/>
              <a:t>Behaviour and emotions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SzPts val="4000"/>
              <a:buFont typeface="Noto Sans Symbols"/>
              <a:buChar char="∙"/>
            </a:pPr>
            <a:r>
              <a:rPr lang="en-US" sz="4000"/>
              <a:t>Cognitive skills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SzPts val="4000"/>
              <a:buFont typeface="Noto Sans Symbols"/>
              <a:buChar char="∙"/>
            </a:pPr>
            <a:r>
              <a:rPr lang="en-US" sz="4000"/>
              <a:t>Learning preferences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SzPts val="4000"/>
              <a:buFont typeface="Noto Sans Symbols"/>
              <a:buChar char="∙"/>
            </a:pPr>
            <a:r>
              <a:rPr lang="en-US" sz="4000"/>
              <a:t>Motivation and interests</a:t>
            </a:r>
            <a:endParaRPr sz="40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SzPts val="4000"/>
              <a:buFont typeface="Noto Sans Symbols"/>
              <a:buChar char="∙"/>
            </a:pPr>
            <a:r>
              <a:rPr lang="en-US" sz="4000"/>
              <a:t>Language use</a:t>
            </a:r>
            <a:endParaRPr sz="4000"/>
          </a:p>
        </p:txBody>
      </p:sp>
      <p:sp>
        <p:nvSpPr>
          <p:cNvPr id="293" name="Google Shape;293;p6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4" name="Google Shape;294;p6"/>
          <p:cNvSpPr txBox="1"/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Medium"/>
              <a:buNone/>
            </a:pPr>
            <a:r>
              <a:rPr lang="en-US"/>
              <a:t>LEARNER CHARACTERISTICS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7"/>
          <p:cNvSpPr txBox="1"/>
          <p:nvPr>
            <p:ph idx="1" type="body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74320" rtl="0" algn="l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 understand that there are some rules to follow;</a:t>
            </a:r>
            <a:endParaRPr/>
          </a:p>
          <a:p>
            <a:pPr indent="-228600" lvl="0" marL="274320" rtl="0" algn="l">
              <a:spcBef>
                <a:spcPts val="4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 understand their own identity in the world;</a:t>
            </a:r>
            <a:endParaRPr/>
          </a:p>
          <a:p>
            <a:pPr indent="-228600" lvl="0" marL="274320" rtl="0" algn="l">
              <a:spcBef>
                <a:spcPts val="4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ask questions;</a:t>
            </a:r>
            <a:endParaRPr/>
          </a:p>
          <a:p>
            <a:pPr indent="-228600" lvl="0" marL="274320" rtl="0" algn="l">
              <a:spcBef>
                <a:spcPts val="4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are visual;</a:t>
            </a:r>
            <a:endParaRPr/>
          </a:p>
          <a:p>
            <a:pPr indent="-228600" lvl="0" marL="274320" rtl="0" algn="l">
              <a:spcBef>
                <a:spcPts val="4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are enthusiastic about new experiences and new things;</a:t>
            </a:r>
            <a:endParaRPr/>
          </a:p>
          <a:p>
            <a:pPr indent="-228600" lvl="0" marL="274320" rtl="0" algn="l">
              <a:spcBef>
                <a:spcPts val="4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the feeling of justice;</a:t>
            </a:r>
            <a:endParaRPr/>
          </a:p>
          <a:p>
            <a:pPr indent="-228600" lvl="0" marL="274320" rtl="0" algn="l">
              <a:spcBef>
                <a:spcPts val="4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real-life situations</a:t>
            </a:r>
            <a:endParaRPr/>
          </a:p>
          <a:p>
            <a:pPr indent="-228600" lvl="0" marL="274320" rtl="0" algn="l">
              <a:spcBef>
                <a:spcPts val="4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…</a:t>
            </a:r>
            <a:endParaRPr/>
          </a:p>
        </p:txBody>
      </p:sp>
      <p:sp>
        <p:nvSpPr>
          <p:cNvPr id="300" name="Google Shape;300;p7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1" name="Google Shape;301;p7"/>
          <p:cNvSpPr txBox="1"/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Medium"/>
              <a:buNone/>
            </a:pPr>
            <a:r>
              <a:rPr lang="en-US"/>
              <a:t> SIMILARITIES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8"/>
          <p:cNvSpPr txBox="1"/>
          <p:nvPr>
            <p:ph idx="1" type="body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74320" rtl="0" algn="l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collaboration patterns;</a:t>
            </a:r>
            <a:endParaRPr/>
          </a:p>
          <a:p>
            <a:pPr indent="-228600" lvl="0" marL="274320" rtl="0" algn="l">
              <a:spcBef>
                <a:spcPts val="4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concentration span;</a:t>
            </a:r>
            <a:endParaRPr/>
          </a:p>
          <a:p>
            <a:pPr indent="-228600" lvl="0" marL="274320" rtl="0" algn="l">
              <a:spcBef>
                <a:spcPts val="4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abstract thinking/learning;</a:t>
            </a:r>
            <a:endParaRPr/>
          </a:p>
          <a:p>
            <a:pPr indent="-228600" lvl="0" marL="274320" rtl="0" algn="l">
              <a:spcBef>
                <a:spcPts val="4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praise by adults/social acceptance;</a:t>
            </a:r>
            <a:endParaRPr/>
          </a:p>
          <a:p>
            <a:pPr indent="-228600" lvl="0" marL="274320" rtl="0" algn="l">
              <a:spcBef>
                <a:spcPts val="4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learning grammar;</a:t>
            </a:r>
            <a:endParaRPr/>
          </a:p>
          <a:p>
            <a:pPr indent="-228600" lvl="0" marL="274320" rtl="0" algn="l">
              <a:spcBef>
                <a:spcPts val="4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….</a:t>
            </a:r>
            <a:endParaRPr/>
          </a:p>
          <a:p>
            <a:pPr indent="-101600" lvl="0" marL="274320" rtl="0" algn="l"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101600" lvl="0" marL="274320" rtl="0" algn="l"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101600" lvl="0" marL="274320" rtl="0" algn="l"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307" name="Google Shape;307;p8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8" name="Google Shape;308;p8"/>
          <p:cNvSpPr txBox="1"/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Medium"/>
              <a:buNone/>
            </a:pPr>
            <a:r>
              <a:rPr lang="en-US"/>
              <a:t>DIFFERENCES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9"/>
          <p:cNvSpPr txBox="1"/>
          <p:nvPr>
            <p:ph idx="12" type="sldNum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4" name="Google Shape;314;p9"/>
          <p:cNvSpPr txBox="1"/>
          <p:nvPr>
            <p:ph type="title"/>
          </p:nvPr>
        </p:nvSpPr>
        <p:spPr>
          <a:xfrm>
            <a:off x="504000" y="504000"/>
            <a:ext cx="8136000" cy="1092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Medium"/>
              <a:buNone/>
            </a:pPr>
            <a:br>
              <a:rPr lang="en-US"/>
            </a:br>
            <a:r>
              <a:rPr lang="en-US"/>
              <a:t>GROUP PROFILE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endParaRPr/>
          </a:p>
        </p:txBody>
      </p:sp>
      <p:sp>
        <p:nvSpPr>
          <p:cNvPr id="315" name="Google Shape;315;p9"/>
          <p:cNvSpPr txBox="1"/>
          <p:nvPr/>
        </p:nvSpPr>
        <p:spPr>
          <a:xfrm>
            <a:off x="656400" y="2239540"/>
            <a:ext cx="8136000" cy="19912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What essential or desirable items should be included into group profile?</a:t>
            </a: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https://www.menti.com/ckvqvhrg8a</a:t>
            </a: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9"/>
          <p:cNvSpPr txBox="1"/>
          <p:nvPr/>
        </p:nvSpPr>
        <p:spPr>
          <a:xfrm>
            <a:off x="656400" y="4737081"/>
            <a:ext cx="8136000" cy="10927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Cover - white">
  <a:themeElements>
    <a:clrScheme name="British Council - Orang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FF8200"/>
      </a:accent1>
      <a:accent2>
        <a:srgbClr val="EA0034"/>
      </a:accent2>
      <a:accent3>
        <a:srgbClr val="FF00C8"/>
      </a:accent3>
      <a:accent4>
        <a:srgbClr val="B25EFF"/>
      </a:accent4>
      <a:accent5>
        <a:srgbClr val="00DCFF"/>
      </a:accent5>
      <a:accent6>
        <a:srgbClr val="5DEB4B"/>
      </a:accent6>
      <a:hlink>
        <a:srgbClr val="230859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ritish Council">
  <a:themeElements>
    <a:clrScheme name="British Council - Orang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FF8200"/>
      </a:accent1>
      <a:accent2>
        <a:srgbClr val="EA0034"/>
      </a:accent2>
      <a:accent3>
        <a:srgbClr val="FF00C8"/>
      </a:accent3>
      <a:accent4>
        <a:srgbClr val="B25EFF"/>
      </a:accent4>
      <a:accent5>
        <a:srgbClr val="00DCFF"/>
      </a:accent5>
      <a:accent6>
        <a:srgbClr val="5DEB4B"/>
      </a:accent6>
      <a:hlink>
        <a:srgbClr val="230859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ection - indigo">
  <a:themeElements>
    <a:clrScheme name="British Council - Orang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FF8200"/>
      </a:accent1>
      <a:accent2>
        <a:srgbClr val="EA0034"/>
      </a:accent2>
      <a:accent3>
        <a:srgbClr val="FF00C8"/>
      </a:accent3>
      <a:accent4>
        <a:srgbClr val="B25EFF"/>
      </a:accent4>
      <a:accent5>
        <a:srgbClr val="00DCFF"/>
      </a:accent5>
      <a:accent6>
        <a:srgbClr val="5DEB4B"/>
      </a:accent6>
      <a:hlink>
        <a:srgbClr val="230859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Сетка">
  <a:themeElements>
    <a:clrScheme name="Сетка">
      <a:dk1>
        <a:srgbClr val="000000"/>
      </a:dk1>
      <a:lt1>
        <a:srgbClr val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Cover - indigo">
  <a:themeElements>
    <a:clrScheme name="British Council - Orang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FF8200"/>
      </a:accent1>
      <a:accent2>
        <a:srgbClr val="EA0034"/>
      </a:accent2>
      <a:accent3>
        <a:srgbClr val="FF00C8"/>
      </a:accent3>
      <a:accent4>
        <a:srgbClr val="B25EFF"/>
      </a:accent4>
      <a:accent5>
        <a:srgbClr val="00DCFF"/>
      </a:accent5>
      <a:accent6>
        <a:srgbClr val="5DEB4B"/>
      </a:accent6>
      <a:hlink>
        <a:srgbClr val="230859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British Council blank">
  <a:themeElements>
    <a:clrScheme name="British Council - Orang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FF8200"/>
      </a:accent1>
      <a:accent2>
        <a:srgbClr val="EA0034"/>
      </a:accent2>
      <a:accent3>
        <a:srgbClr val="FF00C8"/>
      </a:accent3>
      <a:accent4>
        <a:srgbClr val="B25EFF"/>
      </a:accent4>
      <a:accent5>
        <a:srgbClr val="00DCFF"/>
      </a:accent5>
      <a:accent6>
        <a:srgbClr val="5DEB4B"/>
      </a:accent6>
      <a:hlink>
        <a:srgbClr val="230859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Section - white">
  <a:themeElements>
    <a:clrScheme name="British Council - Orang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FF8200"/>
      </a:accent1>
      <a:accent2>
        <a:srgbClr val="EA0034"/>
      </a:accent2>
      <a:accent3>
        <a:srgbClr val="FF00C8"/>
      </a:accent3>
      <a:accent4>
        <a:srgbClr val="B25EFF"/>
      </a:accent4>
      <a:accent5>
        <a:srgbClr val="00DCFF"/>
      </a:accent5>
      <a:accent6>
        <a:srgbClr val="5DEB4B"/>
      </a:accent6>
      <a:hlink>
        <a:srgbClr val="230859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2020-09-24T07:04:26Z</dcterms:created>
  <dc:creator>Sasha Shalenko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0x010100828051E97595E34BA654DC00A6D14ABA</vt:lpwstr>
  </property>
</Properties>
</file>