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4.xml"/>
  <Override ContentType="application/vnd.openxmlformats-officedocument.presentationml.slideMaster+xml" PartName="/ppt/slideMasters/slideMaster7.xml"/>
  <Override ContentType="application/vnd.openxmlformats-officedocument.presentationml.slideMaster+xml" PartName="/ppt/slideMasters/slideMaster6.xml"/>
  <Override ContentType="application/vnd.openxmlformats-officedocument.presentationml.slideMaster+xml" PartName="/ppt/slideMasters/slideMaster5.xml"/>
  <Override ContentType="application/binary" PartName="/ppt/metadata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7.xml"/>
  <Override ContentType="application/vnd.openxmlformats-officedocument.theme+xml" PartName="/ppt/theme/theme6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theme+xml" PartName="/ppt/theme/theme5.xml"/>
  <Override ContentType="application/vnd.openxmlformats-officedocument.theme+xml" PartName="/ppt/theme/theme8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  <p:sldMasterId id="2147483660" r:id="rId5"/>
    <p:sldMasterId id="2147483664" r:id="rId6"/>
    <p:sldMasterId id="2147483669" r:id="rId7"/>
    <p:sldMasterId id="2147483673" r:id="rId8"/>
    <p:sldMasterId id="2147483678" r:id="rId9"/>
    <p:sldMasterId id="2147483685" r:id="rId10"/>
  </p:sldMasterIdLst>
  <p:notesMasterIdLst>
    <p:notesMasterId r:id="rId11"/>
  </p:notesMasterIdLst>
  <p:sldIdLst>
    <p:sldId id="256" r:id="rId12"/>
    <p:sldId id="257" r:id="rId13"/>
    <p:sldId id="258" r:id="rId14"/>
    <p:sldId id="259" r:id="rId15"/>
    <p:sldId id="260" r:id="rId16"/>
    <p:sldId id="261" r:id="rId17"/>
    <p:sldId id="262" r:id="rId18"/>
    <p:sldId id="263" r:id="rId19"/>
    <p:sldId id="264" r:id="rId20"/>
    <p:sldId id="265" r:id="rId21"/>
    <p:sldId id="266" r:id="rId22"/>
    <p:sldId id="267" r:id="rId23"/>
  </p:sldIdLst>
  <p:sldSz cy="6858000" cx="9144000"/>
  <p:notesSz cx="6858000" cy="9144000"/>
  <p:embeddedFontLst>
    <p:embeddedFont>
      <p:font typeface="Libre Franklin Medium"/>
      <p:regular r:id="rId24"/>
      <p:bold r:id="rId25"/>
      <p:italic r:id="rId26"/>
      <p:boldItalic r:id="rId2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  <p:ext uri="http://customooxmlschemas.google.com/">
      <go:slidesCustomData xmlns:go="http://customooxmlschemas.google.com/" r:id="rId28" roundtripDataSignature="AMtx7mhl4yDge39kRlii+4rfXsSJR44rr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9.xml"/><Relationship Id="rId22" Type="http://schemas.openxmlformats.org/officeDocument/2006/relationships/slide" Target="slides/slide11.xml"/><Relationship Id="rId21" Type="http://schemas.openxmlformats.org/officeDocument/2006/relationships/slide" Target="slides/slide10.xml"/><Relationship Id="rId24" Type="http://schemas.openxmlformats.org/officeDocument/2006/relationships/font" Target="fonts/LibreFranklinMedium-regular.fntdata"/><Relationship Id="rId23" Type="http://schemas.openxmlformats.org/officeDocument/2006/relationships/slide" Target="slides/slide12.xml"/><Relationship Id="rId1" Type="http://schemas.openxmlformats.org/officeDocument/2006/relationships/theme" Target="theme/theme4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26" Type="http://schemas.openxmlformats.org/officeDocument/2006/relationships/font" Target="fonts/LibreFranklinMedium-italic.fntdata"/><Relationship Id="rId25" Type="http://schemas.openxmlformats.org/officeDocument/2006/relationships/font" Target="fonts/LibreFranklinMedium-bold.fntdata"/><Relationship Id="rId28" Type="http://customschemas.google.com/relationships/presentationmetadata" Target="metadata"/><Relationship Id="rId27" Type="http://schemas.openxmlformats.org/officeDocument/2006/relationships/font" Target="fonts/LibreFranklinMedium-boldItalic.fntdata"/><Relationship Id="rId5" Type="http://schemas.openxmlformats.org/officeDocument/2006/relationships/slideMaster" Target="slideMasters/slideMaster2.xml"/><Relationship Id="rId6" Type="http://schemas.openxmlformats.org/officeDocument/2006/relationships/slideMaster" Target="slideMasters/slideMaster3.xml"/><Relationship Id="rId7" Type="http://schemas.openxmlformats.org/officeDocument/2006/relationships/slideMaster" Target="slideMasters/slideMaster4.xml"/><Relationship Id="rId8" Type="http://schemas.openxmlformats.org/officeDocument/2006/relationships/slideMaster" Target="slideMasters/slideMaster5.xml"/><Relationship Id="rId11" Type="http://schemas.openxmlformats.org/officeDocument/2006/relationships/notesMaster" Target="notesMasters/notesMaster1.xml"/><Relationship Id="rId10" Type="http://schemas.openxmlformats.org/officeDocument/2006/relationships/slideMaster" Target="slideMasters/slideMaster7.xml"/><Relationship Id="rId13" Type="http://schemas.openxmlformats.org/officeDocument/2006/relationships/slide" Target="slides/slide2.xml"/><Relationship Id="rId12" Type="http://schemas.openxmlformats.org/officeDocument/2006/relationships/slide" Target="slides/slide1.xml"/><Relationship Id="rId15" Type="http://schemas.openxmlformats.org/officeDocument/2006/relationships/slide" Target="slides/slide4.xml"/><Relationship Id="rId14" Type="http://schemas.openxmlformats.org/officeDocument/2006/relationships/slide" Target="slides/slide3.xml"/><Relationship Id="rId17" Type="http://schemas.openxmlformats.org/officeDocument/2006/relationships/slide" Target="slides/slide6.xml"/><Relationship Id="rId16" Type="http://schemas.openxmlformats.org/officeDocument/2006/relationships/slide" Target="slides/slide5.xml"/><Relationship Id="rId19" Type="http://schemas.openxmlformats.org/officeDocument/2006/relationships/slide" Target="slides/slide8.xml"/><Relationship Id="rId18" Type="http://schemas.openxmlformats.org/officeDocument/2006/relationships/slide" Target="slides/slide7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2" name="Google Shape;242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9" name="Google Shape;319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6" name="Google Shape;326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3" name="Google Shape;333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9" name="Google Shape;249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6" name="Google Shape;256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6" name="Google Shape;276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4" name="Google Shape;284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0" name="Google Shape;290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7" name="Google Shape;297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4" name="Google Shape;304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1" name="Google Shape;311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1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1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1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2.png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2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2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2.png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2.png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устой слайд" showMasterSp="0" type="blank">
  <p:cSld name="BLANK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ibre Franklin Medium"/>
              <a:ea typeface="Libre Franklin Medium"/>
              <a:cs typeface="Libre Franklin Medium"/>
              <a:sym typeface="Libre Franklin Medium"/>
            </a:endParaRPr>
          </a:p>
        </p:txBody>
      </p:sp>
      <p:sp>
        <p:nvSpPr>
          <p:cNvPr id="19" name="Google Shape;19;p14"/>
          <p:cNvSpPr txBox="1"/>
          <p:nvPr>
            <p:ph idx="10" type="dt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4"/>
          <p:cNvSpPr txBox="1"/>
          <p:nvPr>
            <p:ph idx="11" type="ftr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4"/>
          <p:cNvSpPr txBox="1"/>
          <p:nvPr>
            <p:ph idx="12" type="sldNum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вертикальный текст" type="vertTx">
  <p:cSld name="VERTICAL_TEXT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3"/>
          <p:cNvSpPr txBox="1"/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23"/>
          <p:cNvSpPr txBox="1"/>
          <p:nvPr>
            <p:ph idx="1" type="body"/>
          </p:nvPr>
        </p:nvSpPr>
        <p:spPr>
          <a:xfrm rot="5400000">
            <a:off x="2381242" y="-281171"/>
            <a:ext cx="4407408" cy="84078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/>
        </p:txBody>
      </p:sp>
      <p:sp>
        <p:nvSpPr>
          <p:cNvPr id="87" name="Google Shape;87;p23"/>
          <p:cNvSpPr txBox="1"/>
          <p:nvPr>
            <p:ph idx="10" type="dt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23"/>
          <p:cNvSpPr txBox="1"/>
          <p:nvPr>
            <p:ph idx="11" type="ftr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23"/>
          <p:cNvSpPr txBox="1"/>
          <p:nvPr>
            <p:ph idx="12" type="sldNum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Вертикальный заголовок и текст" showMasterSp="0" type="vertTitleAndTx">
  <p:cSld name="VERTICAL_TITLE_AND_VERTICAL_TEXT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4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ibre Franklin Medium"/>
              <a:ea typeface="Libre Franklin Medium"/>
              <a:cs typeface="Libre Franklin Medium"/>
              <a:sym typeface="Libre Franklin Medium"/>
            </a:endParaRPr>
          </a:p>
        </p:txBody>
      </p:sp>
      <p:sp>
        <p:nvSpPr>
          <p:cNvPr id="92" name="Google Shape;92;p24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ibre Franklin Medium"/>
              <a:ea typeface="Libre Franklin Medium"/>
              <a:cs typeface="Libre Franklin Medium"/>
              <a:sym typeface="Libre Franklin Medium"/>
            </a:endParaRPr>
          </a:p>
        </p:txBody>
      </p:sp>
      <p:sp>
        <p:nvSpPr>
          <p:cNvPr id="93" name="Google Shape;93;p24"/>
          <p:cNvSpPr txBox="1"/>
          <p:nvPr>
            <p:ph type="title"/>
          </p:nvPr>
        </p:nvSpPr>
        <p:spPr>
          <a:xfrm rot="5400000">
            <a:off x="5075237" y="2362201"/>
            <a:ext cx="5851525" cy="167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24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/>
        </p:txBody>
      </p:sp>
      <p:sp>
        <p:nvSpPr>
          <p:cNvPr id="95" name="Google Shape;95;p24"/>
          <p:cNvSpPr txBox="1"/>
          <p:nvPr>
            <p:ph idx="10" type="dt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24"/>
          <p:cNvSpPr txBox="1"/>
          <p:nvPr>
            <p:ph idx="11" type="ftr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24"/>
          <p:cNvSpPr txBox="1"/>
          <p:nvPr>
            <p:ph idx="12" type="sldNum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 b="0" i="0" sz="1100" u="none" cap="none" strike="noStrike">
                <a:solidFill>
                  <a:schemeClr val="lt2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1pPr>
            <a:lvl2pPr indent="0" lvl="1" marL="0" algn="ctr">
              <a:spcBef>
                <a:spcPts val="0"/>
              </a:spcBef>
              <a:buNone/>
              <a:defRPr b="0" i="0" sz="1100" u="none" cap="none" strike="noStrike">
                <a:solidFill>
                  <a:schemeClr val="lt2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2pPr>
            <a:lvl3pPr indent="0" lvl="2" marL="0" algn="ctr">
              <a:spcBef>
                <a:spcPts val="0"/>
              </a:spcBef>
              <a:buNone/>
              <a:defRPr b="0" i="0" sz="1100" u="none" cap="none" strike="noStrike">
                <a:solidFill>
                  <a:schemeClr val="lt2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3pPr>
            <a:lvl4pPr indent="0" lvl="3" marL="0" algn="ctr">
              <a:spcBef>
                <a:spcPts val="0"/>
              </a:spcBef>
              <a:buNone/>
              <a:defRPr b="0" i="0" sz="1100" u="none" cap="none" strike="noStrike">
                <a:solidFill>
                  <a:schemeClr val="lt2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4pPr>
            <a:lvl5pPr indent="0" lvl="4" marL="0" algn="ctr">
              <a:spcBef>
                <a:spcPts val="0"/>
              </a:spcBef>
              <a:buNone/>
              <a:defRPr b="0" i="0" sz="1100" u="none" cap="none" strike="noStrike">
                <a:solidFill>
                  <a:schemeClr val="lt2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5pPr>
            <a:lvl6pPr indent="0" lvl="5" marL="0" algn="ctr">
              <a:spcBef>
                <a:spcPts val="0"/>
              </a:spcBef>
              <a:buNone/>
              <a:defRPr b="0" i="0" sz="1100" u="none" cap="none" strike="noStrike">
                <a:solidFill>
                  <a:schemeClr val="lt2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6pPr>
            <a:lvl7pPr indent="0" lvl="6" marL="0" algn="ctr">
              <a:spcBef>
                <a:spcPts val="0"/>
              </a:spcBef>
              <a:buNone/>
              <a:defRPr b="0" i="0" sz="1100" u="none" cap="none" strike="noStrike">
                <a:solidFill>
                  <a:schemeClr val="lt2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7pPr>
            <a:lvl8pPr indent="0" lvl="7" marL="0" algn="ctr">
              <a:spcBef>
                <a:spcPts val="0"/>
              </a:spcBef>
              <a:buNone/>
              <a:defRPr b="0" i="0" sz="1100" u="none" cap="none" strike="noStrike">
                <a:solidFill>
                  <a:schemeClr val="lt2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8pPr>
            <a:lvl9pPr indent="0" lvl="8" marL="0" algn="ctr">
              <a:spcBef>
                <a:spcPts val="0"/>
              </a:spcBef>
              <a:buNone/>
              <a:defRPr b="0" i="0" sz="1100" u="none" cap="none" strike="noStrike">
                <a:solidFill>
                  <a:schemeClr val="lt2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- 1 line">
  <p:cSld name="Title slide - 1 line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6"/>
          <p:cNvSpPr txBox="1"/>
          <p:nvPr>
            <p:ph type="ctrTitle"/>
          </p:nvPr>
        </p:nvSpPr>
        <p:spPr>
          <a:xfrm>
            <a:off x="504000" y="2340000"/>
            <a:ext cx="5778000" cy="14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Arial"/>
              <a:buNone/>
              <a:defRPr sz="48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26"/>
          <p:cNvSpPr txBox="1"/>
          <p:nvPr>
            <p:ph idx="1" type="subTitle"/>
          </p:nvPr>
        </p:nvSpPr>
        <p:spPr>
          <a:xfrm>
            <a:off x="504000" y="1728000"/>
            <a:ext cx="5778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06" name="Google Shape;106;p26"/>
          <p:cNvSpPr txBox="1"/>
          <p:nvPr>
            <p:ph idx="11" type="ftr"/>
          </p:nvPr>
        </p:nvSpPr>
        <p:spPr>
          <a:xfrm>
            <a:off x="504000" y="6192000"/>
            <a:ext cx="8136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107" name="Google Shape;107;p26"/>
          <p:cNvCxnSpPr/>
          <p:nvPr/>
        </p:nvCxnSpPr>
        <p:spPr>
          <a:xfrm>
            <a:off x="504000" y="2232000"/>
            <a:ext cx="432000" cy="0"/>
          </a:xfrm>
          <a:prstGeom prst="straightConnector1">
            <a:avLst/>
          </a:prstGeom>
          <a:noFill/>
          <a:ln cap="rnd" cmpd="sng" w="30475">
            <a:solidFill>
              <a:schemeClr val="dk2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08" name="Google Shape;108;p26"/>
          <p:cNvSpPr txBox="1"/>
          <p:nvPr>
            <p:ph idx="2" type="body"/>
          </p:nvPr>
        </p:nvSpPr>
        <p:spPr>
          <a:xfrm>
            <a:off x="504000" y="4608000"/>
            <a:ext cx="5760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b="0" sz="18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3pPr>
            <a:lvl4pPr indent="-3429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5pPr>
            <a:lvl6pPr indent="-342900" lvl="5" marL="2743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09" name="Google Shape;109;p2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04000" y="504000"/>
            <a:ext cx="1485900" cy="431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- 2 line">
  <p:cSld name="Title slide - 2 line"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7"/>
          <p:cNvSpPr txBox="1"/>
          <p:nvPr>
            <p:ph type="ctrTitle"/>
          </p:nvPr>
        </p:nvSpPr>
        <p:spPr>
          <a:xfrm>
            <a:off x="504000" y="2700000"/>
            <a:ext cx="5778000" cy="14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Arial"/>
              <a:buNone/>
              <a:defRPr sz="48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2" name="Google Shape;112;p27"/>
          <p:cNvSpPr txBox="1"/>
          <p:nvPr>
            <p:ph idx="1" type="subTitle"/>
          </p:nvPr>
        </p:nvSpPr>
        <p:spPr>
          <a:xfrm>
            <a:off x="504000" y="1728000"/>
            <a:ext cx="5778000" cy="720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13" name="Google Shape;113;p27"/>
          <p:cNvSpPr txBox="1"/>
          <p:nvPr>
            <p:ph idx="11" type="ftr"/>
          </p:nvPr>
        </p:nvSpPr>
        <p:spPr>
          <a:xfrm>
            <a:off x="504000" y="6192000"/>
            <a:ext cx="8136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114" name="Google Shape;114;p27"/>
          <p:cNvCxnSpPr/>
          <p:nvPr/>
        </p:nvCxnSpPr>
        <p:spPr>
          <a:xfrm>
            <a:off x="504000" y="2592000"/>
            <a:ext cx="432000" cy="0"/>
          </a:xfrm>
          <a:prstGeom prst="straightConnector1">
            <a:avLst/>
          </a:prstGeom>
          <a:noFill/>
          <a:ln cap="rnd" cmpd="sng" w="30475">
            <a:solidFill>
              <a:schemeClr val="dk2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15" name="Google Shape;115;p27"/>
          <p:cNvSpPr txBox="1"/>
          <p:nvPr>
            <p:ph idx="2" type="body"/>
          </p:nvPr>
        </p:nvSpPr>
        <p:spPr>
          <a:xfrm>
            <a:off x="504000" y="4608000"/>
            <a:ext cx="5760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b="0" sz="18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3pPr>
            <a:lvl4pPr indent="-3429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5pPr>
            <a:lvl6pPr indent="-342900" lvl="5" marL="2743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16" name="Google Shape;116;p2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04000" y="504000"/>
            <a:ext cx="1485900" cy="431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- plain">
  <p:cSld name="Title slide - plain"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8"/>
          <p:cNvSpPr txBox="1"/>
          <p:nvPr>
            <p:ph type="ctrTitle"/>
          </p:nvPr>
        </p:nvSpPr>
        <p:spPr>
          <a:xfrm>
            <a:off x="504000" y="1728000"/>
            <a:ext cx="5778000" cy="14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Arial"/>
              <a:buNone/>
              <a:defRPr sz="48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" name="Google Shape;119;p28"/>
          <p:cNvSpPr txBox="1"/>
          <p:nvPr>
            <p:ph idx="11" type="ftr"/>
          </p:nvPr>
        </p:nvSpPr>
        <p:spPr>
          <a:xfrm>
            <a:off x="504000" y="6192000"/>
            <a:ext cx="8136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28"/>
          <p:cNvSpPr txBox="1"/>
          <p:nvPr>
            <p:ph idx="1" type="body"/>
          </p:nvPr>
        </p:nvSpPr>
        <p:spPr>
          <a:xfrm>
            <a:off x="504000" y="4608000"/>
            <a:ext cx="5760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b="0" sz="18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3pPr>
            <a:lvl4pPr indent="-3429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5pPr>
            <a:lvl6pPr indent="-342900" lvl="5" marL="2743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21" name="Google Shape;121;p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04000" y="504000"/>
            <a:ext cx="1485900" cy="431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divider - 1 line">
  <p:cSld name="Section divider - 1 line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30"/>
          <p:cNvSpPr txBox="1"/>
          <p:nvPr>
            <p:ph type="ctrTitle"/>
          </p:nvPr>
        </p:nvSpPr>
        <p:spPr>
          <a:xfrm>
            <a:off x="504000" y="2340000"/>
            <a:ext cx="5778000" cy="14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30"/>
          <p:cNvSpPr txBox="1"/>
          <p:nvPr>
            <p:ph idx="1" type="subTitle"/>
          </p:nvPr>
        </p:nvSpPr>
        <p:spPr>
          <a:xfrm>
            <a:off x="504000" y="1728000"/>
            <a:ext cx="5778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30" name="Google Shape;130;p30"/>
          <p:cNvSpPr txBox="1"/>
          <p:nvPr>
            <p:ph idx="11" type="ftr"/>
          </p:nvPr>
        </p:nvSpPr>
        <p:spPr>
          <a:xfrm>
            <a:off x="504000" y="6192000"/>
            <a:ext cx="8136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131" name="Google Shape;131;p30"/>
          <p:cNvCxnSpPr/>
          <p:nvPr/>
        </p:nvCxnSpPr>
        <p:spPr>
          <a:xfrm>
            <a:off x="504000" y="2232000"/>
            <a:ext cx="432000" cy="0"/>
          </a:xfrm>
          <a:prstGeom prst="straightConnector1">
            <a:avLst/>
          </a:prstGeom>
          <a:noFill/>
          <a:ln cap="rnd" cmpd="sng" w="3047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32" name="Google Shape;132;p30"/>
          <p:cNvSpPr txBox="1"/>
          <p:nvPr>
            <p:ph idx="2" type="body"/>
          </p:nvPr>
        </p:nvSpPr>
        <p:spPr>
          <a:xfrm>
            <a:off x="504000" y="4608000"/>
            <a:ext cx="5760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0" sz="1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indent="-3429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5pPr>
            <a:lvl6pPr indent="-342900" lvl="5" marL="2743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3" name="Google Shape;133;p3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04000" y="504000"/>
            <a:ext cx="1485900" cy="431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divider - 2 line">
  <p:cSld name="Section divider - 2 line"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31"/>
          <p:cNvSpPr txBox="1"/>
          <p:nvPr>
            <p:ph type="ctrTitle"/>
          </p:nvPr>
        </p:nvSpPr>
        <p:spPr>
          <a:xfrm>
            <a:off x="504000" y="2700000"/>
            <a:ext cx="5778000" cy="14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31"/>
          <p:cNvSpPr txBox="1"/>
          <p:nvPr>
            <p:ph idx="1" type="subTitle"/>
          </p:nvPr>
        </p:nvSpPr>
        <p:spPr>
          <a:xfrm>
            <a:off x="504000" y="1728000"/>
            <a:ext cx="5778000" cy="720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37" name="Google Shape;137;p31"/>
          <p:cNvSpPr txBox="1"/>
          <p:nvPr>
            <p:ph idx="11" type="ftr"/>
          </p:nvPr>
        </p:nvSpPr>
        <p:spPr>
          <a:xfrm>
            <a:off x="504000" y="6192000"/>
            <a:ext cx="8136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138" name="Google Shape;138;p31"/>
          <p:cNvCxnSpPr/>
          <p:nvPr/>
        </p:nvCxnSpPr>
        <p:spPr>
          <a:xfrm>
            <a:off x="504000" y="2592000"/>
            <a:ext cx="432000" cy="0"/>
          </a:xfrm>
          <a:prstGeom prst="straightConnector1">
            <a:avLst/>
          </a:prstGeom>
          <a:noFill/>
          <a:ln cap="rnd" cmpd="sng" w="3047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39" name="Google Shape;139;p31"/>
          <p:cNvSpPr txBox="1"/>
          <p:nvPr>
            <p:ph idx="2" type="body"/>
          </p:nvPr>
        </p:nvSpPr>
        <p:spPr>
          <a:xfrm>
            <a:off x="504000" y="4608000"/>
            <a:ext cx="5760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0" sz="1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indent="-3429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5pPr>
            <a:lvl6pPr indent="-342900" lvl="5" marL="2743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40" name="Google Shape;140;p3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04000" y="504000"/>
            <a:ext cx="1485900" cy="431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divider - plain">
  <p:cSld name="Section divider - plain"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32"/>
          <p:cNvSpPr txBox="1"/>
          <p:nvPr>
            <p:ph type="ctrTitle"/>
          </p:nvPr>
        </p:nvSpPr>
        <p:spPr>
          <a:xfrm>
            <a:off x="504000" y="1728000"/>
            <a:ext cx="5778000" cy="14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p32"/>
          <p:cNvSpPr txBox="1"/>
          <p:nvPr>
            <p:ph idx="11" type="ftr"/>
          </p:nvPr>
        </p:nvSpPr>
        <p:spPr>
          <a:xfrm>
            <a:off x="504000" y="6192000"/>
            <a:ext cx="8136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4" name="Google Shape;144;p32"/>
          <p:cNvSpPr txBox="1"/>
          <p:nvPr>
            <p:ph idx="1" type="body"/>
          </p:nvPr>
        </p:nvSpPr>
        <p:spPr>
          <a:xfrm>
            <a:off x="504000" y="4608000"/>
            <a:ext cx="5760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0" sz="1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indent="-3429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5pPr>
            <a:lvl6pPr indent="-342900" lvl="5" marL="2743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45" name="Google Shape;145;p3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04000" y="504000"/>
            <a:ext cx="1485900" cy="431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divider - minus logo">
  <p:cSld name="Section divider - minus logo"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33"/>
          <p:cNvSpPr txBox="1"/>
          <p:nvPr>
            <p:ph type="ctrTitle"/>
          </p:nvPr>
        </p:nvSpPr>
        <p:spPr>
          <a:xfrm>
            <a:off x="504000" y="1728000"/>
            <a:ext cx="5778000" cy="14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8" name="Google Shape;148;p33"/>
          <p:cNvSpPr txBox="1"/>
          <p:nvPr>
            <p:ph idx="11" type="ftr"/>
          </p:nvPr>
        </p:nvSpPr>
        <p:spPr>
          <a:xfrm>
            <a:off x="504000" y="6192000"/>
            <a:ext cx="8136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p:transition spd="slow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- 1 line">
  <p:cSld name="Title slide - 1 line"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35"/>
          <p:cNvSpPr txBox="1"/>
          <p:nvPr>
            <p:ph type="ctrTitle"/>
          </p:nvPr>
        </p:nvSpPr>
        <p:spPr>
          <a:xfrm>
            <a:off x="504000" y="2340000"/>
            <a:ext cx="5778000" cy="14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Font typeface="Arial"/>
              <a:buNone/>
              <a:defRPr sz="48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6" name="Google Shape;156;p35"/>
          <p:cNvSpPr txBox="1"/>
          <p:nvPr>
            <p:ph idx="1" type="subTitle"/>
          </p:nvPr>
        </p:nvSpPr>
        <p:spPr>
          <a:xfrm>
            <a:off x="504000" y="1728000"/>
            <a:ext cx="5778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57" name="Google Shape;157;p35"/>
          <p:cNvSpPr txBox="1"/>
          <p:nvPr>
            <p:ph idx="11" type="ftr"/>
          </p:nvPr>
        </p:nvSpPr>
        <p:spPr>
          <a:xfrm>
            <a:off x="504000" y="6192000"/>
            <a:ext cx="8136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158" name="Google Shape;158;p35"/>
          <p:cNvCxnSpPr/>
          <p:nvPr/>
        </p:nvCxnSpPr>
        <p:spPr>
          <a:xfrm>
            <a:off x="504000" y="2232000"/>
            <a:ext cx="432000" cy="0"/>
          </a:xfrm>
          <a:prstGeom prst="straightConnector1">
            <a:avLst/>
          </a:prstGeom>
          <a:noFill/>
          <a:ln cap="rnd" cmpd="sng" w="30475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59" name="Google Shape;159;p35"/>
          <p:cNvSpPr txBox="1"/>
          <p:nvPr>
            <p:ph idx="2" type="body"/>
          </p:nvPr>
        </p:nvSpPr>
        <p:spPr>
          <a:xfrm>
            <a:off x="504000" y="4608000"/>
            <a:ext cx="5760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0" sz="1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indent="-3429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5pPr>
            <a:lvl6pPr indent="-342900" lvl="5" marL="2743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60" name="Google Shape;160;p3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04000" y="504000"/>
            <a:ext cx="1460500" cy="419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объект" type="obj">
  <p:cSld name="OBJECT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5"/>
          <p:cNvSpPr txBox="1"/>
          <p:nvPr>
            <p:ph idx="1" type="body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/>
        </p:txBody>
      </p:sp>
      <p:sp>
        <p:nvSpPr>
          <p:cNvPr id="24" name="Google Shape;24;p15"/>
          <p:cNvSpPr txBox="1"/>
          <p:nvPr>
            <p:ph idx="10" type="dt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5"/>
          <p:cNvSpPr txBox="1"/>
          <p:nvPr>
            <p:ph idx="11" type="ftr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5"/>
          <p:cNvSpPr txBox="1"/>
          <p:nvPr>
            <p:ph idx="12" type="sldNum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7" name="Google Shape;27;p15"/>
          <p:cNvSpPr txBox="1"/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- 2 line">
  <p:cSld name="Title slide - 2 line"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36"/>
          <p:cNvSpPr txBox="1"/>
          <p:nvPr>
            <p:ph type="ctrTitle"/>
          </p:nvPr>
        </p:nvSpPr>
        <p:spPr>
          <a:xfrm>
            <a:off x="504000" y="2700000"/>
            <a:ext cx="5778000" cy="14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Font typeface="Arial"/>
              <a:buNone/>
              <a:defRPr sz="48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3" name="Google Shape;163;p36"/>
          <p:cNvSpPr txBox="1"/>
          <p:nvPr>
            <p:ph idx="1" type="subTitle"/>
          </p:nvPr>
        </p:nvSpPr>
        <p:spPr>
          <a:xfrm>
            <a:off x="504000" y="1728000"/>
            <a:ext cx="5778000" cy="720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64" name="Google Shape;164;p36"/>
          <p:cNvSpPr txBox="1"/>
          <p:nvPr>
            <p:ph idx="11" type="ftr"/>
          </p:nvPr>
        </p:nvSpPr>
        <p:spPr>
          <a:xfrm>
            <a:off x="504000" y="6192000"/>
            <a:ext cx="8136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165" name="Google Shape;165;p36"/>
          <p:cNvCxnSpPr/>
          <p:nvPr/>
        </p:nvCxnSpPr>
        <p:spPr>
          <a:xfrm>
            <a:off x="504000" y="2592000"/>
            <a:ext cx="432000" cy="0"/>
          </a:xfrm>
          <a:prstGeom prst="straightConnector1">
            <a:avLst/>
          </a:prstGeom>
          <a:noFill/>
          <a:ln cap="rnd" cmpd="sng" w="30475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66" name="Google Shape;166;p36"/>
          <p:cNvSpPr txBox="1"/>
          <p:nvPr>
            <p:ph idx="2" type="body"/>
          </p:nvPr>
        </p:nvSpPr>
        <p:spPr>
          <a:xfrm>
            <a:off x="504000" y="4608000"/>
            <a:ext cx="5760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0" sz="1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indent="-3429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5pPr>
            <a:lvl6pPr indent="-342900" lvl="5" marL="2743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67" name="Google Shape;167;p3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04000" y="504000"/>
            <a:ext cx="1460500" cy="419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- plain">
  <p:cSld name="Title slide - plain"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37"/>
          <p:cNvSpPr txBox="1"/>
          <p:nvPr>
            <p:ph type="ctrTitle"/>
          </p:nvPr>
        </p:nvSpPr>
        <p:spPr>
          <a:xfrm>
            <a:off x="504000" y="1728000"/>
            <a:ext cx="5778000" cy="14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Font typeface="Arial"/>
              <a:buNone/>
              <a:defRPr sz="48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0" name="Google Shape;170;p37"/>
          <p:cNvSpPr txBox="1"/>
          <p:nvPr>
            <p:ph idx="11" type="ftr"/>
          </p:nvPr>
        </p:nvSpPr>
        <p:spPr>
          <a:xfrm>
            <a:off x="504000" y="6192000"/>
            <a:ext cx="8136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1" name="Google Shape;171;p37"/>
          <p:cNvSpPr txBox="1"/>
          <p:nvPr>
            <p:ph idx="1" type="body"/>
          </p:nvPr>
        </p:nvSpPr>
        <p:spPr>
          <a:xfrm>
            <a:off x="504000" y="4608000"/>
            <a:ext cx="5760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0" sz="1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indent="-3429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5pPr>
            <a:lvl6pPr indent="-342900" lvl="5" marL="2743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72" name="Google Shape;172;p3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04000" y="504000"/>
            <a:ext cx="1460500" cy="419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divider - 1 line">
  <p:cSld name="Section divider - 1 line"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39"/>
          <p:cNvSpPr txBox="1"/>
          <p:nvPr>
            <p:ph type="ctrTitle"/>
          </p:nvPr>
        </p:nvSpPr>
        <p:spPr>
          <a:xfrm>
            <a:off x="504000" y="2340000"/>
            <a:ext cx="5778000" cy="14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Arial"/>
              <a:buNone/>
              <a:defRPr sz="48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0" name="Google Shape;180;p39"/>
          <p:cNvSpPr txBox="1"/>
          <p:nvPr>
            <p:ph idx="1" type="subTitle"/>
          </p:nvPr>
        </p:nvSpPr>
        <p:spPr>
          <a:xfrm>
            <a:off x="504000" y="1728000"/>
            <a:ext cx="5778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1" name="Google Shape;181;p39"/>
          <p:cNvSpPr txBox="1"/>
          <p:nvPr>
            <p:ph idx="11" type="ftr"/>
          </p:nvPr>
        </p:nvSpPr>
        <p:spPr>
          <a:xfrm>
            <a:off x="504000" y="6192000"/>
            <a:ext cx="8136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182" name="Google Shape;182;p39"/>
          <p:cNvCxnSpPr/>
          <p:nvPr/>
        </p:nvCxnSpPr>
        <p:spPr>
          <a:xfrm>
            <a:off x="504000" y="2232000"/>
            <a:ext cx="432000" cy="0"/>
          </a:xfrm>
          <a:prstGeom prst="straightConnector1">
            <a:avLst/>
          </a:prstGeom>
          <a:noFill/>
          <a:ln cap="rnd" cmpd="sng" w="3047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83" name="Google Shape;183;p39"/>
          <p:cNvSpPr txBox="1"/>
          <p:nvPr>
            <p:ph idx="2" type="body"/>
          </p:nvPr>
        </p:nvSpPr>
        <p:spPr>
          <a:xfrm>
            <a:off x="504000" y="4608000"/>
            <a:ext cx="5760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b="0" sz="18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indent="-3429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5pPr>
            <a:lvl6pPr indent="-342900" lvl="5" marL="2743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84" name="Google Shape;184;p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04000" y="504000"/>
            <a:ext cx="1460500" cy="419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divider - 2 line">
  <p:cSld name="Section divider - 2 line"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40"/>
          <p:cNvSpPr txBox="1"/>
          <p:nvPr>
            <p:ph type="ctrTitle"/>
          </p:nvPr>
        </p:nvSpPr>
        <p:spPr>
          <a:xfrm>
            <a:off x="504000" y="2700000"/>
            <a:ext cx="5778000" cy="14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Arial"/>
              <a:buNone/>
              <a:defRPr sz="48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7" name="Google Shape;187;p40"/>
          <p:cNvSpPr txBox="1"/>
          <p:nvPr>
            <p:ph idx="1" type="subTitle"/>
          </p:nvPr>
        </p:nvSpPr>
        <p:spPr>
          <a:xfrm>
            <a:off x="504000" y="1728000"/>
            <a:ext cx="5778000" cy="720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8" name="Google Shape;188;p40"/>
          <p:cNvSpPr txBox="1"/>
          <p:nvPr>
            <p:ph idx="11" type="ftr"/>
          </p:nvPr>
        </p:nvSpPr>
        <p:spPr>
          <a:xfrm>
            <a:off x="504000" y="6192000"/>
            <a:ext cx="8136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189" name="Google Shape;189;p40"/>
          <p:cNvCxnSpPr/>
          <p:nvPr/>
        </p:nvCxnSpPr>
        <p:spPr>
          <a:xfrm>
            <a:off x="504000" y="2592000"/>
            <a:ext cx="432000" cy="0"/>
          </a:xfrm>
          <a:prstGeom prst="straightConnector1">
            <a:avLst/>
          </a:prstGeom>
          <a:noFill/>
          <a:ln cap="rnd" cmpd="sng" w="3047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90" name="Google Shape;190;p40"/>
          <p:cNvSpPr txBox="1"/>
          <p:nvPr>
            <p:ph idx="2" type="body"/>
          </p:nvPr>
        </p:nvSpPr>
        <p:spPr>
          <a:xfrm>
            <a:off x="504000" y="4608000"/>
            <a:ext cx="5760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b="0" sz="18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indent="-3429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5pPr>
            <a:lvl6pPr indent="-342900" lvl="5" marL="2743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91" name="Google Shape;191;p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04000" y="504000"/>
            <a:ext cx="1460500" cy="419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divider - plain">
  <p:cSld name="Section divider - plain"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41"/>
          <p:cNvSpPr txBox="1"/>
          <p:nvPr>
            <p:ph type="ctrTitle"/>
          </p:nvPr>
        </p:nvSpPr>
        <p:spPr>
          <a:xfrm>
            <a:off x="504000" y="1728000"/>
            <a:ext cx="5778000" cy="14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Arial"/>
              <a:buNone/>
              <a:defRPr sz="48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4" name="Google Shape;194;p41"/>
          <p:cNvSpPr txBox="1"/>
          <p:nvPr>
            <p:ph idx="11" type="ftr"/>
          </p:nvPr>
        </p:nvSpPr>
        <p:spPr>
          <a:xfrm>
            <a:off x="504000" y="6192000"/>
            <a:ext cx="8136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5" name="Google Shape;195;p41"/>
          <p:cNvSpPr txBox="1"/>
          <p:nvPr>
            <p:ph idx="1" type="body"/>
          </p:nvPr>
        </p:nvSpPr>
        <p:spPr>
          <a:xfrm>
            <a:off x="504000" y="4608000"/>
            <a:ext cx="5760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b="0" sz="18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indent="-3429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5pPr>
            <a:lvl6pPr indent="-342900" lvl="5" marL="2743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96" name="Google Shape;196;p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04000" y="504000"/>
            <a:ext cx="1460500" cy="419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divider - minus logo">
  <p:cSld name="Section divider - minus logo"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42"/>
          <p:cNvSpPr txBox="1"/>
          <p:nvPr>
            <p:ph type="ctrTitle"/>
          </p:nvPr>
        </p:nvSpPr>
        <p:spPr>
          <a:xfrm>
            <a:off x="504000" y="1728000"/>
            <a:ext cx="5778000" cy="14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Arial"/>
              <a:buNone/>
              <a:defRPr sz="48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9" name="Google Shape;199;p42"/>
          <p:cNvSpPr txBox="1"/>
          <p:nvPr>
            <p:ph idx="11" type="ftr"/>
          </p:nvPr>
        </p:nvSpPr>
        <p:spPr>
          <a:xfrm>
            <a:off x="504000" y="6192000"/>
            <a:ext cx="8136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p:transition spd="slow"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44"/>
          <p:cNvSpPr txBox="1"/>
          <p:nvPr>
            <p:ph type="title"/>
          </p:nvPr>
        </p:nvSpPr>
        <p:spPr>
          <a:xfrm>
            <a:off x="504000" y="504000"/>
            <a:ext cx="8136000" cy="792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83333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8" name="Google Shape;208;p44"/>
          <p:cNvSpPr txBox="1"/>
          <p:nvPr>
            <p:ph idx="11" type="ftr"/>
          </p:nvPr>
        </p:nvSpPr>
        <p:spPr>
          <a:xfrm>
            <a:off x="504000" y="6192000"/>
            <a:ext cx="7776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9" name="Google Shape;209;p44"/>
          <p:cNvSpPr txBox="1"/>
          <p:nvPr>
            <p:ph idx="12" type="sldNum"/>
          </p:nvPr>
        </p:nvSpPr>
        <p:spPr>
          <a:xfrm>
            <a:off x="8280000" y="6192000"/>
            <a:ext cx="36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45"/>
          <p:cNvSpPr txBox="1"/>
          <p:nvPr>
            <p:ph type="title"/>
          </p:nvPr>
        </p:nvSpPr>
        <p:spPr>
          <a:xfrm>
            <a:off x="504000" y="504000"/>
            <a:ext cx="8136000" cy="792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83333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2" name="Google Shape;212;p45"/>
          <p:cNvSpPr txBox="1"/>
          <p:nvPr>
            <p:ph idx="1" type="body"/>
          </p:nvPr>
        </p:nvSpPr>
        <p:spPr>
          <a:xfrm>
            <a:off x="504000" y="1512000"/>
            <a:ext cx="8136000" cy="45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indent="-3429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5pPr>
            <a:lvl6pPr indent="-342900" lvl="5" marL="2743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3" name="Google Shape;213;p45"/>
          <p:cNvSpPr txBox="1"/>
          <p:nvPr>
            <p:ph idx="11" type="ftr"/>
          </p:nvPr>
        </p:nvSpPr>
        <p:spPr>
          <a:xfrm>
            <a:off x="504000" y="6192000"/>
            <a:ext cx="7776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4" name="Google Shape;214;p45"/>
          <p:cNvSpPr txBox="1"/>
          <p:nvPr>
            <p:ph idx="12" type="sldNum"/>
          </p:nvPr>
        </p:nvSpPr>
        <p:spPr>
          <a:xfrm>
            <a:off x="8280000" y="6192000"/>
            <a:ext cx="36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columns" type="twoObj">
  <p:cSld name="TWO_OBJECTS"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46"/>
          <p:cNvSpPr txBox="1"/>
          <p:nvPr>
            <p:ph type="title"/>
          </p:nvPr>
        </p:nvSpPr>
        <p:spPr>
          <a:xfrm>
            <a:off x="504000" y="504000"/>
            <a:ext cx="8136000" cy="792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83333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7" name="Google Shape;217;p46"/>
          <p:cNvSpPr txBox="1"/>
          <p:nvPr>
            <p:ph idx="1" type="body"/>
          </p:nvPr>
        </p:nvSpPr>
        <p:spPr>
          <a:xfrm>
            <a:off x="504000" y="1512000"/>
            <a:ext cx="3924000" cy="45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indent="-3429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5pPr>
            <a:lvl6pPr indent="-342900" lvl="5" marL="2743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8" name="Google Shape;218;p46"/>
          <p:cNvSpPr txBox="1"/>
          <p:nvPr>
            <p:ph idx="2" type="body"/>
          </p:nvPr>
        </p:nvSpPr>
        <p:spPr>
          <a:xfrm>
            <a:off x="4716000" y="1512000"/>
            <a:ext cx="3924000" cy="45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indent="-3429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5pPr>
            <a:lvl6pPr indent="-342900" lvl="5" marL="2743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9" name="Google Shape;219;p46"/>
          <p:cNvSpPr txBox="1"/>
          <p:nvPr>
            <p:ph idx="11" type="ftr"/>
          </p:nvPr>
        </p:nvSpPr>
        <p:spPr>
          <a:xfrm>
            <a:off x="504000" y="6192000"/>
            <a:ext cx="7776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0" name="Google Shape;220;p46"/>
          <p:cNvSpPr txBox="1"/>
          <p:nvPr>
            <p:ph idx="12" type="sldNum"/>
          </p:nvPr>
        </p:nvSpPr>
        <p:spPr>
          <a:xfrm>
            <a:off x="8280000" y="6192000"/>
            <a:ext cx="36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 column - left">
  <p:cSld name="1 column - left"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47"/>
          <p:cNvSpPr txBox="1"/>
          <p:nvPr>
            <p:ph type="title"/>
          </p:nvPr>
        </p:nvSpPr>
        <p:spPr>
          <a:xfrm>
            <a:off x="504000" y="504000"/>
            <a:ext cx="8136000" cy="792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83333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3" name="Google Shape;223;p47"/>
          <p:cNvSpPr txBox="1"/>
          <p:nvPr>
            <p:ph idx="1" type="body"/>
          </p:nvPr>
        </p:nvSpPr>
        <p:spPr>
          <a:xfrm>
            <a:off x="504000" y="1512000"/>
            <a:ext cx="3924000" cy="45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indent="-3429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5pPr>
            <a:lvl6pPr indent="-342900" lvl="5" marL="2743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4" name="Google Shape;224;p47"/>
          <p:cNvSpPr txBox="1"/>
          <p:nvPr>
            <p:ph idx="11" type="ftr"/>
          </p:nvPr>
        </p:nvSpPr>
        <p:spPr>
          <a:xfrm>
            <a:off x="504000" y="6192000"/>
            <a:ext cx="7776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5" name="Google Shape;225;p47"/>
          <p:cNvSpPr txBox="1"/>
          <p:nvPr>
            <p:ph idx="12" type="sldNum"/>
          </p:nvPr>
        </p:nvSpPr>
        <p:spPr>
          <a:xfrm>
            <a:off x="8280000" y="6192000"/>
            <a:ext cx="36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26" name="Google Shape;226;p47"/>
          <p:cNvSpPr/>
          <p:nvPr>
            <p:ph idx="2" type="pic"/>
          </p:nvPr>
        </p:nvSpPr>
        <p:spPr>
          <a:xfrm>
            <a:off x="4716000" y="1512000"/>
            <a:ext cx="3924000" cy="4500563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олько заголовок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6"/>
          <p:cNvSpPr txBox="1"/>
          <p:nvPr>
            <p:ph idx="10" type="dt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6"/>
          <p:cNvSpPr txBox="1"/>
          <p:nvPr>
            <p:ph idx="11" type="ftr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6"/>
          <p:cNvSpPr txBox="1"/>
          <p:nvPr>
            <p:ph idx="12" type="sldNum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2" name="Google Shape;32;p16"/>
          <p:cNvSpPr txBox="1"/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 column - right">
  <p:cSld name="1 column - right"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48"/>
          <p:cNvSpPr txBox="1"/>
          <p:nvPr>
            <p:ph type="title"/>
          </p:nvPr>
        </p:nvSpPr>
        <p:spPr>
          <a:xfrm>
            <a:off x="504000" y="504000"/>
            <a:ext cx="8136000" cy="792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83333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9" name="Google Shape;229;p48"/>
          <p:cNvSpPr txBox="1"/>
          <p:nvPr>
            <p:ph idx="1" type="body"/>
          </p:nvPr>
        </p:nvSpPr>
        <p:spPr>
          <a:xfrm>
            <a:off x="4716000" y="1512000"/>
            <a:ext cx="3924000" cy="45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indent="-3429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5pPr>
            <a:lvl6pPr indent="-342900" lvl="5" marL="2743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30" name="Google Shape;230;p48"/>
          <p:cNvSpPr txBox="1"/>
          <p:nvPr>
            <p:ph idx="11" type="ftr"/>
          </p:nvPr>
        </p:nvSpPr>
        <p:spPr>
          <a:xfrm>
            <a:off x="504000" y="6192000"/>
            <a:ext cx="7776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1" name="Google Shape;231;p48"/>
          <p:cNvSpPr txBox="1"/>
          <p:nvPr>
            <p:ph idx="12" type="sldNum"/>
          </p:nvPr>
        </p:nvSpPr>
        <p:spPr>
          <a:xfrm>
            <a:off x="8280000" y="6192000"/>
            <a:ext cx="36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32" name="Google Shape;232;p48"/>
          <p:cNvSpPr/>
          <p:nvPr>
            <p:ph idx="2" type="pic"/>
          </p:nvPr>
        </p:nvSpPr>
        <p:spPr>
          <a:xfrm>
            <a:off x="503999" y="1511999"/>
            <a:ext cx="3924000" cy="45000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transition spd="slow"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49"/>
          <p:cNvSpPr txBox="1"/>
          <p:nvPr>
            <p:ph idx="11" type="ftr"/>
          </p:nvPr>
        </p:nvSpPr>
        <p:spPr>
          <a:xfrm>
            <a:off x="504000" y="6192000"/>
            <a:ext cx="7776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5" name="Google Shape;235;p49"/>
          <p:cNvSpPr txBox="1"/>
          <p:nvPr>
            <p:ph idx="12" type="sldNum"/>
          </p:nvPr>
        </p:nvSpPr>
        <p:spPr>
          <a:xfrm>
            <a:off x="8280000" y="6192000"/>
            <a:ext cx="36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итульный слайд" showMasterSp="0" type="title">
  <p:cSld name="TITLE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7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ibre Franklin Medium"/>
              <a:ea typeface="Libre Franklin Medium"/>
              <a:cs typeface="Libre Franklin Medium"/>
              <a:sym typeface="Libre Franklin Medium"/>
            </a:endParaRPr>
          </a:p>
        </p:txBody>
      </p:sp>
      <p:sp>
        <p:nvSpPr>
          <p:cNvPr id="35" name="Google Shape;35;p1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ibre Franklin Medium"/>
              <a:ea typeface="Libre Franklin Medium"/>
              <a:cs typeface="Libre Franklin Medium"/>
              <a:sym typeface="Libre Franklin Medium"/>
            </a:endParaRPr>
          </a:p>
        </p:txBody>
      </p:sp>
      <p:sp>
        <p:nvSpPr>
          <p:cNvPr id="36" name="Google Shape;36;p17"/>
          <p:cNvSpPr txBox="1"/>
          <p:nvPr>
            <p:ph idx="1" type="subTitle"/>
          </p:nvPr>
        </p:nvSpPr>
        <p:spPr>
          <a:xfrm>
            <a:off x="7010400" y="2052960"/>
            <a:ext cx="19812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380"/>
              </a:spcBef>
              <a:spcAft>
                <a:spcPts val="0"/>
              </a:spcAft>
              <a:buSzPts val="1900"/>
              <a:buNone/>
              <a:defRPr sz="1900">
                <a:solidFill>
                  <a:srgbClr val="FFFFFF"/>
                </a:solidFill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28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260"/>
              </a:spcBef>
              <a:spcAft>
                <a:spcPts val="0"/>
              </a:spcAft>
              <a:buSzPts val="13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24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24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24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24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7" name="Google Shape;37;p17"/>
          <p:cNvSpPr txBox="1"/>
          <p:nvPr>
            <p:ph idx="10" type="dt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7"/>
          <p:cNvSpPr txBox="1"/>
          <p:nvPr>
            <p:ph idx="12" type="sldNum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1pPr>
            <a:lvl2pPr indent="0" lvl="1" marL="0" marR="0" algn="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2pPr>
            <a:lvl3pPr indent="0" lvl="2" marL="0" marR="0" algn="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3pPr>
            <a:lvl4pPr indent="0" lvl="3" marL="0" marR="0" algn="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4pPr>
            <a:lvl5pPr indent="0" lvl="4" marL="0" marR="0" algn="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5pPr>
            <a:lvl6pPr indent="0" lvl="5" marL="0" marR="0" algn="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6pPr>
            <a:lvl7pPr indent="0" lvl="6" marL="0" marR="0" algn="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7pPr>
            <a:lvl8pPr indent="0" lvl="7" marL="0" marR="0" algn="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8pPr>
            <a:lvl9pPr indent="0" lvl="8" marL="0" marR="0" algn="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9" name="Google Shape;39;p17"/>
          <p:cNvSpPr txBox="1"/>
          <p:nvPr>
            <p:ph idx="11" type="ftr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7"/>
          <p:cNvSpPr txBox="1"/>
          <p:nvPr>
            <p:ph type="title"/>
          </p:nvPr>
        </p:nvSpPr>
        <p:spPr>
          <a:xfrm>
            <a:off x="457200" y="2052960"/>
            <a:ext cx="63246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Libre Franklin Medium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раздела" showMasterSp="0" type="secHead">
  <p:cSld name="SECTION_HEADER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8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ibre Franklin Medium"/>
              <a:ea typeface="Libre Franklin Medium"/>
              <a:cs typeface="Libre Franklin Medium"/>
              <a:sym typeface="Libre Franklin Medium"/>
            </a:endParaRPr>
          </a:p>
        </p:txBody>
      </p:sp>
      <p:sp>
        <p:nvSpPr>
          <p:cNvPr id="43" name="Google Shape;43;p18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ibre Franklin Medium"/>
              <a:ea typeface="Libre Franklin Medium"/>
              <a:cs typeface="Libre Franklin Medium"/>
              <a:sym typeface="Libre Franklin Medium"/>
            </a:endParaRPr>
          </a:p>
        </p:txBody>
      </p:sp>
      <p:sp>
        <p:nvSpPr>
          <p:cNvPr id="44" name="Google Shape;44;p18"/>
          <p:cNvSpPr txBox="1"/>
          <p:nvPr>
            <p:ph idx="1" type="body"/>
          </p:nvPr>
        </p:nvSpPr>
        <p:spPr>
          <a:xfrm>
            <a:off x="7162799" y="2892277"/>
            <a:ext cx="1600201" cy="16459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SzPts val="2000"/>
              <a:buNone/>
              <a:defRPr sz="2000">
                <a:solidFill>
                  <a:schemeClr val="lt2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5" name="Google Shape;45;p18"/>
          <p:cNvSpPr txBox="1"/>
          <p:nvPr>
            <p:ph idx="10" type="dt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8"/>
          <p:cNvSpPr txBox="1"/>
          <p:nvPr>
            <p:ph idx="12" type="sldNum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buNone/>
              <a:defRPr b="0" i="0" sz="1100" u="none" cap="none" strike="noStrike">
                <a:solidFill>
                  <a:schemeClr val="lt2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1pPr>
            <a:lvl2pPr indent="0" lvl="1" marL="0" marR="0" algn="r">
              <a:spcBef>
                <a:spcPts val="0"/>
              </a:spcBef>
              <a:buNone/>
              <a:defRPr b="0" i="0" sz="1100" u="none" cap="none" strike="noStrike">
                <a:solidFill>
                  <a:schemeClr val="lt2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2pPr>
            <a:lvl3pPr indent="0" lvl="2" marL="0" marR="0" algn="r">
              <a:spcBef>
                <a:spcPts val="0"/>
              </a:spcBef>
              <a:buNone/>
              <a:defRPr b="0" i="0" sz="1100" u="none" cap="none" strike="noStrike">
                <a:solidFill>
                  <a:schemeClr val="lt2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3pPr>
            <a:lvl4pPr indent="0" lvl="3" marL="0" marR="0" algn="r">
              <a:spcBef>
                <a:spcPts val="0"/>
              </a:spcBef>
              <a:buNone/>
              <a:defRPr b="0" i="0" sz="1100" u="none" cap="none" strike="noStrike">
                <a:solidFill>
                  <a:schemeClr val="lt2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4pPr>
            <a:lvl5pPr indent="0" lvl="4" marL="0" marR="0" algn="r">
              <a:spcBef>
                <a:spcPts val="0"/>
              </a:spcBef>
              <a:buNone/>
              <a:defRPr b="0" i="0" sz="1100" u="none" cap="none" strike="noStrike">
                <a:solidFill>
                  <a:schemeClr val="lt2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5pPr>
            <a:lvl6pPr indent="0" lvl="5" marL="0" marR="0" algn="r">
              <a:spcBef>
                <a:spcPts val="0"/>
              </a:spcBef>
              <a:buNone/>
              <a:defRPr b="0" i="0" sz="1100" u="none" cap="none" strike="noStrike">
                <a:solidFill>
                  <a:schemeClr val="lt2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6pPr>
            <a:lvl7pPr indent="0" lvl="6" marL="0" marR="0" algn="r">
              <a:spcBef>
                <a:spcPts val="0"/>
              </a:spcBef>
              <a:buNone/>
              <a:defRPr b="0" i="0" sz="1100" u="none" cap="none" strike="noStrike">
                <a:solidFill>
                  <a:schemeClr val="lt2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7pPr>
            <a:lvl8pPr indent="0" lvl="7" marL="0" marR="0" algn="r">
              <a:spcBef>
                <a:spcPts val="0"/>
              </a:spcBef>
              <a:buNone/>
              <a:defRPr b="0" i="0" sz="1100" u="none" cap="none" strike="noStrike">
                <a:solidFill>
                  <a:schemeClr val="lt2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8pPr>
            <a:lvl9pPr indent="0" lvl="8" marL="0" marR="0" algn="r">
              <a:spcBef>
                <a:spcPts val="0"/>
              </a:spcBef>
              <a:buNone/>
              <a:defRPr b="0" i="0" sz="1100" u="none" cap="none" strike="noStrike">
                <a:solidFill>
                  <a:schemeClr val="lt2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7" name="Google Shape;47;p18"/>
          <p:cNvSpPr txBox="1"/>
          <p:nvPr>
            <p:ph idx="11" type="ftr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8"/>
          <p:cNvSpPr txBox="1"/>
          <p:nvPr>
            <p:ph type="title"/>
          </p:nvPr>
        </p:nvSpPr>
        <p:spPr>
          <a:xfrm>
            <a:off x="381000" y="2892277"/>
            <a:ext cx="6324600" cy="16459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Libre Franklin Medium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Два объекта" type="twoObj">
  <p:cSld name="TWO_OBJECTS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9"/>
          <p:cNvSpPr txBox="1"/>
          <p:nvPr>
            <p:ph idx="1" type="body"/>
          </p:nvPr>
        </p:nvSpPr>
        <p:spPr>
          <a:xfrm>
            <a:off x="457200" y="1719072"/>
            <a:ext cx="4038600" cy="44074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SzPts val="2800"/>
              <a:buChar char="◼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SzPts val="2400"/>
              <a:buChar char="▪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SzPts val="2000"/>
              <a:buChar char="▪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9pPr>
          </a:lstStyle>
          <a:p/>
        </p:txBody>
      </p:sp>
      <p:sp>
        <p:nvSpPr>
          <p:cNvPr id="51" name="Google Shape;51;p19"/>
          <p:cNvSpPr txBox="1"/>
          <p:nvPr>
            <p:ph idx="2" type="body"/>
          </p:nvPr>
        </p:nvSpPr>
        <p:spPr>
          <a:xfrm>
            <a:off x="4648200" y="1719072"/>
            <a:ext cx="4038600" cy="44074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SzPts val="2800"/>
              <a:buChar char="◼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SzPts val="2400"/>
              <a:buChar char="▪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SzPts val="2000"/>
              <a:buChar char="▪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9pPr>
          </a:lstStyle>
          <a:p/>
        </p:txBody>
      </p:sp>
      <p:sp>
        <p:nvSpPr>
          <p:cNvPr id="52" name="Google Shape;52;p19"/>
          <p:cNvSpPr txBox="1"/>
          <p:nvPr>
            <p:ph idx="10" type="dt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9"/>
          <p:cNvSpPr txBox="1"/>
          <p:nvPr>
            <p:ph idx="11" type="ftr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9"/>
          <p:cNvSpPr txBox="1"/>
          <p:nvPr>
            <p:ph idx="12" type="sldNum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5" name="Google Shape;55;p19"/>
          <p:cNvSpPr txBox="1"/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Сравнение" type="twoTxTwoObj">
  <p:cSld name="TWO_OBJECTS_WITH_TEXT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0"/>
          <p:cNvSpPr txBox="1"/>
          <p:nvPr>
            <p:ph idx="1" type="body"/>
          </p:nvPr>
        </p:nvSpPr>
        <p:spPr>
          <a:xfrm>
            <a:off x="457200" y="1722438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ctr">
              <a:spcBef>
                <a:spcPts val="480"/>
              </a:spcBef>
              <a:spcAft>
                <a:spcPts val="0"/>
              </a:spcAft>
              <a:buSzPts val="2400"/>
              <a:buNone/>
              <a:defRPr b="0" sz="2400">
                <a:solidFill>
                  <a:schemeClr val="dk2"/>
                </a:solidFill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58" name="Google Shape;58;p20"/>
          <p:cNvSpPr txBox="1"/>
          <p:nvPr>
            <p:ph idx="2" type="body"/>
          </p:nvPr>
        </p:nvSpPr>
        <p:spPr>
          <a:xfrm>
            <a:off x="457200" y="2438399"/>
            <a:ext cx="4040188" cy="3687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SzPts val="2400"/>
              <a:buChar char="◼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SzPts val="2000"/>
              <a:buChar char="▪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9pPr>
          </a:lstStyle>
          <a:p/>
        </p:txBody>
      </p:sp>
      <p:sp>
        <p:nvSpPr>
          <p:cNvPr id="59" name="Google Shape;59;p20"/>
          <p:cNvSpPr txBox="1"/>
          <p:nvPr>
            <p:ph idx="3" type="body"/>
          </p:nvPr>
        </p:nvSpPr>
        <p:spPr>
          <a:xfrm>
            <a:off x="4645025" y="1722438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ctr">
              <a:spcBef>
                <a:spcPts val="480"/>
              </a:spcBef>
              <a:spcAft>
                <a:spcPts val="0"/>
              </a:spcAft>
              <a:buSzPts val="2400"/>
              <a:buNone/>
              <a:defRPr b="0" sz="2400">
                <a:solidFill>
                  <a:schemeClr val="dk2"/>
                </a:solidFill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60" name="Google Shape;60;p20"/>
          <p:cNvSpPr txBox="1"/>
          <p:nvPr>
            <p:ph idx="4" type="body"/>
          </p:nvPr>
        </p:nvSpPr>
        <p:spPr>
          <a:xfrm>
            <a:off x="4645025" y="2438399"/>
            <a:ext cx="4041775" cy="3687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SzPts val="2400"/>
              <a:buChar char="◼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SzPts val="2000"/>
              <a:buChar char="▪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9pPr>
          </a:lstStyle>
          <a:p/>
        </p:txBody>
      </p:sp>
      <p:sp>
        <p:nvSpPr>
          <p:cNvPr id="61" name="Google Shape;61;p20"/>
          <p:cNvSpPr txBox="1"/>
          <p:nvPr>
            <p:ph idx="10" type="dt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20"/>
          <p:cNvSpPr txBox="1"/>
          <p:nvPr>
            <p:ph idx="11" type="ftr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0"/>
          <p:cNvSpPr txBox="1"/>
          <p:nvPr>
            <p:ph idx="12" type="sldNum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4" name="Google Shape;64;p20"/>
          <p:cNvSpPr txBox="1"/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Объект с подписью" showMasterSp="0" type="objTx">
  <p:cSld name="OBJECT_WITH_CAPTION_TEXT">
    <p:bg>
      <p:bgPr>
        <a:solidFill>
          <a:schemeClr val="lt2"/>
        </a:solidFill>
      </p:bgPr>
    </p:bg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ibre Franklin Medium"/>
              <a:ea typeface="Libre Franklin Medium"/>
              <a:cs typeface="Libre Franklin Medium"/>
              <a:sym typeface="Libre Franklin Medium"/>
            </a:endParaRPr>
          </a:p>
        </p:txBody>
      </p:sp>
      <p:sp>
        <p:nvSpPr>
          <p:cNvPr id="67" name="Google Shape;67;p21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ibre Franklin Medium"/>
              <a:ea typeface="Libre Franklin Medium"/>
              <a:cs typeface="Libre Franklin Medium"/>
              <a:sym typeface="Libre Franklin Medium"/>
            </a:endParaRPr>
          </a:p>
        </p:txBody>
      </p:sp>
      <p:sp>
        <p:nvSpPr>
          <p:cNvPr id="68" name="Google Shape;68;p21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ibre Franklin Medium"/>
              <a:ea typeface="Libre Franklin Medium"/>
              <a:cs typeface="Libre Franklin Medium"/>
              <a:sym typeface="Libre Franklin Medium"/>
            </a:endParaRPr>
          </a:p>
        </p:txBody>
      </p:sp>
      <p:sp>
        <p:nvSpPr>
          <p:cNvPr id="69" name="Google Shape;69;p21"/>
          <p:cNvSpPr txBox="1"/>
          <p:nvPr>
            <p:ph idx="1" type="body"/>
          </p:nvPr>
        </p:nvSpPr>
        <p:spPr>
          <a:xfrm>
            <a:off x="609600" y="304800"/>
            <a:ext cx="586740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SzPts val="3200"/>
              <a:buChar char="◼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SzPts val="2800"/>
              <a:buChar char="▪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SzPts val="2400"/>
              <a:buChar char="▪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SzPts val="2000"/>
              <a:buChar char="▪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SzPts val="2000"/>
              <a:buChar char="▪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SzPts val="2000"/>
              <a:buChar char="▪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SzPts val="2000"/>
              <a:buChar char="▪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SzPts val="2000"/>
              <a:buChar char="▪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SzPts val="2000"/>
              <a:buChar char="▪"/>
              <a:defRPr sz="2000"/>
            </a:lvl9pPr>
          </a:lstStyle>
          <a:p/>
        </p:txBody>
      </p:sp>
      <p:sp>
        <p:nvSpPr>
          <p:cNvPr id="70" name="Google Shape;70;p21"/>
          <p:cNvSpPr txBox="1"/>
          <p:nvPr>
            <p:ph idx="2" type="body"/>
          </p:nvPr>
        </p:nvSpPr>
        <p:spPr>
          <a:xfrm>
            <a:off x="7159752" y="2130552"/>
            <a:ext cx="1673352" cy="28163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FFFFFF"/>
                </a:solidFill>
              </a:defRPr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71" name="Google Shape;71;p21"/>
          <p:cNvSpPr txBox="1"/>
          <p:nvPr>
            <p:ph idx="10" type="dt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1"/>
          <p:cNvSpPr txBox="1"/>
          <p:nvPr>
            <p:ph idx="11" type="ftr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1"/>
          <p:cNvSpPr txBox="1"/>
          <p:nvPr>
            <p:ph idx="12" type="sldNum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1pPr>
            <a:lvl2pPr indent="0" lvl="1" marL="0" algn="ct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2pPr>
            <a:lvl3pPr indent="0" lvl="2" marL="0" algn="ct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3pPr>
            <a:lvl4pPr indent="0" lvl="3" marL="0" algn="ct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4pPr>
            <a:lvl5pPr indent="0" lvl="4" marL="0" algn="ct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5pPr>
            <a:lvl6pPr indent="0" lvl="5" marL="0" algn="ct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6pPr>
            <a:lvl7pPr indent="0" lvl="6" marL="0" algn="ct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7pPr>
            <a:lvl8pPr indent="0" lvl="7" marL="0" algn="ct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8pPr>
            <a:lvl9pPr indent="0" lvl="8" marL="0" algn="ct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4" name="Google Shape;74;p21"/>
          <p:cNvSpPr txBox="1"/>
          <p:nvPr>
            <p:ph type="title"/>
          </p:nvPr>
        </p:nvSpPr>
        <p:spPr>
          <a:xfrm>
            <a:off x="7159752" y="457200"/>
            <a:ext cx="1675660" cy="16733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Libre Franklin Medium"/>
              <a:buNone/>
              <a:defRPr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Рисунок с подписью" showMasterSp="0" type="picTx">
  <p:cSld name="PICTURE_WITH_CAPTION_TEXT">
    <p:bg>
      <p:bgPr>
        <a:solidFill>
          <a:schemeClr val="dk2"/>
        </a:solidFill>
      </p:bgPr>
    </p:bg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2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ibre Franklin Medium"/>
              <a:ea typeface="Libre Franklin Medium"/>
              <a:cs typeface="Libre Franklin Medium"/>
              <a:sym typeface="Libre Franklin Medium"/>
            </a:endParaRPr>
          </a:p>
        </p:txBody>
      </p:sp>
      <p:sp>
        <p:nvSpPr>
          <p:cNvPr id="77" name="Google Shape;77;p22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ibre Franklin Medium"/>
              <a:ea typeface="Libre Franklin Medium"/>
              <a:cs typeface="Libre Franklin Medium"/>
              <a:sym typeface="Libre Franklin Medium"/>
            </a:endParaRPr>
          </a:p>
        </p:txBody>
      </p:sp>
      <p:sp>
        <p:nvSpPr>
          <p:cNvPr id="78" name="Google Shape;78;p22"/>
          <p:cNvSpPr/>
          <p:nvPr>
            <p:ph idx="2" type="pic"/>
          </p:nvPr>
        </p:nvSpPr>
        <p:spPr>
          <a:xfrm>
            <a:off x="152400" y="152400"/>
            <a:ext cx="6705600" cy="6553200"/>
          </a:xfrm>
          <a:prstGeom prst="rect">
            <a:avLst/>
          </a:prstGeom>
          <a:noFill/>
          <a:ln>
            <a:noFill/>
          </a:ln>
        </p:spPr>
      </p:sp>
      <p:sp>
        <p:nvSpPr>
          <p:cNvPr id="79" name="Google Shape;79;p22"/>
          <p:cNvSpPr txBox="1"/>
          <p:nvPr>
            <p:ph idx="1" type="body"/>
          </p:nvPr>
        </p:nvSpPr>
        <p:spPr>
          <a:xfrm>
            <a:off x="7162800" y="2133600"/>
            <a:ext cx="1676400" cy="2971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80" name="Google Shape;80;p22"/>
          <p:cNvSpPr txBox="1"/>
          <p:nvPr>
            <p:ph idx="10" type="dt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22"/>
          <p:cNvSpPr txBox="1"/>
          <p:nvPr>
            <p:ph idx="11" type="ftr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2"/>
          <p:cNvSpPr txBox="1"/>
          <p:nvPr>
            <p:ph idx="12" type="sldNum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3" name="Google Shape;83;p22"/>
          <p:cNvSpPr txBox="1"/>
          <p:nvPr>
            <p:ph type="title"/>
          </p:nvPr>
        </p:nvSpPr>
        <p:spPr>
          <a:xfrm>
            <a:off x="7162800" y="460248"/>
            <a:ext cx="1676400" cy="16733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Libre Franklin Medium"/>
              <a:buNone/>
              <a:defRPr sz="2000">
                <a:solidFill>
                  <a:schemeClr val="l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theme" Target="../theme/theme6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8.xml"/><Relationship Id="rId5" Type="http://schemas.openxmlformats.org/officeDocument/2006/relationships/theme" Target="../theme/theme3.xml"/></Relationships>
</file>

<file path=ppt/slideMasters/_rels/slideMaster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slideLayout" Target="../slideLayouts/slideLayout20.xml"/><Relationship Id="rId3" Type="http://schemas.openxmlformats.org/officeDocument/2006/relationships/slideLayout" Target="../slideLayouts/slideLayout21.xml"/><Relationship Id="rId4" Type="http://schemas.openxmlformats.org/officeDocument/2006/relationships/theme" Target="../theme/theme1.xml"/></Relationships>
</file>

<file path=ppt/slideMasters/_rels/slideMaster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slideLayout" Target="../slideLayouts/slideLayout23.xml"/><Relationship Id="rId3" Type="http://schemas.openxmlformats.org/officeDocument/2006/relationships/slideLayout" Target="../slideLayouts/slideLayout24.xml"/><Relationship Id="rId4" Type="http://schemas.openxmlformats.org/officeDocument/2006/relationships/slideLayout" Target="../slideLayouts/slideLayout25.xml"/><Relationship Id="rId5" Type="http://schemas.openxmlformats.org/officeDocument/2006/relationships/theme" Target="../theme/theme8.xml"/></Relationships>
</file>

<file path=ppt/slideMasters/_rels/slideMaster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9.xml"/><Relationship Id="rId5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1.xml"/><Relationship Id="rId7" Type="http://schemas.openxmlformats.org/officeDocument/2006/relationships/theme" Target="../theme/theme2.xml"/></Relationships>
</file>

<file path=ppt/slideMasters/_rels/slideMaster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2.xml"/><Relationship Id="rId2" Type="http://schemas.openxmlformats.org/officeDocument/2006/relationships/theme" Target="../theme/theme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3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ibre Franklin Medium"/>
              <a:ea typeface="Libre Franklin Medium"/>
              <a:cs typeface="Libre Franklin Medium"/>
              <a:sym typeface="Libre Franklin Medium"/>
            </a:endParaRPr>
          </a:p>
        </p:txBody>
      </p:sp>
      <p:sp>
        <p:nvSpPr>
          <p:cNvPr id="11" name="Google Shape;11;p13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ibre Franklin Medium"/>
              <a:ea typeface="Libre Franklin Medium"/>
              <a:cs typeface="Libre Franklin Medium"/>
              <a:sym typeface="Libre Franklin Medium"/>
            </a:endParaRPr>
          </a:p>
        </p:txBody>
      </p:sp>
      <p:sp>
        <p:nvSpPr>
          <p:cNvPr id="12" name="Google Shape;12;p13"/>
          <p:cNvSpPr txBox="1"/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ibre Franklin Medium"/>
              <a:buNone/>
              <a:defRPr b="0" i="0" sz="3200" u="none" cap="none" strike="noStrike">
                <a:solidFill>
                  <a:schemeClr val="lt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3" name="Google Shape;13;p13"/>
          <p:cNvSpPr txBox="1"/>
          <p:nvPr>
            <p:ph idx="1" type="body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56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◼"/>
              <a:defRPr b="0" i="0" sz="2000" u="none" cap="none" strike="noStrike">
                <a:solidFill>
                  <a:schemeClr val="dk2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1pPr>
            <a:lvl2pPr indent="-342900" lvl="1" marL="9144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2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2pPr>
            <a:lvl3pPr indent="-330200" lvl="2" marL="1371600" marR="0" rtl="0" algn="l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▪"/>
              <a:defRPr b="0" i="0" sz="1600" u="none" cap="none" strike="noStrike">
                <a:solidFill>
                  <a:schemeClr val="dk2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3pPr>
            <a:lvl4pPr indent="-317500" lvl="3" marL="1828800" marR="0" rtl="0" algn="l">
              <a:spcBef>
                <a:spcPts val="28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▪"/>
              <a:defRPr b="0" i="0" sz="1400" u="none" cap="none" strike="noStrike">
                <a:solidFill>
                  <a:schemeClr val="dk2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4pPr>
            <a:lvl5pPr indent="-311150" lvl="4" marL="2286000" marR="0" rtl="0" algn="l">
              <a:spcBef>
                <a:spcPts val="26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Noto Sans Symbols"/>
              <a:buChar char="▪"/>
              <a:defRPr b="0" i="0" sz="1300" u="none" cap="none" strike="noStrike">
                <a:solidFill>
                  <a:schemeClr val="dk2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5pPr>
            <a:lvl6pPr indent="-304800" lvl="5" marL="2743200" marR="0" rtl="0" algn="l">
              <a:spcBef>
                <a:spcPts val="24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▪"/>
              <a:defRPr b="0" i="0" sz="1200" u="none" cap="none" strike="noStrike">
                <a:solidFill>
                  <a:schemeClr val="dk2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6pPr>
            <a:lvl7pPr indent="-304800" lvl="6" marL="3200400" marR="0" rtl="0" algn="l">
              <a:spcBef>
                <a:spcPts val="24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Char char="▪"/>
              <a:defRPr b="0" i="0" sz="1200" u="none" cap="none" strike="noStrike">
                <a:solidFill>
                  <a:schemeClr val="dk2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7pPr>
            <a:lvl8pPr indent="-304800" lvl="7" marL="3657600" marR="0" rtl="0" algn="l">
              <a:spcBef>
                <a:spcPts val="24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Noto Sans Symbols"/>
              <a:buChar char="▪"/>
              <a:defRPr b="0" i="0" sz="1200" u="none" cap="none" strike="noStrike">
                <a:solidFill>
                  <a:schemeClr val="dk2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8pPr>
            <a:lvl9pPr indent="-304800" lvl="8" marL="4114800" marR="0" rtl="0" algn="l">
              <a:spcBef>
                <a:spcPts val="240"/>
              </a:spcBef>
              <a:spcAft>
                <a:spcPts val="0"/>
              </a:spcAft>
              <a:buClr>
                <a:schemeClr val="accent5"/>
              </a:buClr>
              <a:buSzPts val="1200"/>
              <a:buFont typeface="Noto Sans Symbols"/>
              <a:buChar char="▪"/>
              <a:defRPr b="0" i="0" sz="1200" u="none" cap="none" strike="noStrike">
                <a:solidFill>
                  <a:schemeClr val="dk2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9pPr>
          </a:lstStyle>
          <a:p/>
        </p:txBody>
      </p:sp>
      <p:sp>
        <p:nvSpPr>
          <p:cNvPr id="14" name="Google Shape;14;p13"/>
          <p:cNvSpPr txBox="1"/>
          <p:nvPr>
            <p:ph idx="10" type="dt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2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9pPr>
          </a:lstStyle>
          <a:p/>
        </p:txBody>
      </p:sp>
      <p:sp>
        <p:nvSpPr>
          <p:cNvPr id="15" name="Google Shape;15;p13"/>
          <p:cNvSpPr txBox="1"/>
          <p:nvPr>
            <p:ph idx="11" type="ftr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2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9pPr>
          </a:lstStyle>
          <a:p/>
        </p:txBody>
      </p:sp>
      <p:sp>
        <p:nvSpPr>
          <p:cNvPr id="16" name="Google Shape;16;p13"/>
          <p:cNvSpPr txBox="1"/>
          <p:nvPr>
            <p:ph idx="12" type="sldNum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2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2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2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2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2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2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2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2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2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2"/>
        </a:solid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5"/>
          <p:cNvSpPr/>
          <p:nvPr/>
        </p:nvSpPr>
        <p:spPr>
          <a:xfrm>
            <a:off x="252000" y="1511999"/>
            <a:ext cx="6282000" cy="3600001"/>
          </a:xfrm>
          <a:custGeom>
            <a:rect b="b" l="l" r="r" t="t"/>
            <a:pathLst>
              <a:path extrusionOk="0" h="3600001" w="6282000">
                <a:moveTo>
                  <a:pt x="0" y="0"/>
                </a:moveTo>
                <a:lnTo>
                  <a:pt x="1080000" y="0"/>
                </a:lnTo>
                <a:lnTo>
                  <a:pt x="1080000" y="1"/>
                </a:lnTo>
                <a:lnTo>
                  <a:pt x="6282000" y="1"/>
                </a:lnTo>
                <a:lnTo>
                  <a:pt x="6282000" y="2999989"/>
                </a:lnTo>
                <a:cubicBezTo>
                  <a:pt x="6282000" y="3331366"/>
                  <a:pt x="6013365" y="3600001"/>
                  <a:pt x="5681988" y="3600001"/>
                </a:cubicBezTo>
                <a:lnTo>
                  <a:pt x="0" y="3600001"/>
                </a:lnTo>
                <a:lnTo>
                  <a:pt x="0" y="1080000"/>
                </a:lnTo>
                <a:lnTo>
                  <a:pt x="0" y="60001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25"/>
          <p:cNvSpPr txBox="1"/>
          <p:nvPr>
            <p:ph type="title"/>
          </p:nvPr>
        </p:nvSpPr>
        <p:spPr>
          <a:xfrm>
            <a:off x="504000" y="504000"/>
            <a:ext cx="8136000" cy="792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Arial"/>
              <a:buNone/>
              <a:defRPr b="0" i="0" sz="3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01" name="Google Shape;101;p25"/>
          <p:cNvSpPr txBox="1"/>
          <p:nvPr>
            <p:ph idx="1" type="body"/>
          </p:nvPr>
        </p:nvSpPr>
        <p:spPr>
          <a:xfrm>
            <a:off x="504000" y="1728000"/>
            <a:ext cx="5778000" cy="309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Arial"/>
              <a:buNone/>
              <a:defRPr b="1" i="0" sz="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2" name="Google Shape;102;p25"/>
          <p:cNvSpPr txBox="1"/>
          <p:nvPr>
            <p:ph idx="11" type="ftr"/>
          </p:nvPr>
        </p:nvSpPr>
        <p:spPr>
          <a:xfrm>
            <a:off x="504000" y="6192000"/>
            <a:ext cx="8136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1"/>
    <p:sldLayoutId id="2147483662" r:id="rId2"/>
    <p:sldLayoutId id="2147483663" r:id="rId3"/>
  </p:sldLayoutIdLst>
  <p:transition spd="slow">
    <p:fade/>
  </p:transition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2"/>
        </a:solidFill>
      </p:bgPr>
    </p:bg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9"/>
          <p:cNvSpPr/>
          <p:nvPr/>
        </p:nvSpPr>
        <p:spPr>
          <a:xfrm>
            <a:off x="252000" y="1511999"/>
            <a:ext cx="6282000" cy="3600001"/>
          </a:xfrm>
          <a:custGeom>
            <a:rect b="b" l="l" r="r" t="t"/>
            <a:pathLst>
              <a:path extrusionOk="0" h="3600001" w="6282000">
                <a:moveTo>
                  <a:pt x="0" y="0"/>
                </a:moveTo>
                <a:lnTo>
                  <a:pt x="1080000" y="0"/>
                </a:lnTo>
                <a:lnTo>
                  <a:pt x="1080000" y="1"/>
                </a:lnTo>
                <a:lnTo>
                  <a:pt x="6282000" y="1"/>
                </a:lnTo>
                <a:lnTo>
                  <a:pt x="6282000" y="2999989"/>
                </a:lnTo>
                <a:cubicBezTo>
                  <a:pt x="6282000" y="3331366"/>
                  <a:pt x="6013365" y="3600001"/>
                  <a:pt x="5681988" y="3600001"/>
                </a:cubicBezTo>
                <a:lnTo>
                  <a:pt x="0" y="3600001"/>
                </a:lnTo>
                <a:lnTo>
                  <a:pt x="0" y="1080000"/>
                </a:lnTo>
                <a:lnTo>
                  <a:pt x="0" y="600013"/>
                </a:lnTo>
                <a:close/>
              </a:path>
            </a:pathLst>
          </a:custGeom>
          <a:noFill/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29"/>
          <p:cNvSpPr txBox="1"/>
          <p:nvPr>
            <p:ph type="title"/>
          </p:nvPr>
        </p:nvSpPr>
        <p:spPr>
          <a:xfrm>
            <a:off x="504000" y="504000"/>
            <a:ext cx="8136000" cy="792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Arial"/>
              <a:buNone/>
              <a:defRPr b="0" i="0" sz="3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25" name="Google Shape;125;p29"/>
          <p:cNvSpPr txBox="1"/>
          <p:nvPr>
            <p:ph idx="1" type="body"/>
          </p:nvPr>
        </p:nvSpPr>
        <p:spPr>
          <a:xfrm>
            <a:off x="504000" y="1728000"/>
            <a:ext cx="5778000" cy="309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None/>
              <a:defRPr b="1" i="0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6" name="Google Shape;126;p29"/>
          <p:cNvSpPr txBox="1"/>
          <p:nvPr>
            <p:ph idx="11" type="ftr"/>
          </p:nvPr>
        </p:nvSpPr>
        <p:spPr>
          <a:xfrm>
            <a:off x="504000" y="6192000"/>
            <a:ext cx="8136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5" r:id="rId1"/>
    <p:sldLayoutId id="2147483666" r:id="rId2"/>
    <p:sldLayoutId id="2147483667" r:id="rId3"/>
    <p:sldLayoutId id="2147483668" r:id="rId4"/>
  </p:sldLayoutIdLst>
  <p:transition spd="slow">
    <p:fade/>
  </p:transition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34"/>
          <p:cNvSpPr/>
          <p:nvPr/>
        </p:nvSpPr>
        <p:spPr>
          <a:xfrm>
            <a:off x="252000" y="1511999"/>
            <a:ext cx="6282000" cy="3600001"/>
          </a:xfrm>
          <a:custGeom>
            <a:rect b="b" l="l" r="r" t="t"/>
            <a:pathLst>
              <a:path extrusionOk="0" h="3600001" w="6282000">
                <a:moveTo>
                  <a:pt x="0" y="0"/>
                </a:moveTo>
                <a:lnTo>
                  <a:pt x="1080000" y="0"/>
                </a:lnTo>
                <a:lnTo>
                  <a:pt x="1080000" y="1"/>
                </a:lnTo>
                <a:lnTo>
                  <a:pt x="6282000" y="1"/>
                </a:lnTo>
                <a:lnTo>
                  <a:pt x="6282000" y="2999989"/>
                </a:lnTo>
                <a:cubicBezTo>
                  <a:pt x="6282000" y="3331366"/>
                  <a:pt x="6013365" y="3600001"/>
                  <a:pt x="5681988" y="3600001"/>
                </a:cubicBezTo>
                <a:lnTo>
                  <a:pt x="0" y="3600001"/>
                </a:lnTo>
                <a:lnTo>
                  <a:pt x="0" y="1080000"/>
                </a:lnTo>
                <a:lnTo>
                  <a:pt x="0" y="600013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34"/>
          <p:cNvSpPr txBox="1"/>
          <p:nvPr>
            <p:ph type="title"/>
          </p:nvPr>
        </p:nvSpPr>
        <p:spPr>
          <a:xfrm>
            <a:off x="504000" y="504000"/>
            <a:ext cx="8136000" cy="792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52" name="Google Shape;152;p34"/>
          <p:cNvSpPr txBox="1"/>
          <p:nvPr>
            <p:ph idx="1" type="body"/>
          </p:nvPr>
        </p:nvSpPr>
        <p:spPr>
          <a:xfrm>
            <a:off x="504000" y="1728000"/>
            <a:ext cx="5778000" cy="309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  <a:defRPr b="1" i="0" sz="2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3" name="Google Shape;153;p34"/>
          <p:cNvSpPr txBox="1"/>
          <p:nvPr>
            <p:ph idx="11" type="ftr"/>
          </p:nvPr>
        </p:nvSpPr>
        <p:spPr>
          <a:xfrm>
            <a:off x="504000" y="6192000"/>
            <a:ext cx="8136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70" r:id="rId1"/>
    <p:sldLayoutId id="2147483671" r:id="rId2"/>
    <p:sldLayoutId id="2147483672" r:id="rId3"/>
  </p:sldLayoutIdLst>
  <p:transition spd="slow">
    <p:fade/>
  </p:transition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8"/>
          <p:cNvSpPr/>
          <p:nvPr/>
        </p:nvSpPr>
        <p:spPr>
          <a:xfrm>
            <a:off x="252000" y="1511999"/>
            <a:ext cx="6282000" cy="3600001"/>
          </a:xfrm>
          <a:custGeom>
            <a:rect b="b" l="l" r="r" t="t"/>
            <a:pathLst>
              <a:path extrusionOk="0" h="3600001" w="6282000">
                <a:moveTo>
                  <a:pt x="0" y="0"/>
                </a:moveTo>
                <a:lnTo>
                  <a:pt x="1080000" y="0"/>
                </a:lnTo>
                <a:lnTo>
                  <a:pt x="1080000" y="1"/>
                </a:lnTo>
                <a:lnTo>
                  <a:pt x="6282000" y="1"/>
                </a:lnTo>
                <a:lnTo>
                  <a:pt x="6282000" y="2999989"/>
                </a:lnTo>
                <a:cubicBezTo>
                  <a:pt x="6282000" y="3331366"/>
                  <a:pt x="6013365" y="3600001"/>
                  <a:pt x="5681988" y="3600001"/>
                </a:cubicBezTo>
                <a:lnTo>
                  <a:pt x="0" y="3600001"/>
                </a:lnTo>
                <a:lnTo>
                  <a:pt x="0" y="1080000"/>
                </a:lnTo>
                <a:lnTo>
                  <a:pt x="0" y="600013"/>
                </a:lnTo>
                <a:close/>
              </a:path>
            </a:pathLst>
          </a:custGeom>
          <a:noFill/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Google Shape;175;p38"/>
          <p:cNvSpPr txBox="1"/>
          <p:nvPr>
            <p:ph type="title"/>
          </p:nvPr>
        </p:nvSpPr>
        <p:spPr>
          <a:xfrm>
            <a:off x="504000" y="504000"/>
            <a:ext cx="8136000" cy="792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76" name="Google Shape;176;p38"/>
          <p:cNvSpPr txBox="1"/>
          <p:nvPr>
            <p:ph idx="1" type="body"/>
          </p:nvPr>
        </p:nvSpPr>
        <p:spPr>
          <a:xfrm>
            <a:off x="504000" y="1728000"/>
            <a:ext cx="5778000" cy="309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Arial"/>
              <a:buNone/>
              <a:defRPr b="1" i="0" sz="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7" name="Google Shape;177;p38"/>
          <p:cNvSpPr txBox="1"/>
          <p:nvPr>
            <p:ph idx="11" type="ftr"/>
          </p:nvPr>
        </p:nvSpPr>
        <p:spPr>
          <a:xfrm>
            <a:off x="504000" y="6192000"/>
            <a:ext cx="8136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74" r:id="rId1"/>
    <p:sldLayoutId id="2147483675" r:id="rId2"/>
    <p:sldLayoutId id="2147483676" r:id="rId3"/>
    <p:sldLayoutId id="2147483677" r:id="rId4"/>
  </p:sldLayoutIdLst>
  <p:transition spd="slow">
    <p:fade/>
  </p:transition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43"/>
          <p:cNvSpPr txBox="1"/>
          <p:nvPr>
            <p:ph type="title"/>
          </p:nvPr>
        </p:nvSpPr>
        <p:spPr>
          <a:xfrm>
            <a:off x="504000" y="504000"/>
            <a:ext cx="8136000" cy="792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02" name="Google Shape;202;p43"/>
          <p:cNvSpPr txBox="1"/>
          <p:nvPr>
            <p:ph idx="1" type="body"/>
          </p:nvPr>
        </p:nvSpPr>
        <p:spPr>
          <a:xfrm>
            <a:off x="504000" y="1512000"/>
            <a:ext cx="8136000" cy="45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b="0" i="0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3" name="Google Shape;203;p43"/>
          <p:cNvSpPr txBox="1"/>
          <p:nvPr>
            <p:ph idx="11" type="ftr"/>
          </p:nvPr>
        </p:nvSpPr>
        <p:spPr>
          <a:xfrm>
            <a:off x="504000" y="6192000"/>
            <a:ext cx="7776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4" name="Google Shape;204;p43"/>
          <p:cNvSpPr txBox="1"/>
          <p:nvPr>
            <p:ph idx="12" type="sldNum"/>
          </p:nvPr>
        </p:nvSpPr>
        <p:spPr>
          <a:xfrm>
            <a:off x="8280000" y="6192000"/>
            <a:ext cx="36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205" name="Google Shape;205;p43"/>
          <p:cNvCxnSpPr/>
          <p:nvPr/>
        </p:nvCxnSpPr>
        <p:spPr>
          <a:xfrm>
            <a:off x="504000" y="396000"/>
            <a:ext cx="432000" cy="0"/>
          </a:xfrm>
          <a:prstGeom prst="straightConnector1">
            <a:avLst/>
          </a:prstGeom>
          <a:noFill/>
          <a:ln cap="rnd" cmpd="sng" w="3047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</p:sldLayoutIdLst>
  <p:transition spd="slow">
    <p:fade/>
  </p:transition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50"/>
          <p:cNvSpPr txBox="1"/>
          <p:nvPr>
            <p:ph type="title"/>
          </p:nvPr>
        </p:nvSpPr>
        <p:spPr>
          <a:xfrm>
            <a:off x="504000" y="504000"/>
            <a:ext cx="8136000" cy="792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38" name="Google Shape;238;p50"/>
          <p:cNvSpPr txBox="1"/>
          <p:nvPr>
            <p:ph idx="1" type="body"/>
          </p:nvPr>
        </p:nvSpPr>
        <p:spPr>
          <a:xfrm>
            <a:off x="504000" y="1512000"/>
            <a:ext cx="8136000" cy="45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b="0" i="0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86" r:id="rId1"/>
  </p:sldLayoutIdLst>
  <p:transition spd="slow">
    <p:fade/>
  </p:transition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1"/>
          <p:cNvSpPr txBox="1"/>
          <p:nvPr/>
        </p:nvSpPr>
        <p:spPr>
          <a:xfrm>
            <a:off x="503999" y="1728000"/>
            <a:ext cx="5925983" cy="72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◼"/>
            </a:pPr>
            <a:r>
              <a:rPr b="0" i="0" lang="en-US" sz="2000" u="none" cap="none" strike="noStrike">
                <a:solidFill>
                  <a:schemeClr val="dk2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Teaching English in the New Context. Grades 5-9</a:t>
            </a:r>
            <a:endParaRPr b="0" i="0" sz="2000" u="none" cap="none" strike="noStrike">
              <a:solidFill>
                <a:schemeClr val="dk2"/>
              </a:solidFill>
              <a:latin typeface="Libre Franklin Medium"/>
              <a:ea typeface="Libre Franklin Medium"/>
              <a:cs typeface="Libre Franklin Medium"/>
              <a:sym typeface="Libre Franklin Medium"/>
            </a:endParaRPr>
          </a:p>
        </p:txBody>
      </p:sp>
      <p:sp>
        <p:nvSpPr>
          <p:cNvPr id="245" name="Google Shape;245;p1"/>
          <p:cNvSpPr txBox="1"/>
          <p:nvPr/>
        </p:nvSpPr>
        <p:spPr>
          <a:xfrm>
            <a:off x="503999" y="2700000"/>
            <a:ext cx="6661075" cy="14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693022"/>
              </a:buClr>
              <a:buSzPts val="3200"/>
              <a:buFont typeface="Libre Franklin Medium"/>
              <a:buNone/>
            </a:pPr>
            <a:r>
              <a:rPr b="1" i="0" lang="en-US" sz="3200" u="none" cap="none" strike="noStrike">
                <a:solidFill>
                  <a:srgbClr val="693022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UNDERSTANDING LEARNERS AND THEIR LEARNING PREFERENCES </a:t>
            </a:r>
            <a:endParaRPr b="1" i="0" sz="3200" u="none" cap="none" strike="noStrike">
              <a:solidFill>
                <a:srgbClr val="693022"/>
              </a:solidFill>
              <a:latin typeface="Libre Franklin Medium"/>
              <a:ea typeface="Libre Franklin Medium"/>
              <a:cs typeface="Libre Franklin Medium"/>
              <a:sym typeface="Libre Franklin Medium"/>
            </a:endParaRPr>
          </a:p>
        </p:txBody>
      </p:sp>
      <p:sp>
        <p:nvSpPr>
          <p:cNvPr id="246" name="Google Shape;246;p1"/>
          <p:cNvSpPr txBox="1"/>
          <p:nvPr/>
        </p:nvSpPr>
        <p:spPr>
          <a:xfrm>
            <a:off x="586990" y="5727116"/>
            <a:ext cx="5760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◼"/>
            </a:pPr>
            <a:r>
              <a:rPr b="0" i="0" lang="en-US" sz="2000" u="none" cap="none" strike="noStrike">
                <a:solidFill>
                  <a:schemeClr val="dk2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2021</a:t>
            </a:r>
            <a:endParaRPr b="0" i="0" sz="2000" u="none" cap="none" strike="noStrike">
              <a:solidFill>
                <a:schemeClr val="dk2"/>
              </a:solidFill>
              <a:latin typeface="Libre Franklin Medium"/>
              <a:ea typeface="Libre Franklin Medium"/>
              <a:cs typeface="Libre Franklin Medium"/>
              <a:sym typeface="Libre Franklin Medium"/>
            </a:endParaRP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10"/>
          <p:cNvSpPr txBox="1"/>
          <p:nvPr>
            <p:ph idx="1" type="body"/>
          </p:nvPr>
        </p:nvSpPr>
        <p:spPr>
          <a:xfrm>
            <a:off x="504000" y="1965278"/>
            <a:ext cx="8136000" cy="41144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lang="en-US"/>
              <a:t>gender</a:t>
            </a:r>
            <a:endParaRPr/>
          </a:p>
          <a:p>
            <a:pPr indent="-342900" lvl="0" marL="342900" rtl="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lang="en-US"/>
              <a:t>age bracket </a:t>
            </a:r>
            <a:endParaRPr/>
          </a:p>
          <a:p>
            <a:pPr indent="-342900" lvl="0" marL="342900" rtl="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lang="en-US"/>
              <a:t>specific cultural requirements</a:t>
            </a:r>
            <a:endParaRPr/>
          </a:p>
          <a:p>
            <a:pPr indent="-342900" lvl="0" marL="342900" rtl="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lang="en-US"/>
              <a:t>level of English</a:t>
            </a:r>
            <a:endParaRPr/>
          </a:p>
          <a:p>
            <a:pPr indent="-342900" lvl="0" marL="342900" rtl="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lang="en-US"/>
              <a:t>level of ability</a:t>
            </a:r>
            <a:endParaRPr/>
          </a:p>
          <a:p>
            <a:pPr indent="-342900" lvl="0" marL="342900" rtl="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lang="en-US"/>
              <a:t>attitude to learning</a:t>
            </a:r>
            <a:endParaRPr/>
          </a:p>
          <a:p>
            <a:pPr indent="-342900" lvl="0" marL="342900" rtl="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lang="en-US"/>
              <a:t>potential barriers to learning </a:t>
            </a:r>
            <a:endParaRPr/>
          </a:p>
          <a:p>
            <a:pPr indent="-342900" lvl="0" marL="342900" rtl="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lang="en-US"/>
              <a:t>learning preferences </a:t>
            </a:r>
            <a:endParaRPr/>
          </a:p>
          <a:p>
            <a:pPr indent="-342900" lvl="0" marL="342900" rtl="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lang="en-US"/>
              <a:t>skills, strengths, and interests</a:t>
            </a:r>
            <a:endParaRPr/>
          </a:p>
          <a:p>
            <a:pPr indent="-342900" lvl="0" marL="342900" rtl="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lang="en-US"/>
              <a:t>likes and dislikes.</a:t>
            </a:r>
            <a:endParaRPr sz="2800"/>
          </a:p>
        </p:txBody>
      </p:sp>
      <p:sp>
        <p:nvSpPr>
          <p:cNvPr id="322" name="Google Shape;322;p10"/>
          <p:cNvSpPr txBox="1"/>
          <p:nvPr>
            <p:ph idx="12" type="sldNum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23" name="Google Shape;323;p10"/>
          <p:cNvSpPr txBox="1"/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ibre Franklin Medium"/>
              <a:buNone/>
            </a:pPr>
            <a:r>
              <a:rPr lang="en-US"/>
              <a:t>LEARNERS’ GROUP PROFILE</a:t>
            </a:r>
            <a:endParaRPr/>
          </a:p>
        </p:txBody>
      </p:sp>
    </p:spTree>
  </p:cSld>
  <p:clrMapOvr>
    <a:masterClrMapping/>
  </p:clrMapOvr>
  <p:transition spd="slow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2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2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2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2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2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2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2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21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21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21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11"/>
          <p:cNvSpPr txBox="1"/>
          <p:nvPr>
            <p:ph idx="12" type="sldNum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29" name="Google Shape;329;p11"/>
          <p:cNvSpPr txBox="1"/>
          <p:nvPr/>
        </p:nvSpPr>
        <p:spPr>
          <a:xfrm>
            <a:off x="-151092" y="278759"/>
            <a:ext cx="2748716" cy="9085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Libre Franklin Medium"/>
              <a:buNone/>
            </a:pPr>
            <a:r>
              <a:rPr b="0" i="0" lang="en-US" sz="4200" u="none" cap="none" strike="noStrike">
                <a:solidFill>
                  <a:schemeClr val="lt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YOUR TURN!</a:t>
            </a:r>
            <a:endParaRPr b="0" i="0" sz="4200" u="none" cap="none" strike="noStrike">
              <a:solidFill>
                <a:schemeClr val="lt1"/>
              </a:solidFill>
              <a:latin typeface="Libre Franklin Medium"/>
              <a:ea typeface="Libre Franklin Medium"/>
              <a:cs typeface="Libre Franklin Medium"/>
              <a:sym typeface="Libre Franklin Medium"/>
            </a:endParaRPr>
          </a:p>
        </p:txBody>
      </p:sp>
      <p:sp>
        <p:nvSpPr>
          <p:cNvPr id="330" name="Google Shape;330;p11"/>
          <p:cNvSpPr txBox="1"/>
          <p:nvPr>
            <p:ph type="title"/>
          </p:nvPr>
        </p:nvSpPr>
        <p:spPr>
          <a:xfrm>
            <a:off x="457200" y="2858178"/>
            <a:ext cx="63246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Libre Franklin Medium"/>
              <a:buNone/>
            </a:pPr>
            <a:r>
              <a:rPr lang="en-US" sz="5400"/>
              <a:t>CREATE AND SHARE A PROFILE OF ONE OF THE GROUPS YOU TEACH </a:t>
            </a:r>
            <a:endParaRPr sz="5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12"/>
          <p:cNvSpPr txBox="1"/>
          <p:nvPr>
            <p:ph idx="12" type="sldNum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36" name="Google Shape;336;p12"/>
          <p:cNvSpPr txBox="1"/>
          <p:nvPr>
            <p:ph type="title"/>
          </p:nvPr>
        </p:nvSpPr>
        <p:spPr>
          <a:xfrm>
            <a:off x="504000" y="504000"/>
            <a:ext cx="8136000" cy="10927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ibre Franklin Medium"/>
              <a:buNone/>
            </a:pPr>
            <a:br>
              <a:rPr lang="en-US"/>
            </a:br>
            <a:r>
              <a:rPr lang="en-US"/>
              <a:t>THANKS A LOT!</a:t>
            </a:r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endParaRPr/>
          </a:p>
        </p:txBody>
      </p:sp>
      <p:sp>
        <p:nvSpPr>
          <p:cNvPr id="337" name="Google Shape;337;p12"/>
          <p:cNvSpPr txBox="1"/>
          <p:nvPr/>
        </p:nvSpPr>
        <p:spPr>
          <a:xfrm>
            <a:off x="504000" y="2340000"/>
            <a:ext cx="5778000" cy="14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8" name="Google Shape;338;p12"/>
          <p:cNvSpPr txBox="1"/>
          <p:nvPr/>
        </p:nvSpPr>
        <p:spPr>
          <a:xfrm>
            <a:off x="656400" y="2689487"/>
            <a:ext cx="8136000" cy="109278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</a:pPr>
            <a:br>
              <a:rPr b="0" i="0" lang="en-US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Thank you!</a:t>
            </a:r>
            <a:br>
              <a:rPr b="0" i="0" lang="en-US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30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2"/>
          <p:cNvSpPr txBox="1"/>
          <p:nvPr>
            <p:ph idx="1" type="body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111125" lvl="0" marL="274320" rtl="0" algn="l"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/>
          </a:p>
          <a:p>
            <a:pPr indent="-228600" lvl="0" marL="274320" rtl="0" algn="l">
              <a:spcBef>
                <a:spcPts val="740"/>
              </a:spcBef>
              <a:spcAft>
                <a:spcPts val="0"/>
              </a:spcAft>
              <a:buSzPct val="100000"/>
              <a:buChar char="◼"/>
            </a:pPr>
            <a:r>
              <a:rPr lang="en-US"/>
              <a:t>• </a:t>
            </a:r>
            <a:r>
              <a:rPr lang="en-US" sz="4000"/>
              <a:t>explore overall similarities and differences of primary and secondary learners (grades 1-4, 5-6 and 7-9) </a:t>
            </a:r>
            <a:endParaRPr/>
          </a:p>
          <a:p>
            <a:pPr indent="-234950" lvl="0" marL="274320" rtl="0" algn="l">
              <a:spcBef>
                <a:spcPts val="740"/>
              </a:spcBef>
              <a:spcAft>
                <a:spcPts val="0"/>
              </a:spcAft>
              <a:buSzPct val="100000"/>
              <a:buChar char="◼"/>
            </a:pPr>
            <a:r>
              <a:rPr lang="en-US" sz="4000"/>
              <a:t>• create grades 5-6 and 7-9 learner profiles. </a:t>
            </a:r>
            <a:endParaRPr/>
          </a:p>
          <a:p>
            <a:pPr indent="-234950" lvl="0" marL="274320" rtl="0" algn="l">
              <a:spcBef>
                <a:spcPts val="740"/>
              </a:spcBef>
              <a:spcAft>
                <a:spcPts val="0"/>
              </a:spcAft>
              <a:buSzPct val="100000"/>
              <a:buChar char="◼"/>
            </a:pPr>
            <a:r>
              <a:rPr lang="en-US" sz="4000"/>
              <a:t>	</a:t>
            </a:r>
            <a:endParaRPr/>
          </a:p>
          <a:p>
            <a:pPr indent="-111125" lvl="0" marL="274320" rtl="0" algn="l">
              <a:spcBef>
                <a:spcPts val="37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/>
          </a:p>
        </p:txBody>
      </p:sp>
      <p:sp>
        <p:nvSpPr>
          <p:cNvPr id="252" name="Google Shape;252;p2"/>
          <p:cNvSpPr txBox="1"/>
          <p:nvPr>
            <p:ph idx="12" type="sldNum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53" name="Google Shape;253;p2"/>
          <p:cNvSpPr txBox="1"/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ibre Franklin Medium"/>
              <a:buNone/>
            </a:pPr>
            <a:r>
              <a:rPr lang="en-US"/>
              <a:t>BY THE END OF THE SESSION THE PARTICIPANTS WILL BE ABLE TO:</a:t>
            </a:r>
            <a:endParaRPr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3"/>
          <p:cNvSpPr txBox="1"/>
          <p:nvPr>
            <p:ph type="title"/>
          </p:nvPr>
        </p:nvSpPr>
        <p:spPr>
          <a:xfrm>
            <a:off x="6039" y="836712"/>
            <a:ext cx="9144000" cy="8081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DCA496"/>
              </a:buClr>
              <a:buSzPts val="3200"/>
              <a:buFont typeface="Libre Franklin Medium"/>
              <a:buNone/>
            </a:pPr>
            <a:r>
              <a:rPr lang="en-US">
                <a:solidFill>
                  <a:srgbClr val="DCA496"/>
                </a:solidFill>
              </a:rPr>
              <a:t>THE RECIPE OF THE EFFECTIVE SESSION</a:t>
            </a:r>
            <a:endParaRPr>
              <a:solidFill>
                <a:srgbClr val="DCA496"/>
              </a:solidFill>
            </a:endParaRPr>
          </a:p>
        </p:txBody>
      </p:sp>
      <p:sp>
        <p:nvSpPr>
          <p:cNvPr id="259" name="Google Shape;259;p3"/>
          <p:cNvSpPr/>
          <p:nvPr/>
        </p:nvSpPr>
        <p:spPr>
          <a:xfrm>
            <a:off x="683568" y="2157855"/>
            <a:ext cx="1512168" cy="64807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3200" u="none" cap="none" strike="noStrik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kilo</a:t>
            </a:r>
            <a:endParaRPr b="0" i="1" sz="3200" u="none" cap="none" strike="noStrike">
              <a:solidFill>
                <a:schemeClr val="dk1"/>
              </a:solidFill>
              <a:latin typeface="Libre Franklin Medium"/>
              <a:ea typeface="Libre Franklin Medium"/>
              <a:cs typeface="Libre Franklin Medium"/>
              <a:sym typeface="Libre Franklin Medium"/>
            </a:endParaRPr>
          </a:p>
        </p:txBody>
      </p:sp>
      <p:sp>
        <p:nvSpPr>
          <p:cNvPr id="260" name="Google Shape;260;p3"/>
          <p:cNvSpPr/>
          <p:nvPr/>
        </p:nvSpPr>
        <p:spPr>
          <a:xfrm>
            <a:off x="3585921" y="3254304"/>
            <a:ext cx="1512168" cy="64807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3200" u="none" cap="none" strike="noStrik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spoon</a:t>
            </a:r>
            <a:endParaRPr b="0" i="1" sz="3200" u="none" cap="none" strike="noStrike">
              <a:solidFill>
                <a:schemeClr val="dk1"/>
              </a:solidFill>
              <a:latin typeface="Libre Franklin Medium"/>
              <a:ea typeface="Libre Franklin Medium"/>
              <a:cs typeface="Libre Franklin Medium"/>
              <a:sym typeface="Libre Franklin Medium"/>
            </a:endParaRPr>
          </a:p>
        </p:txBody>
      </p:sp>
      <p:sp>
        <p:nvSpPr>
          <p:cNvPr id="261" name="Google Shape;261;p3"/>
          <p:cNvSpPr/>
          <p:nvPr/>
        </p:nvSpPr>
        <p:spPr>
          <a:xfrm>
            <a:off x="5724128" y="1833819"/>
            <a:ext cx="1512168" cy="64807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3200" u="none" cap="none" strike="noStrik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jug</a:t>
            </a:r>
            <a:endParaRPr b="0" i="1" sz="3200" u="none" cap="none" strike="noStrike">
              <a:solidFill>
                <a:schemeClr val="dk1"/>
              </a:solidFill>
              <a:latin typeface="Libre Franklin Medium"/>
              <a:ea typeface="Libre Franklin Medium"/>
              <a:cs typeface="Libre Franklin Medium"/>
              <a:sym typeface="Libre Franklin Medium"/>
            </a:endParaRPr>
          </a:p>
        </p:txBody>
      </p:sp>
      <p:sp>
        <p:nvSpPr>
          <p:cNvPr id="262" name="Google Shape;262;p3"/>
          <p:cNvSpPr/>
          <p:nvPr/>
        </p:nvSpPr>
        <p:spPr>
          <a:xfrm>
            <a:off x="1737762" y="3008926"/>
            <a:ext cx="1512168" cy="64807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3200" u="none" cap="none" strike="noStrik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pinch</a:t>
            </a:r>
            <a:endParaRPr b="0" i="1" sz="3200" u="none" cap="none" strike="noStrike">
              <a:solidFill>
                <a:schemeClr val="dk1"/>
              </a:solidFill>
              <a:latin typeface="Libre Franklin Medium"/>
              <a:ea typeface="Libre Franklin Medium"/>
              <a:cs typeface="Libre Franklin Medium"/>
              <a:sym typeface="Libre Franklin Medium"/>
            </a:endParaRPr>
          </a:p>
        </p:txBody>
      </p:sp>
      <p:sp>
        <p:nvSpPr>
          <p:cNvPr id="263" name="Google Shape;263;p3"/>
          <p:cNvSpPr/>
          <p:nvPr/>
        </p:nvSpPr>
        <p:spPr>
          <a:xfrm>
            <a:off x="2508555" y="1696168"/>
            <a:ext cx="1512168" cy="64807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3200" u="none" cap="none" strike="noStrik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dozen</a:t>
            </a:r>
            <a:endParaRPr b="0" i="1" sz="3200" u="none" cap="none" strike="noStrike">
              <a:solidFill>
                <a:schemeClr val="dk1"/>
              </a:solidFill>
              <a:latin typeface="Libre Franklin Medium"/>
              <a:ea typeface="Libre Franklin Medium"/>
              <a:cs typeface="Libre Franklin Medium"/>
              <a:sym typeface="Libre Franklin Medium"/>
            </a:endParaRPr>
          </a:p>
        </p:txBody>
      </p:sp>
      <p:sp>
        <p:nvSpPr>
          <p:cNvPr id="264" name="Google Shape;264;p3"/>
          <p:cNvSpPr/>
          <p:nvPr/>
        </p:nvSpPr>
        <p:spPr>
          <a:xfrm>
            <a:off x="6804248" y="2684890"/>
            <a:ext cx="1512168" cy="64807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3200" u="none" cap="none" strike="noStrik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bag</a:t>
            </a:r>
            <a:endParaRPr b="0" i="1" sz="3200" u="none" cap="none" strike="noStrike">
              <a:solidFill>
                <a:schemeClr val="dk1"/>
              </a:solidFill>
              <a:latin typeface="Libre Franklin Medium"/>
              <a:ea typeface="Libre Franklin Medium"/>
              <a:cs typeface="Libre Franklin Medium"/>
              <a:sym typeface="Libre Franklin Medium"/>
            </a:endParaRPr>
          </a:p>
        </p:txBody>
      </p:sp>
      <p:sp>
        <p:nvSpPr>
          <p:cNvPr id="265" name="Google Shape;265;p3"/>
          <p:cNvSpPr/>
          <p:nvPr/>
        </p:nvSpPr>
        <p:spPr>
          <a:xfrm>
            <a:off x="5292080" y="3578340"/>
            <a:ext cx="1512168" cy="64807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3200" u="none" cap="none" strike="noStrik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tin</a:t>
            </a:r>
            <a:endParaRPr b="0" i="1" sz="3200" u="none" cap="none" strike="noStrike">
              <a:solidFill>
                <a:schemeClr val="dk1"/>
              </a:solidFill>
              <a:latin typeface="Libre Franklin Medium"/>
              <a:ea typeface="Libre Franklin Medium"/>
              <a:cs typeface="Libre Franklin Medium"/>
              <a:sym typeface="Libre Franklin Medium"/>
            </a:endParaRPr>
          </a:p>
        </p:txBody>
      </p:sp>
      <p:sp>
        <p:nvSpPr>
          <p:cNvPr id="266" name="Google Shape;266;p3"/>
          <p:cNvSpPr/>
          <p:nvPr/>
        </p:nvSpPr>
        <p:spPr>
          <a:xfrm>
            <a:off x="539552" y="3656998"/>
            <a:ext cx="1512168" cy="64807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3200" u="none" cap="none" strike="noStrik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cup</a:t>
            </a:r>
            <a:endParaRPr b="0" i="1" sz="3200" u="none" cap="none" strike="noStrike">
              <a:solidFill>
                <a:schemeClr val="dk1"/>
              </a:solidFill>
              <a:latin typeface="Libre Franklin Medium"/>
              <a:ea typeface="Libre Franklin Medium"/>
              <a:cs typeface="Libre Franklin Medium"/>
              <a:sym typeface="Libre Franklin Medium"/>
            </a:endParaRPr>
          </a:p>
        </p:txBody>
      </p:sp>
      <p:sp>
        <p:nvSpPr>
          <p:cNvPr id="267" name="Google Shape;267;p3"/>
          <p:cNvSpPr/>
          <p:nvPr/>
        </p:nvSpPr>
        <p:spPr>
          <a:xfrm>
            <a:off x="2947967" y="4333108"/>
            <a:ext cx="1512168" cy="64807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3200" u="none" cap="none" strike="noStrik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bar</a:t>
            </a:r>
            <a:endParaRPr b="0" i="1" sz="3200" u="none" cap="none" strike="noStrike">
              <a:solidFill>
                <a:schemeClr val="dk1"/>
              </a:solidFill>
              <a:latin typeface="Libre Franklin Medium"/>
              <a:ea typeface="Libre Franklin Medium"/>
              <a:cs typeface="Libre Franklin Medium"/>
              <a:sym typeface="Libre Franklin Medium"/>
            </a:endParaRPr>
          </a:p>
        </p:txBody>
      </p:sp>
      <p:sp>
        <p:nvSpPr>
          <p:cNvPr id="268" name="Google Shape;268;p3"/>
          <p:cNvSpPr/>
          <p:nvPr/>
        </p:nvSpPr>
        <p:spPr>
          <a:xfrm>
            <a:off x="7208493" y="3902376"/>
            <a:ext cx="1512168" cy="64807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3200" u="none" cap="none" strike="noStrik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bowl</a:t>
            </a:r>
            <a:endParaRPr b="0" i="1" sz="3200" u="none" cap="none" strike="noStrike">
              <a:solidFill>
                <a:schemeClr val="dk1"/>
              </a:solidFill>
              <a:latin typeface="Libre Franklin Medium"/>
              <a:ea typeface="Libre Franklin Medium"/>
              <a:cs typeface="Libre Franklin Medium"/>
              <a:sym typeface="Libre Franklin Medium"/>
            </a:endParaRPr>
          </a:p>
        </p:txBody>
      </p:sp>
      <p:sp>
        <p:nvSpPr>
          <p:cNvPr id="269" name="Google Shape;269;p3"/>
          <p:cNvSpPr/>
          <p:nvPr/>
        </p:nvSpPr>
        <p:spPr>
          <a:xfrm>
            <a:off x="4554172" y="4689140"/>
            <a:ext cx="1512168" cy="64807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3200" u="none" cap="none" strike="noStrik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can</a:t>
            </a:r>
            <a:endParaRPr b="0" i="1" sz="3200" u="none" cap="none" strike="noStrike">
              <a:solidFill>
                <a:schemeClr val="dk1"/>
              </a:solidFill>
              <a:latin typeface="Libre Franklin Medium"/>
              <a:ea typeface="Libre Franklin Medium"/>
              <a:cs typeface="Libre Franklin Medium"/>
              <a:sym typeface="Libre Franklin Medium"/>
            </a:endParaRPr>
          </a:p>
        </p:txBody>
      </p:sp>
      <p:sp>
        <p:nvSpPr>
          <p:cNvPr id="270" name="Google Shape;270;p3"/>
          <p:cNvSpPr/>
          <p:nvPr/>
        </p:nvSpPr>
        <p:spPr>
          <a:xfrm>
            <a:off x="225594" y="5013176"/>
            <a:ext cx="1512168" cy="64807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3200" u="none" cap="none" strike="noStrik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glass</a:t>
            </a:r>
            <a:endParaRPr b="0" i="1" sz="3200" u="none" cap="none" strike="noStrike">
              <a:solidFill>
                <a:schemeClr val="dk1"/>
              </a:solidFill>
              <a:latin typeface="Libre Franklin Medium"/>
              <a:ea typeface="Libre Franklin Medium"/>
              <a:cs typeface="Libre Franklin Medium"/>
              <a:sym typeface="Libre Franklin Medium"/>
            </a:endParaRPr>
          </a:p>
        </p:txBody>
      </p:sp>
      <p:sp>
        <p:nvSpPr>
          <p:cNvPr id="271" name="Google Shape;271;p3"/>
          <p:cNvSpPr/>
          <p:nvPr/>
        </p:nvSpPr>
        <p:spPr>
          <a:xfrm>
            <a:off x="2246921" y="5522556"/>
            <a:ext cx="1512168" cy="64807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3200" u="none" cap="none" strike="noStrik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couple</a:t>
            </a:r>
            <a:endParaRPr b="0" i="1" sz="3200" u="none" cap="none" strike="noStrike">
              <a:solidFill>
                <a:schemeClr val="dk1"/>
              </a:solidFill>
              <a:latin typeface="Libre Franklin Medium"/>
              <a:ea typeface="Libre Franklin Medium"/>
              <a:cs typeface="Libre Franklin Medium"/>
              <a:sym typeface="Libre Franklin Medium"/>
            </a:endParaRPr>
          </a:p>
        </p:txBody>
      </p:sp>
      <p:sp>
        <p:nvSpPr>
          <p:cNvPr id="272" name="Google Shape;272;p3"/>
          <p:cNvSpPr/>
          <p:nvPr/>
        </p:nvSpPr>
        <p:spPr>
          <a:xfrm>
            <a:off x="6066340" y="5521373"/>
            <a:ext cx="2054078" cy="64807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3200" u="none" cap="none" strike="noStrik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teaspoon</a:t>
            </a:r>
            <a:endParaRPr b="0" i="1" sz="3200" u="none" cap="none" strike="noStrike">
              <a:solidFill>
                <a:schemeClr val="dk1"/>
              </a:solidFill>
              <a:latin typeface="Libre Franklin Medium"/>
              <a:ea typeface="Libre Franklin Medium"/>
              <a:cs typeface="Libre Franklin Medium"/>
              <a:sym typeface="Libre Franklin Medium"/>
            </a:endParaRPr>
          </a:p>
        </p:txBody>
      </p:sp>
      <p:sp>
        <p:nvSpPr>
          <p:cNvPr id="273" name="Google Shape;273;p3"/>
          <p:cNvSpPr/>
          <p:nvPr/>
        </p:nvSpPr>
        <p:spPr>
          <a:xfrm>
            <a:off x="4194132" y="2157855"/>
            <a:ext cx="1512168" cy="64807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3200" u="none" cap="none" strike="noStrik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gram</a:t>
            </a:r>
            <a:endParaRPr b="0" i="1" sz="3200" u="none" cap="none" strike="noStrike">
              <a:solidFill>
                <a:schemeClr val="dk1"/>
              </a:solidFill>
              <a:latin typeface="Libre Franklin Medium"/>
              <a:ea typeface="Libre Franklin Medium"/>
              <a:cs typeface="Libre Franklin Medium"/>
              <a:sym typeface="Libre Franklin Medium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4"/>
          <p:cNvSpPr txBox="1"/>
          <p:nvPr>
            <p:ph idx="12" type="sldNum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descr="Pre-school Student Child care, Happy Indian Family, tshirt, child png |  PNGEgg" id="279" name="Google Shape;279;p4"/>
          <p:cNvPicPr preferRelativeResize="0"/>
          <p:nvPr/>
        </p:nvPicPr>
        <p:blipFill rotWithShape="1">
          <a:blip r:embed="rId3">
            <a:alphaModFix/>
          </a:blip>
          <a:srcRect b="0" l="12675" r="12993" t="0"/>
          <a:stretch/>
        </p:blipFill>
        <p:spPr>
          <a:xfrm>
            <a:off x="680497" y="133431"/>
            <a:ext cx="3629466" cy="317929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rimary education Secondary education Early childhood education, child,  child, class, people png | PNGWing" id="280" name="Google Shape;280;p4"/>
          <p:cNvPicPr preferRelativeResize="0"/>
          <p:nvPr/>
        </p:nvPicPr>
        <p:blipFill rotWithShape="1">
          <a:blip r:embed="rId4">
            <a:alphaModFix/>
          </a:blip>
          <a:srcRect b="0" l="13635" r="12678" t="0"/>
          <a:stretch/>
        </p:blipFill>
        <p:spPr>
          <a:xfrm>
            <a:off x="4554312" y="951738"/>
            <a:ext cx="4318782" cy="297514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igh school student, happy, boy png | PNGEgg" id="281" name="Google Shape;281;p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292073" y="3312729"/>
            <a:ext cx="5053140" cy="33687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5"/>
          <p:cNvSpPr txBox="1"/>
          <p:nvPr>
            <p:ph idx="12" type="sldNum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87" name="Google Shape;287;p5"/>
          <p:cNvSpPr txBox="1"/>
          <p:nvPr>
            <p:ph type="title"/>
          </p:nvPr>
        </p:nvSpPr>
        <p:spPr>
          <a:xfrm>
            <a:off x="436386" y="4026089"/>
            <a:ext cx="8381260" cy="4503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ibre Franklin Medium"/>
              <a:buNone/>
            </a:pPr>
            <a:br>
              <a:rPr lang="en-US"/>
            </a:br>
            <a:br>
              <a:rPr lang="en-US"/>
            </a:br>
            <a:br>
              <a:rPr lang="en-US"/>
            </a:br>
            <a:r>
              <a:rPr b="1" lang="en-US">
                <a:solidFill>
                  <a:srgbClr val="693022"/>
                </a:solidFill>
              </a:rPr>
              <a:t>KEY ASPECTS OF LEARNER CHARACTERISTICS WHICH NEED TO BE TAKEN INTO ACCOUNT WHEN TEACHING </a:t>
            </a:r>
            <a:br>
              <a:rPr b="1" lang="en-US">
                <a:solidFill>
                  <a:srgbClr val="693022"/>
                </a:solidFill>
              </a:rPr>
            </a:br>
            <a:br>
              <a:rPr b="1" lang="en-US">
                <a:solidFill>
                  <a:srgbClr val="693022"/>
                </a:solidFill>
              </a:rPr>
            </a:br>
            <a:r>
              <a:rPr b="1" lang="en-US">
                <a:solidFill>
                  <a:srgbClr val="693022"/>
                </a:solidFill>
              </a:rPr>
              <a:t>HTTPS://JAMBOARD.GOOGLE.COM/D/19FC7AZGACHWZVPCPQNCH-V3XVDNQLTUCN-IEDQX1OTO/EDIT?USP=SHARING</a:t>
            </a:r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r>
              <a:rPr lang="en-US" sz="1400"/>
              <a:t>HTTPS://</a:t>
            </a:r>
            <a:endParaRPr sz="1400"/>
          </a:p>
        </p:txBody>
      </p:sp>
    </p:spTree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6"/>
          <p:cNvSpPr txBox="1"/>
          <p:nvPr>
            <p:ph idx="1" type="body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4000"/>
              <a:buFont typeface="Noto Sans Symbols"/>
              <a:buChar char="∙"/>
            </a:pPr>
            <a:r>
              <a:rPr lang="en-US" sz="4000"/>
              <a:t>Behaviour and emotions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SzPts val="4000"/>
              <a:buFont typeface="Noto Sans Symbols"/>
              <a:buChar char="∙"/>
            </a:pPr>
            <a:r>
              <a:rPr lang="en-US" sz="4000"/>
              <a:t>Cognitive skills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SzPts val="4000"/>
              <a:buFont typeface="Noto Sans Symbols"/>
              <a:buChar char="∙"/>
            </a:pPr>
            <a:r>
              <a:rPr lang="en-US" sz="4000"/>
              <a:t>Learning preferences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SzPts val="4000"/>
              <a:buFont typeface="Noto Sans Symbols"/>
              <a:buChar char="∙"/>
            </a:pPr>
            <a:r>
              <a:rPr lang="en-US" sz="4000"/>
              <a:t>Motivation and interests</a:t>
            </a:r>
            <a:endParaRPr sz="4000"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SzPts val="4000"/>
              <a:buFont typeface="Noto Sans Symbols"/>
              <a:buChar char="∙"/>
            </a:pPr>
            <a:r>
              <a:rPr lang="en-US" sz="4000"/>
              <a:t>Language use</a:t>
            </a:r>
            <a:endParaRPr sz="4000"/>
          </a:p>
        </p:txBody>
      </p:sp>
      <p:sp>
        <p:nvSpPr>
          <p:cNvPr id="293" name="Google Shape;293;p6"/>
          <p:cNvSpPr txBox="1"/>
          <p:nvPr>
            <p:ph idx="12" type="sldNum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94" name="Google Shape;294;p6"/>
          <p:cNvSpPr txBox="1"/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ibre Franklin Medium"/>
              <a:buNone/>
            </a:pPr>
            <a:r>
              <a:rPr lang="en-US"/>
              <a:t>LEARNER CHARACTERISTICS</a:t>
            </a:r>
            <a:endParaRPr/>
          </a:p>
        </p:txBody>
      </p:sp>
    </p:spTree>
  </p:cSld>
  <p:clrMapOvr>
    <a:masterClrMapping/>
  </p:clrMapOvr>
  <p:transition spd="slow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9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9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9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9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9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7"/>
          <p:cNvSpPr txBox="1"/>
          <p:nvPr>
            <p:ph idx="1" type="body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74320" rtl="0" algn="l">
              <a:spcBef>
                <a:spcPts val="0"/>
              </a:spcBef>
              <a:spcAft>
                <a:spcPts val="0"/>
              </a:spcAft>
              <a:buSzPts val="2000"/>
              <a:buChar char="◼"/>
            </a:pPr>
            <a:r>
              <a:rPr lang="en-US"/>
              <a:t> understand that there are some rules to follow;</a:t>
            </a:r>
            <a:endParaRPr/>
          </a:p>
          <a:p>
            <a:pPr indent="-228600" lvl="0" marL="274320" rtl="0" algn="l">
              <a:spcBef>
                <a:spcPts val="400"/>
              </a:spcBef>
              <a:spcAft>
                <a:spcPts val="0"/>
              </a:spcAft>
              <a:buSzPts val="2000"/>
              <a:buChar char="◼"/>
            </a:pPr>
            <a:r>
              <a:rPr lang="en-US"/>
              <a:t> understand their own identity in the world;</a:t>
            </a:r>
            <a:endParaRPr/>
          </a:p>
          <a:p>
            <a:pPr indent="-228600" lvl="0" marL="274320" rtl="0" algn="l">
              <a:spcBef>
                <a:spcPts val="400"/>
              </a:spcBef>
              <a:spcAft>
                <a:spcPts val="0"/>
              </a:spcAft>
              <a:buSzPts val="2000"/>
              <a:buChar char="◼"/>
            </a:pPr>
            <a:r>
              <a:rPr lang="en-US"/>
              <a:t>ask questions;</a:t>
            </a:r>
            <a:endParaRPr/>
          </a:p>
          <a:p>
            <a:pPr indent="-228600" lvl="0" marL="274320" rtl="0" algn="l">
              <a:spcBef>
                <a:spcPts val="400"/>
              </a:spcBef>
              <a:spcAft>
                <a:spcPts val="0"/>
              </a:spcAft>
              <a:buSzPts val="2000"/>
              <a:buChar char="◼"/>
            </a:pPr>
            <a:r>
              <a:rPr lang="en-US"/>
              <a:t>are visual;</a:t>
            </a:r>
            <a:endParaRPr/>
          </a:p>
          <a:p>
            <a:pPr indent="-228600" lvl="0" marL="274320" rtl="0" algn="l">
              <a:spcBef>
                <a:spcPts val="400"/>
              </a:spcBef>
              <a:spcAft>
                <a:spcPts val="0"/>
              </a:spcAft>
              <a:buSzPts val="2000"/>
              <a:buChar char="◼"/>
            </a:pPr>
            <a:r>
              <a:rPr lang="en-US"/>
              <a:t>are enthusiastic about new experiences and new things;</a:t>
            </a:r>
            <a:endParaRPr/>
          </a:p>
          <a:p>
            <a:pPr indent="-228600" lvl="0" marL="274320" rtl="0" algn="l">
              <a:spcBef>
                <a:spcPts val="400"/>
              </a:spcBef>
              <a:spcAft>
                <a:spcPts val="0"/>
              </a:spcAft>
              <a:buSzPts val="2000"/>
              <a:buChar char="◼"/>
            </a:pPr>
            <a:r>
              <a:rPr lang="en-US"/>
              <a:t>the feeling of justice;</a:t>
            </a:r>
            <a:endParaRPr/>
          </a:p>
          <a:p>
            <a:pPr indent="-228600" lvl="0" marL="274320" rtl="0" algn="l">
              <a:spcBef>
                <a:spcPts val="400"/>
              </a:spcBef>
              <a:spcAft>
                <a:spcPts val="0"/>
              </a:spcAft>
              <a:buSzPts val="2000"/>
              <a:buChar char="◼"/>
            </a:pPr>
            <a:r>
              <a:rPr lang="en-US"/>
              <a:t>real-life situations</a:t>
            </a:r>
            <a:endParaRPr/>
          </a:p>
          <a:p>
            <a:pPr indent="-228600" lvl="0" marL="274320" rtl="0" algn="l">
              <a:spcBef>
                <a:spcPts val="400"/>
              </a:spcBef>
              <a:spcAft>
                <a:spcPts val="0"/>
              </a:spcAft>
              <a:buSzPts val="2000"/>
              <a:buChar char="◼"/>
            </a:pPr>
            <a:r>
              <a:rPr lang="en-US"/>
              <a:t>…</a:t>
            </a:r>
            <a:endParaRPr/>
          </a:p>
        </p:txBody>
      </p:sp>
      <p:sp>
        <p:nvSpPr>
          <p:cNvPr id="300" name="Google Shape;300;p7"/>
          <p:cNvSpPr txBox="1"/>
          <p:nvPr>
            <p:ph idx="12" type="sldNum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01" name="Google Shape;301;p7"/>
          <p:cNvSpPr txBox="1"/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ibre Franklin Medium"/>
              <a:buNone/>
            </a:pPr>
            <a:r>
              <a:rPr lang="en-US"/>
              <a:t> SIMILARITIES</a:t>
            </a:r>
            <a:endParaRPr/>
          </a:p>
        </p:txBody>
      </p:sp>
    </p:spTree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8"/>
          <p:cNvSpPr txBox="1"/>
          <p:nvPr>
            <p:ph idx="1" type="body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74320" rtl="0" algn="l">
              <a:spcBef>
                <a:spcPts val="0"/>
              </a:spcBef>
              <a:spcAft>
                <a:spcPts val="0"/>
              </a:spcAft>
              <a:buSzPts val="2000"/>
              <a:buChar char="◼"/>
            </a:pPr>
            <a:r>
              <a:rPr lang="en-US"/>
              <a:t>collaboration patterns;</a:t>
            </a:r>
            <a:endParaRPr/>
          </a:p>
          <a:p>
            <a:pPr indent="-228600" lvl="0" marL="274320" rtl="0" algn="l">
              <a:spcBef>
                <a:spcPts val="400"/>
              </a:spcBef>
              <a:spcAft>
                <a:spcPts val="0"/>
              </a:spcAft>
              <a:buSzPts val="2000"/>
              <a:buChar char="◼"/>
            </a:pPr>
            <a:r>
              <a:rPr lang="en-US"/>
              <a:t>concentration span;</a:t>
            </a:r>
            <a:endParaRPr/>
          </a:p>
          <a:p>
            <a:pPr indent="-228600" lvl="0" marL="274320" rtl="0" algn="l">
              <a:spcBef>
                <a:spcPts val="400"/>
              </a:spcBef>
              <a:spcAft>
                <a:spcPts val="0"/>
              </a:spcAft>
              <a:buSzPts val="2000"/>
              <a:buChar char="◼"/>
            </a:pPr>
            <a:r>
              <a:rPr lang="en-US"/>
              <a:t>abstract thinking/learning;</a:t>
            </a:r>
            <a:endParaRPr/>
          </a:p>
          <a:p>
            <a:pPr indent="-228600" lvl="0" marL="274320" rtl="0" algn="l">
              <a:spcBef>
                <a:spcPts val="400"/>
              </a:spcBef>
              <a:spcAft>
                <a:spcPts val="0"/>
              </a:spcAft>
              <a:buSzPts val="2000"/>
              <a:buChar char="◼"/>
            </a:pPr>
            <a:r>
              <a:rPr lang="en-US"/>
              <a:t>praise by adults/social acceptance;</a:t>
            </a:r>
            <a:endParaRPr/>
          </a:p>
          <a:p>
            <a:pPr indent="-228600" lvl="0" marL="274320" rtl="0" algn="l">
              <a:spcBef>
                <a:spcPts val="400"/>
              </a:spcBef>
              <a:spcAft>
                <a:spcPts val="0"/>
              </a:spcAft>
              <a:buSzPts val="2000"/>
              <a:buChar char="◼"/>
            </a:pPr>
            <a:r>
              <a:rPr lang="en-US"/>
              <a:t>learning grammar;</a:t>
            </a:r>
            <a:endParaRPr/>
          </a:p>
          <a:p>
            <a:pPr indent="-228600" lvl="0" marL="274320" rtl="0" algn="l">
              <a:spcBef>
                <a:spcPts val="400"/>
              </a:spcBef>
              <a:spcAft>
                <a:spcPts val="0"/>
              </a:spcAft>
              <a:buSzPts val="2000"/>
              <a:buChar char="◼"/>
            </a:pPr>
            <a:r>
              <a:rPr lang="en-US"/>
              <a:t>….</a:t>
            </a:r>
            <a:endParaRPr/>
          </a:p>
          <a:p>
            <a:pPr indent="-101600" lvl="0" marL="274320" rtl="0" algn="l"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  <a:p>
            <a:pPr indent="-101600" lvl="0" marL="274320" rtl="0" algn="l"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  <a:p>
            <a:pPr indent="-101600" lvl="0" marL="274320" rtl="0" algn="l"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</p:txBody>
      </p:sp>
      <p:sp>
        <p:nvSpPr>
          <p:cNvPr id="307" name="Google Shape;307;p8"/>
          <p:cNvSpPr txBox="1"/>
          <p:nvPr>
            <p:ph idx="12" type="sldNum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08" name="Google Shape;308;p8"/>
          <p:cNvSpPr txBox="1"/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ibre Franklin Medium"/>
              <a:buNone/>
            </a:pPr>
            <a:r>
              <a:rPr lang="en-US"/>
              <a:t>DIFFERENCES</a:t>
            </a:r>
            <a:endParaRPr/>
          </a:p>
        </p:txBody>
      </p:sp>
    </p:spTree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9"/>
          <p:cNvSpPr txBox="1"/>
          <p:nvPr>
            <p:ph idx="12" type="sldNum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14" name="Google Shape;314;p9"/>
          <p:cNvSpPr txBox="1"/>
          <p:nvPr>
            <p:ph type="title"/>
          </p:nvPr>
        </p:nvSpPr>
        <p:spPr>
          <a:xfrm>
            <a:off x="504000" y="504000"/>
            <a:ext cx="8136000" cy="10927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ibre Franklin Medium"/>
              <a:buNone/>
            </a:pPr>
            <a:br>
              <a:rPr lang="en-US"/>
            </a:br>
            <a:r>
              <a:rPr lang="en-US"/>
              <a:t>GROUP PROFILE</a:t>
            </a:r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endParaRPr/>
          </a:p>
        </p:txBody>
      </p:sp>
      <p:sp>
        <p:nvSpPr>
          <p:cNvPr id="315" name="Google Shape;315;p9"/>
          <p:cNvSpPr txBox="1"/>
          <p:nvPr/>
        </p:nvSpPr>
        <p:spPr>
          <a:xfrm>
            <a:off x="656400" y="2239540"/>
            <a:ext cx="8136000" cy="19912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</a:pPr>
            <a:br>
              <a:rPr b="0" i="0" lang="en-US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What essential or desirable items should be included into group profile?</a:t>
            </a:r>
            <a:br>
              <a:rPr b="0" i="0" lang="en-US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30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</a:pPr>
            <a:r>
              <a:rPr b="0" i="0" lang="en-US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https://www.menti.com/ckvqvhrg8a</a:t>
            </a:r>
            <a:br>
              <a:rPr b="0" i="0" lang="en-US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30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6" name="Google Shape;316;p9"/>
          <p:cNvSpPr txBox="1"/>
          <p:nvPr/>
        </p:nvSpPr>
        <p:spPr>
          <a:xfrm>
            <a:off x="656400" y="4737081"/>
            <a:ext cx="8136000" cy="109278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</a:pPr>
            <a:br>
              <a:rPr b="0" i="0" lang="en-US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30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xmlns:r="http://schemas.openxmlformats.org/officeDocument/2006/relationships" name="Cover - white">
  <a:themeElements>
    <a:clrScheme name="British Council - Orange">
      <a:dk1>
        <a:srgbClr val="000000"/>
      </a:dk1>
      <a:lt1>
        <a:srgbClr val="FFFFFF"/>
      </a:lt1>
      <a:dk2>
        <a:srgbClr val="230859"/>
      </a:dk2>
      <a:lt2>
        <a:srgbClr val="C8C8C8"/>
      </a:lt2>
      <a:accent1>
        <a:srgbClr val="FF8200"/>
      </a:accent1>
      <a:accent2>
        <a:srgbClr val="EA0034"/>
      </a:accent2>
      <a:accent3>
        <a:srgbClr val="FF00C8"/>
      </a:accent3>
      <a:accent4>
        <a:srgbClr val="B25EFF"/>
      </a:accent4>
      <a:accent5>
        <a:srgbClr val="00DCFF"/>
      </a:accent5>
      <a:accent6>
        <a:srgbClr val="5DEB4B"/>
      </a:accent6>
      <a:hlink>
        <a:srgbClr val="230859"/>
      </a:hlink>
      <a:folHlink>
        <a:srgbClr val="7F7F7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British Council">
  <a:themeElements>
    <a:clrScheme name="British Council - Orange">
      <a:dk1>
        <a:srgbClr val="000000"/>
      </a:dk1>
      <a:lt1>
        <a:srgbClr val="FFFFFF"/>
      </a:lt1>
      <a:dk2>
        <a:srgbClr val="230859"/>
      </a:dk2>
      <a:lt2>
        <a:srgbClr val="C8C8C8"/>
      </a:lt2>
      <a:accent1>
        <a:srgbClr val="FF8200"/>
      </a:accent1>
      <a:accent2>
        <a:srgbClr val="EA0034"/>
      </a:accent2>
      <a:accent3>
        <a:srgbClr val="FF00C8"/>
      </a:accent3>
      <a:accent4>
        <a:srgbClr val="B25EFF"/>
      </a:accent4>
      <a:accent5>
        <a:srgbClr val="00DCFF"/>
      </a:accent5>
      <a:accent6>
        <a:srgbClr val="5DEB4B"/>
      </a:accent6>
      <a:hlink>
        <a:srgbClr val="230859"/>
      </a:hlink>
      <a:folHlink>
        <a:srgbClr val="7F7F7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ection - indigo">
  <a:themeElements>
    <a:clrScheme name="British Council - Orange">
      <a:dk1>
        <a:srgbClr val="000000"/>
      </a:dk1>
      <a:lt1>
        <a:srgbClr val="FFFFFF"/>
      </a:lt1>
      <a:dk2>
        <a:srgbClr val="230859"/>
      </a:dk2>
      <a:lt2>
        <a:srgbClr val="C8C8C8"/>
      </a:lt2>
      <a:accent1>
        <a:srgbClr val="FF8200"/>
      </a:accent1>
      <a:accent2>
        <a:srgbClr val="EA0034"/>
      </a:accent2>
      <a:accent3>
        <a:srgbClr val="FF00C8"/>
      </a:accent3>
      <a:accent4>
        <a:srgbClr val="B25EFF"/>
      </a:accent4>
      <a:accent5>
        <a:srgbClr val="00DCFF"/>
      </a:accent5>
      <a:accent6>
        <a:srgbClr val="5DEB4B"/>
      </a:accent6>
      <a:hlink>
        <a:srgbClr val="230859"/>
      </a:hlink>
      <a:folHlink>
        <a:srgbClr val="7F7F7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Сетка">
  <a:themeElements>
    <a:clrScheme name="Сетка">
      <a:dk1>
        <a:srgbClr val="000000"/>
      </a:dk1>
      <a:lt1>
        <a:srgbClr val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Cover - indigo">
  <a:themeElements>
    <a:clrScheme name="British Council - Orange">
      <a:dk1>
        <a:srgbClr val="000000"/>
      </a:dk1>
      <a:lt1>
        <a:srgbClr val="FFFFFF"/>
      </a:lt1>
      <a:dk2>
        <a:srgbClr val="230859"/>
      </a:dk2>
      <a:lt2>
        <a:srgbClr val="C8C8C8"/>
      </a:lt2>
      <a:accent1>
        <a:srgbClr val="FF8200"/>
      </a:accent1>
      <a:accent2>
        <a:srgbClr val="EA0034"/>
      </a:accent2>
      <a:accent3>
        <a:srgbClr val="FF00C8"/>
      </a:accent3>
      <a:accent4>
        <a:srgbClr val="B25EFF"/>
      </a:accent4>
      <a:accent5>
        <a:srgbClr val="00DCFF"/>
      </a:accent5>
      <a:accent6>
        <a:srgbClr val="5DEB4B"/>
      </a:accent6>
      <a:hlink>
        <a:srgbClr val="230859"/>
      </a:hlink>
      <a:folHlink>
        <a:srgbClr val="7F7F7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British Council blank">
  <a:themeElements>
    <a:clrScheme name="British Council - Orange">
      <a:dk1>
        <a:srgbClr val="000000"/>
      </a:dk1>
      <a:lt1>
        <a:srgbClr val="FFFFFF"/>
      </a:lt1>
      <a:dk2>
        <a:srgbClr val="230859"/>
      </a:dk2>
      <a:lt2>
        <a:srgbClr val="C8C8C8"/>
      </a:lt2>
      <a:accent1>
        <a:srgbClr val="FF8200"/>
      </a:accent1>
      <a:accent2>
        <a:srgbClr val="EA0034"/>
      </a:accent2>
      <a:accent3>
        <a:srgbClr val="FF00C8"/>
      </a:accent3>
      <a:accent4>
        <a:srgbClr val="B25EFF"/>
      </a:accent4>
      <a:accent5>
        <a:srgbClr val="00DCFF"/>
      </a:accent5>
      <a:accent6>
        <a:srgbClr val="5DEB4B"/>
      </a:accent6>
      <a:hlink>
        <a:srgbClr val="230859"/>
      </a:hlink>
      <a:folHlink>
        <a:srgbClr val="7F7F7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Section - white">
  <a:themeElements>
    <a:clrScheme name="British Council - Orange">
      <a:dk1>
        <a:srgbClr val="000000"/>
      </a:dk1>
      <a:lt1>
        <a:srgbClr val="FFFFFF"/>
      </a:lt1>
      <a:dk2>
        <a:srgbClr val="230859"/>
      </a:dk2>
      <a:lt2>
        <a:srgbClr val="C8C8C8"/>
      </a:lt2>
      <a:accent1>
        <a:srgbClr val="FF8200"/>
      </a:accent1>
      <a:accent2>
        <a:srgbClr val="EA0034"/>
      </a:accent2>
      <a:accent3>
        <a:srgbClr val="FF00C8"/>
      </a:accent3>
      <a:accent4>
        <a:srgbClr val="B25EFF"/>
      </a:accent4>
      <a:accent5>
        <a:srgbClr val="00DCFF"/>
      </a:accent5>
      <a:accent6>
        <a:srgbClr val="5DEB4B"/>
      </a:accent6>
      <a:hlink>
        <a:srgbClr val="230859"/>
      </a:hlink>
      <a:folHlink>
        <a:srgbClr val="7F7F7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2020-09-24T07:04:26Z</dcterms:created>
  <dc:creator>Sasha Shalenko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0x010100828051E97595E34BA654DC00A6D14ABA</vt:lpwstr>
  </property>
</Properties>
</file>