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4"/>
    <p:sldMasterId id="2147483754" r:id="rId5"/>
    <p:sldMasterId id="2147483727" r:id="rId6"/>
    <p:sldMasterId id="2147483759" r:id="rId7"/>
    <p:sldMasterId id="2147483660" r:id="rId8"/>
    <p:sldMasterId id="2147483700" r:id="rId9"/>
  </p:sldMasterIdLst>
  <p:notesMasterIdLst>
    <p:notesMasterId r:id="rId22"/>
  </p:notesMasterIdLst>
  <p:handoutMasterIdLst>
    <p:handoutMasterId r:id="rId23"/>
  </p:handoutMasterIdLst>
  <p:sldIdLst>
    <p:sldId id="281" r:id="rId10"/>
    <p:sldId id="291" r:id="rId11"/>
    <p:sldId id="283" r:id="rId12"/>
    <p:sldId id="284" r:id="rId13"/>
    <p:sldId id="285" r:id="rId14"/>
    <p:sldId id="290" r:id="rId15"/>
    <p:sldId id="292" r:id="rId16"/>
    <p:sldId id="287" r:id="rId17"/>
    <p:sldId id="286" r:id="rId18"/>
    <p:sldId id="288" r:id="rId19"/>
    <p:sldId id="293" r:id="rId20"/>
    <p:sldId id="28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ritish Council Sans Headline" panose="020B0604020202020204" charset="0"/>
      <p:regular r:id="rId28"/>
      <p:bold r:id="rId29"/>
      <p:italic r:id="rId30"/>
      <p:boldItalic r:id="rId31"/>
    </p:embeddedFont>
    <p:embeddedFont>
      <p:font typeface="British Council Sans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9"/>
    <a:srgbClr val="FF8200"/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FD221-3A0E-41D7-87A8-3722AA967CC1}" v="2" dt="2021-08-25T19:50:13.550"/>
    <p1510:client id="{97F502F7-EFB2-427F-A42A-25DBF9BB9A04}" v="3" dt="2021-08-27T20:07:06.789"/>
    <p1510:client id="{A8F310EA-3BF3-4344-93EE-A9E09D920305}" v="1" dt="2021-08-25T19:45:03.453"/>
    <p1510:client id="{D3805823-DAF6-4BB8-BFEC-1FE54374A623}" v="1" dt="2021-10-24T07:36:36.191"/>
    <p1510:client id="{E1A8DC9E-F160-46AB-A7B2-DBEB2DF1368D}" v="88" dt="2021-08-26T13:27:34.216"/>
    <p1510:client id="{E2A5141E-66FB-4AFF-AACE-4279AC96D041}" v="1" dt="2021-09-03T10:42:19.842"/>
    <p1510:client id="{F3641A59-415F-4C36-842A-A0B3C7FA58E0}" v="1" dt="2021-10-24T07:35:47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enko.mmc" userId="S::kostenko.mmc_dhp.dniprorada.gov.ua#ext#@britishcouncil.onmicrosoft.com::6a3afd5a-d164-4d19-b735-4e14b9b63555" providerId="AD" clId="Web-{97F502F7-EFB2-427F-A42A-25DBF9BB9A04}"/>
    <pc:docChg chg="modSld">
      <pc:chgData name="Kostenko.mmc" userId="S::kostenko.mmc_dhp.dniprorada.gov.ua#ext#@britishcouncil.onmicrosoft.com::6a3afd5a-d164-4d19-b735-4e14b9b63555" providerId="AD" clId="Web-{97F502F7-EFB2-427F-A42A-25DBF9BB9A04}" dt="2021-08-27T20:07:06.789" v="2" actId="1076"/>
      <pc:docMkLst>
        <pc:docMk/>
      </pc:docMkLst>
      <pc:sldChg chg="addSp modSp">
        <pc:chgData name="Kostenko.mmc" userId="S::kostenko.mmc_dhp.dniprorada.gov.ua#ext#@britishcouncil.onmicrosoft.com::6a3afd5a-d164-4d19-b735-4e14b9b63555" providerId="AD" clId="Web-{97F502F7-EFB2-427F-A42A-25DBF9BB9A04}" dt="2021-08-27T20:07:06.789" v="2" actId="1076"/>
        <pc:sldMkLst>
          <pc:docMk/>
          <pc:sldMk cId="3113597685" sldId="286"/>
        </pc:sldMkLst>
        <pc:spChg chg="add">
          <ac:chgData name="Kostenko.mmc" userId="S::kostenko.mmc_dhp.dniprorada.gov.ua#ext#@britishcouncil.onmicrosoft.com::6a3afd5a-d164-4d19-b735-4e14b9b63555" providerId="AD" clId="Web-{97F502F7-EFB2-427F-A42A-25DBF9BB9A04}" dt="2021-08-27T20:07:05.399" v="0"/>
          <ac:spMkLst>
            <pc:docMk/>
            <pc:sldMk cId="3113597685" sldId="286"/>
            <ac:spMk id="3" creationId="{AD1374A9-A280-4EA9-8653-8583B5C157F2}"/>
          </ac:spMkLst>
        </pc:spChg>
        <pc:picChg chg="mod">
          <ac:chgData name="Kostenko.mmc" userId="S::kostenko.mmc_dhp.dniprorada.gov.ua#ext#@britishcouncil.onmicrosoft.com::6a3afd5a-d164-4d19-b735-4e14b9b63555" providerId="AD" clId="Web-{97F502F7-EFB2-427F-A42A-25DBF9BB9A04}" dt="2021-08-27T20:07:06.789" v="2" actId="1076"/>
          <ac:picMkLst>
            <pc:docMk/>
            <pc:sldMk cId="3113597685" sldId="286"/>
            <ac:picMk id="7" creationId="{935587EE-32A2-4B3B-8531-32A86D7E185A}"/>
          </ac:picMkLst>
        </pc:picChg>
      </pc:sldChg>
    </pc:docChg>
  </pc:docChgLst>
  <pc:docChgLst>
    <pc:chgData name="sashash1110" userId="S::sashash1110_gmail.com#ext#@britishcouncil.onmicrosoft.com::f48346d9-630f-4f14-b0af-2fb9dadab924" providerId="AD" clId="Web-{E2A5141E-66FB-4AFF-AACE-4279AC96D041}"/>
    <pc:docChg chg="modSld">
      <pc:chgData name="sashash1110" userId="S::sashash1110_gmail.com#ext#@britishcouncil.onmicrosoft.com::f48346d9-630f-4f14-b0af-2fb9dadab924" providerId="AD" clId="Web-{E2A5141E-66FB-4AFF-AACE-4279AC96D041}" dt="2021-09-03T10:42:19.842" v="0" actId="1076"/>
      <pc:docMkLst>
        <pc:docMk/>
      </pc:docMkLst>
      <pc:sldChg chg="modSp">
        <pc:chgData name="sashash1110" userId="S::sashash1110_gmail.com#ext#@britishcouncil.onmicrosoft.com::f48346d9-630f-4f14-b0af-2fb9dadab924" providerId="AD" clId="Web-{E2A5141E-66FB-4AFF-AACE-4279AC96D041}" dt="2021-09-03T10:42:19.842" v="0" actId="1076"/>
        <pc:sldMkLst>
          <pc:docMk/>
          <pc:sldMk cId="1569505331" sldId="281"/>
        </pc:sldMkLst>
        <pc:spChg chg="mod">
          <ac:chgData name="sashash1110" userId="S::sashash1110_gmail.com#ext#@britishcouncil.onmicrosoft.com::f48346d9-630f-4f14-b0af-2fb9dadab924" providerId="AD" clId="Web-{E2A5141E-66FB-4AFF-AACE-4279AC96D041}" dt="2021-09-03T10:42:19.842" v="0" actId="1076"/>
          <ac:spMkLst>
            <pc:docMk/>
            <pc:sldMk cId="1569505331" sldId="281"/>
            <ac:spMk id="3" creationId="{00000000-0000-0000-0000-000000000000}"/>
          </ac:spMkLst>
        </pc:spChg>
      </pc:sldChg>
    </pc:docChg>
  </pc:docChgLst>
  <pc:docChgLst>
    <pc:chgData name="lolajune92" userId="S::lolajune92_gmail.com#ext#@britishcouncil.onmicrosoft.com::7f776d10-5302-4022-be22-c7443668f49c" providerId="AD" clId="Web-{80CBFA16-F181-4735-BB1E-E2091C9C97C0}"/>
    <pc:docChg chg="modSld">
      <pc:chgData name="lolajune92" userId="S::lolajune92_gmail.com#ext#@britishcouncil.onmicrosoft.com::7f776d10-5302-4022-be22-c7443668f49c" providerId="AD" clId="Web-{80CBFA16-F181-4735-BB1E-E2091C9C97C0}" dt="2021-09-28T15:11:56.464" v="0" actId="1076"/>
      <pc:docMkLst>
        <pc:docMk/>
      </pc:docMkLst>
      <pc:sldChg chg="modSp">
        <pc:chgData name="lolajune92" userId="S::lolajune92_gmail.com#ext#@britishcouncil.onmicrosoft.com::7f776d10-5302-4022-be22-c7443668f49c" providerId="AD" clId="Web-{80CBFA16-F181-4735-BB1E-E2091C9C97C0}" dt="2021-09-28T15:11:56.464" v="0" actId="1076"/>
        <pc:sldMkLst>
          <pc:docMk/>
          <pc:sldMk cId="3100523977" sldId="287"/>
        </pc:sldMkLst>
        <pc:graphicFrameChg chg="mod">
          <ac:chgData name="lolajune92" userId="S::lolajune92_gmail.com#ext#@britishcouncil.onmicrosoft.com::7f776d10-5302-4022-be22-c7443668f49c" providerId="AD" clId="Web-{80CBFA16-F181-4735-BB1E-E2091C9C97C0}" dt="2021-09-28T15:11:56.464" v="0" actId="1076"/>
          <ac:graphicFrameMkLst>
            <pc:docMk/>
            <pc:sldMk cId="3100523977" sldId="287"/>
            <ac:graphicFrameMk id="5" creationId="{D5D3AB99-EBE8-42D6-A3AC-5C44EAA728EA}"/>
          </ac:graphicFrameMkLst>
        </pc:graphicFrameChg>
      </pc:sldChg>
    </pc:docChg>
  </pc:docChgLst>
  <pc:docChgLst>
    <pc:chgData name="maritko" userId="S::maritko_gmail.com#ext#@britishcouncil.onmicrosoft.com::d88f8002-1798-4589-aa07-c3b41a0d40bd" providerId="AD" clId="Web-{E1A8DC9E-F160-46AB-A7B2-DBEB2DF1368D}"/>
    <pc:docChg chg="modSld">
      <pc:chgData name="maritko" userId="S::maritko_gmail.com#ext#@britishcouncil.onmicrosoft.com::d88f8002-1798-4589-aa07-c3b41a0d40bd" providerId="AD" clId="Web-{E1A8DC9E-F160-46AB-A7B2-DBEB2DF1368D}" dt="2021-08-26T13:27:34.216" v="5" actId="1076"/>
      <pc:docMkLst>
        <pc:docMk/>
      </pc:docMkLst>
      <pc:sldChg chg="modSp">
        <pc:chgData name="maritko" userId="S::maritko_gmail.com#ext#@britishcouncil.onmicrosoft.com::d88f8002-1798-4589-aa07-c3b41a0d40bd" providerId="AD" clId="Web-{E1A8DC9E-F160-46AB-A7B2-DBEB2DF1368D}" dt="2021-08-26T13:27:34.216" v="5" actId="1076"/>
        <pc:sldMkLst>
          <pc:docMk/>
          <pc:sldMk cId="4217157735" sldId="284"/>
        </pc:sldMkLst>
        <pc:picChg chg="mod">
          <ac:chgData name="maritko" userId="S::maritko_gmail.com#ext#@britishcouncil.onmicrosoft.com::d88f8002-1798-4589-aa07-c3b41a0d40bd" providerId="AD" clId="Web-{E1A8DC9E-F160-46AB-A7B2-DBEB2DF1368D}" dt="2021-08-26T13:27:34.216" v="5" actId="1076"/>
          <ac:picMkLst>
            <pc:docMk/>
            <pc:sldMk cId="4217157735" sldId="284"/>
            <ac:picMk id="8" creationId="{FF299D8A-3936-4447-B7DB-8096D9D75E27}"/>
          </ac:picMkLst>
        </pc:picChg>
      </pc:sldChg>
      <pc:sldChg chg="modSp">
        <pc:chgData name="maritko" userId="S::maritko_gmail.com#ext#@britishcouncil.onmicrosoft.com::d88f8002-1798-4589-aa07-c3b41a0d40bd" providerId="AD" clId="Web-{E1A8DC9E-F160-46AB-A7B2-DBEB2DF1368D}" dt="2021-08-26T13:24:20.648" v="3"/>
        <pc:sldMkLst>
          <pc:docMk/>
          <pc:sldMk cId="2425850028" sldId="289"/>
        </pc:sldMkLst>
        <pc:graphicFrameChg chg="mod modGraphic">
          <ac:chgData name="maritko" userId="S::maritko_gmail.com#ext#@britishcouncil.onmicrosoft.com::d88f8002-1798-4589-aa07-c3b41a0d40bd" providerId="AD" clId="Web-{E1A8DC9E-F160-46AB-A7B2-DBEB2DF1368D}" dt="2021-08-26T13:24:20.648" v="3"/>
          <ac:graphicFrameMkLst>
            <pc:docMk/>
            <pc:sldMk cId="2425850028" sldId="289"/>
            <ac:graphicFrameMk id="5" creationId="{5FB245FA-2ABB-4D4E-B5D8-3C892AFF0F40}"/>
          </ac:graphicFrameMkLst>
        </pc:graphicFrameChg>
      </pc:sldChg>
    </pc:docChg>
  </pc:docChgLst>
  <pc:docChgLst>
    <pc:chgData name="maritko" userId="S::maritko_gmail.com#ext#@britishcouncil.onmicrosoft.com::d88f8002-1798-4589-aa07-c3b41a0d40bd" providerId="AD" clId="Web-{A8F310EA-3BF3-4344-93EE-A9E09D920305}"/>
    <pc:docChg chg="modSld">
      <pc:chgData name="maritko" userId="S::maritko_gmail.com#ext#@britishcouncil.onmicrosoft.com::d88f8002-1798-4589-aa07-c3b41a0d40bd" providerId="AD" clId="Web-{A8F310EA-3BF3-4344-93EE-A9E09D920305}" dt="2021-08-25T19:45:03.453" v="0" actId="1076"/>
      <pc:docMkLst>
        <pc:docMk/>
      </pc:docMkLst>
      <pc:sldChg chg="modSp">
        <pc:chgData name="maritko" userId="S::maritko_gmail.com#ext#@britishcouncil.onmicrosoft.com::d88f8002-1798-4589-aa07-c3b41a0d40bd" providerId="AD" clId="Web-{A8F310EA-3BF3-4344-93EE-A9E09D920305}" dt="2021-08-25T19:45:03.453" v="0" actId="1076"/>
        <pc:sldMkLst>
          <pc:docMk/>
          <pc:sldMk cId="1569505331" sldId="281"/>
        </pc:sldMkLst>
        <pc:spChg chg="mod">
          <ac:chgData name="maritko" userId="S::maritko_gmail.com#ext#@britishcouncil.onmicrosoft.com::d88f8002-1798-4589-aa07-c3b41a0d40bd" providerId="AD" clId="Web-{A8F310EA-3BF3-4344-93EE-A9E09D920305}" dt="2021-08-25T19:45:03.453" v="0" actId="1076"/>
          <ac:spMkLst>
            <pc:docMk/>
            <pc:sldMk cId="1569505331" sldId="281"/>
            <ac:spMk id="3" creationId="{00000000-0000-0000-0000-000000000000}"/>
          </ac:spMkLst>
        </pc:spChg>
      </pc:sldChg>
    </pc:docChg>
  </pc:docChgLst>
  <pc:docChgLst>
    <pc:chgData name="Oksana.Kolesnik.zp" userId="S::oksana.kolesnik.zp_gmail.com#ext#@britishcouncil.onmicrosoft.com::bdd19141-cefe-41b1-85ac-6b50547d1234" providerId="AD" clId="Web-{2B5EC35B-20F9-4350-A35C-F9ADA0C801B3}"/>
    <pc:docChg chg="modSld">
      <pc:chgData name="Oksana.Kolesnik.zp" userId="S::oksana.kolesnik.zp_gmail.com#ext#@britishcouncil.onmicrosoft.com::bdd19141-cefe-41b1-85ac-6b50547d1234" providerId="AD" clId="Web-{2B5EC35B-20F9-4350-A35C-F9ADA0C801B3}" dt="2021-08-25T09:59:09.810" v="1" actId="1076"/>
      <pc:docMkLst>
        <pc:docMk/>
      </pc:docMkLst>
      <pc:sldChg chg="modSp">
        <pc:chgData name="Oksana.Kolesnik.zp" userId="S::oksana.kolesnik.zp_gmail.com#ext#@britishcouncil.onmicrosoft.com::bdd19141-cefe-41b1-85ac-6b50547d1234" providerId="AD" clId="Web-{2B5EC35B-20F9-4350-A35C-F9ADA0C801B3}" dt="2021-08-25T09:59:09.810" v="1" actId="1076"/>
        <pc:sldMkLst>
          <pc:docMk/>
          <pc:sldMk cId="3100523977" sldId="287"/>
        </pc:sldMkLst>
        <pc:graphicFrameChg chg="mod">
          <ac:chgData name="Oksana.Kolesnik.zp" userId="S::oksana.kolesnik.zp_gmail.com#ext#@britishcouncil.onmicrosoft.com::bdd19141-cefe-41b1-85ac-6b50547d1234" providerId="AD" clId="Web-{2B5EC35B-20F9-4350-A35C-F9ADA0C801B3}" dt="2021-08-25T09:59:09.810" v="1" actId="1076"/>
          <ac:graphicFrameMkLst>
            <pc:docMk/>
            <pc:sldMk cId="3100523977" sldId="287"/>
            <ac:graphicFrameMk id="5" creationId="{D5D3AB99-EBE8-42D6-A3AC-5C44EAA728EA}"/>
          </ac:graphicFrameMkLst>
        </pc:graphicFrameChg>
      </pc:sldChg>
    </pc:docChg>
  </pc:docChgLst>
  <pc:docChgLst>
    <pc:chgData name="oksanagolovetska" userId="S::oksanagolovetska_gmail.com#ext#@britishcouncil.onmicrosoft.com::413f90b4-7fdd-496e-95af-368b850dd68f" providerId="AD" clId="Web-{F3641A59-415F-4C36-842A-A0B3C7FA58E0}"/>
    <pc:docChg chg="addSld">
      <pc:chgData name="oksanagolovetska" userId="S::oksanagolovetska_gmail.com#ext#@britishcouncil.onmicrosoft.com::413f90b4-7fdd-496e-95af-368b850dd68f" providerId="AD" clId="Web-{F3641A59-415F-4C36-842A-A0B3C7FA58E0}" dt="2021-10-24T07:35:47.252" v="0"/>
      <pc:docMkLst>
        <pc:docMk/>
      </pc:docMkLst>
      <pc:sldChg chg="new">
        <pc:chgData name="oksanagolovetska" userId="S::oksanagolovetska_gmail.com#ext#@britishcouncil.onmicrosoft.com::413f90b4-7fdd-496e-95af-368b850dd68f" providerId="AD" clId="Web-{F3641A59-415F-4C36-842A-A0B3C7FA58E0}" dt="2021-10-24T07:35:47.252" v="0"/>
        <pc:sldMkLst>
          <pc:docMk/>
          <pc:sldMk cId="3938444060" sldId="291"/>
        </pc:sldMkLst>
      </pc:sldChg>
    </pc:docChg>
  </pc:docChgLst>
  <pc:docChgLst>
    <pc:chgData name="maritko" userId="S::maritko_gmail.com#ext#@britishcouncil.onmicrosoft.com::d88f8002-1798-4589-aa07-c3b41a0d40bd" providerId="AD" clId="Web-{519FD221-3A0E-41D7-87A8-3722AA967CC1}"/>
    <pc:docChg chg="modSld">
      <pc:chgData name="maritko" userId="S::maritko_gmail.com#ext#@britishcouncil.onmicrosoft.com::d88f8002-1798-4589-aa07-c3b41a0d40bd" providerId="AD" clId="Web-{519FD221-3A0E-41D7-87A8-3722AA967CC1}" dt="2021-08-25T19:50:13.550" v="1" actId="1076"/>
      <pc:docMkLst>
        <pc:docMk/>
      </pc:docMkLst>
      <pc:sldChg chg="modSp">
        <pc:chgData name="maritko" userId="S::maritko_gmail.com#ext#@britishcouncil.onmicrosoft.com::d88f8002-1798-4589-aa07-c3b41a0d40bd" providerId="AD" clId="Web-{519FD221-3A0E-41D7-87A8-3722AA967CC1}" dt="2021-08-25T19:50:13.550" v="1" actId="1076"/>
        <pc:sldMkLst>
          <pc:docMk/>
          <pc:sldMk cId="4217157735" sldId="284"/>
        </pc:sldMkLst>
        <pc:picChg chg="mod">
          <ac:chgData name="maritko" userId="S::maritko_gmail.com#ext#@britishcouncil.onmicrosoft.com::d88f8002-1798-4589-aa07-c3b41a0d40bd" providerId="AD" clId="Web-{519FD221-3A0E-41D7-87A8-3722AA967CC1}" dt="2021-08-25T19:50:13.550" v="1" actId="1076"/>
          <ac:picMkLst>
            <pc:docMk/>
            <pc:sldMk cId="4217157735" sldId="284"/>
            <ac:picMk id="8" creationId="{FF299D8A-3936-4447-B7DB-8096D9D75E27}"/>
          </ac:picMkLst>
        </pc:picChg>
      </pc:sldChg>
    </pc:docChg>
  </pc:docChgLst>
  <pc:docChgLst>
    <pc:chgData name="oksanagolovetska" userId="S::oksanagolovetska_gmail.com#ext#@britishcouncil.onmicrosoft.com::413f90b4-7fdd-496e-95af-368b850dd68f" providerId="AD" clId="Web-{D3805823-DAF6-4BB8-BFEC-1FE54374A623}"/>
    <pc:docChg chg="delSld">
      <pc:chgData name="oksanagolovetska" userId="S::oksanagolovetska_gmail.com#ext#@britishcouncil.onmicrosoft.com::413f90b4-7fdd-496e-95af-368b850dd68f" providerId="AD" clId="Web-{D3805823-DAF6-4BB8-BFEC-1FE54374A623}" dt="2021-10-24T07:36:36.191" v="0"/>
      <pc:docMkLst>
        <pc:docMk/>
      </pc:docMkLst>
      <pc:sldChg chg="del">
        <pc:chgData name="oksanagolovetska" userId="S::oksanagolovetska_gmail.com#ext#@britishcouncil.onmicrosoft.com::413f90b4-7fdd-496e-95af-368b850dd68f" providerId="AD" clId="Web-{D3805823-DAF6-4BB8-BFEC-1FE54374A623}" dt="2021-10-24T07:36:36.191" v="0"/>
        <pc:sldMkLst>
          <pc:docMk/>
          <pc:sldMk cId="3938444060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91A62-3268-43AE-AE08-42C185DE862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5FB0484-310E-4076-92B5-A7CE8FCFA3C9}">
      <dgm:prSet phldrT="[Text]"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F6A20-E181-4391-8E11-8C4B67ECC2D2}" type="parTrans" cxnId="{22C7A6D5-DD87-4F51-9BA3-EDC118E4AD34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90E0E-CB27-474A-AA36-89398ACA2C9D}" type="sibTrans" cxnId="{22C7A6D5-DD87-4F51-9BA3-EDC118E4AD34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6BC3A-E24A-47A4-BE80-FC4752C22FBE}">
      <dgm:prSet phldrT="[Text]"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 dirty="0">
              <a:latin typeface="Arial" panose="020B0604020202020204" pitchFamily="34" charset="0"/>
              <a:cs typeface="Arial" panose="020B0604020202020204" pitchFamily="34" charset="0"/>
            </a:rPr>
            <a:t>Вибираю тему та підтему ситуативного спілкування – Розділ 4.2. (5-6 класи), розділ 5.2. (7-9 класи).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C5166-51D7-4830-A45E-A1475F1D9BFF}" type="parTrans" cxnId="{FA84D7D1-C5CC-42D2-B3B1-13BA8546BC78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C230C-CC0E-4A4F-BE97-4A0F663828C7}" type="sibTrans" cxnId="{FA84D7D1-C5CC-42D2-B3B1-13BA8546BC78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DC1F1-EBD2-4ECA-BA4E-D0F9A6F4C7EB}">
      <dgm:prSet phldrT="[Text]"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022E2-7167-497B-9439-720FA3D5329B}" type="parTrans" cxnId="{CF1797AE-0044-46E4-9D47-32362302B822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033CE-08CD-4D31-91A0-FE3610D60C47}" type="sibTrans" cxnId="{CF1797AE-0044-46E4-9D47-32362302B822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F1326-FD7E-410F-AF7F-49EE83A54521}">
      <dgm:prSet phldrT="[Text]"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Визначаю зовнішній контекст – Локації, люди, об’єкти, події, дії/операції, тексти.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283C4-674C-46B6-9CB3-E219C7F747E1}" type="parTrans" cxnId="{3E8F3F26-AE3C-4685-B02B-19D5C4F5CC53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17D15-EC1D-4906-8BED-C6BEDA7B6A84}" type="sibTrans" cxnId="{3E8F3F26-AE3C-4685-B02B-19D5C4F5CC53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EA219-16CD-496D-83E3-6E6DBD79724C}">
      <dgm:prSet phldrT="[Text]"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B0D8C-B8A3-4B9F-9EE3-60BF484E4DBA}" type="parTrans" cxnId="{CC333233-0614-4CF3-B3A5-0E0D530747DD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A55AF-134E-43DD-B24E-87979AD07D41}" type="sibTrans" cxnId="{CC333233-0614-4CF3-B3A5-0E0D530747DD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B1997-C44C-4369-B66B-A5F0BB886881}">
      <dgm:prSet phldrT="[Text]"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Описую комунікативні мовленнєві уміння відповідно до конкретних очікуваних результатів програми – Розділ 4.1. (5-6 класи), розділ 5.1. (7-9 класи).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67CE2-46C4-44B0-A13B-126FB420FE4F}" type="parTrans" cxnId="{E64E9903-3A61-4677-82D9-491ADE466051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7AA2B-2CD3-4566-9CDF-058F7FA74098}" type="sibTrans" cxnId="{E64E9903-3A61-4677-82D9-491ADE466051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90800-28B8-4402-B511-CC6C1CCDA471}">
      <dgm:prSet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46622-EC49-4A91-BE12-BFBB4E8DEEAB}" type="parTrans" cxnId="{41885E4C-65E3-4549-8128-7FE0D211806D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4A3F1-9EA0-4A7E-8642-7A8974836300}" type="sibTrans" cxnId="{41885E4C-65E3-4549-8128-7FE0D211806D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86752-E275-4449-B3F5-4D7BC2F3114F}">
      <dgm:prSet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357C9-5249-4038-84F7-D9D8EE648751}" type="parTrans" cxnId="{26A8C76A-D283-4CE5-AC77-780D4DF9FEDB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7E8A6-1F73-4F30-BB83-CF2001912925}" type="sibTrans" cxnId="{26A8C76A-D283-4CE5-AC77-780D4DF9FEDB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25445-2A8B-4422-9ADF-DEAD3EB54026}">
      <dgm:prSet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1FAF8-B45F-4276-AC43-6AC6206B3D47}" type="parTrans" cxnId="{F8562049-5C51-4C55-85F6-7AFB21D28C51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289F6-F9C6-49F7-92FD-A276C618F41A}" type="sibTrans" cxnId="{F8562049-5C51-4C55-85F6-7AFB21D28C51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36FD5-1D41-4AC6-B7D6-CEE86ECCB6D1}">
      <dgm:prSet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З’ясовую, які наскрізні вміння розвиватимуться засобами теми – Розділ 2.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752B5-1816-40DE-AD2F-DD31F2842471}" type="parTrans" cxnId="{EBD35CC2-6E1A-41F5-9000-DB6FDC670F2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CCBBA-54D1-4F23-841C-8C58AF555281}" type="sibTrans" cxnId="{EBD35CC2-6E1A-41F5-9000-DB6FDC670F2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D1038-B57D-42F6-99C7-394995F14EDF}">
      <dgm:prSet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Окреслюю результати учіння (комунікативні мовленнєві вміння + наскрізні вміння) на кінець опрацювання теми, які є основою для визначення конкретних завдань окремих уроків.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686FF-3FBF-4FB4-909F-12959BF596FA}" type="parTrans" cxnId="{186C4B57-56A7-43C5-9925-2FAA84092947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C96AD-D8AF-464A-8891-FAAE94AC1855}" type="sibTrans" cxnId="{186C4B57-56A7-43C5-9925-2FAA84092947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9C5E2-4C1D-41BE-901B-7897F29F3BB1}">
      <dgm:prSet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Визначаю стратегії та способи формувального та підсумкового оцінювання.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BE91B0-96F0-4DAF-A0DE-E9C008176B4F}" type="parTrans" cxnId="{E20C1549-1985-401D-97B1-C20CD860DDD0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B30AB-52BB-456F-8A0E-69D5D2B83AFE}" type="sibTrans" cxnId="{E20C1549-1985-401D-97B1-C20CD860DDD0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8C42C-8CEE-4882-887E-4C3186CFB7D1}">
      <dgm:prSet custT="1"/>
      <dgm:spPr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26037-E5B7-4631-9BC7-7C82600A14E3}" type="parTrans" cxnId="{F65A4C27-3F4B-4C91-97A8-DF3FFAB8C9F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EBFC0-9F54-4C74-A8F4-2591193C84BD}" type="sibTrans" cxnId="{F65A4C27-3F4B-4C91-97A8-DF3FFAB8C9F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646FB-CF96-4DEF-9B7F-DB7A2D9892C3}">
      <dgm:prSet custT="1"/>
      <dgm:spPr>
        <a:noFill/>
        <a:ln>
          <a:solidFill>
            <a:srgbClr val="F6841E"/>
          </a:solidFill>
        </a:ln>
      </dgm:spPr>
      <dgm:t>
        <a:bodyPr/>
        <a:lstStyle/>
        <a:p>
          <a:r>
            <a:rPr lang="uk-UA" sz="1100">
              <a:latin typeface="Arial" panose="020B0604020202020204" pitchFamily="34" charset="0"/>
              <a:cs typeface="Arial" panose="020B0604020202020204" pitchFamily="34" charset="0"/>
            </a:rPr>
            <a:t>Добираю відповідний мовний матеріал – Розділи 4.3., 4.4. (5-6 класи), розділи 5.3., 5.4. (7-9 класи).</a:t>
          </a:r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7FA00-6C5C-4D2C-A702-A00E5760DC1D}" type="parTrans" cxnId="{98C68545-9055-4833-9EC5-4C3C0F965A59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8733F-25FC-4E69-AD23-CC1BA7BDB94F}" type="sibTrans" cxnId="{98C68545-9055-4833-9EC5-4C3C0F965A59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594A6-51FF-427D-9339-6FF4DEE7EEDD}" type="pres">
      <dgm:prSet presAssocID="{67791A62-3268-43AE-AE08-42C185DE86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B0A55-12CD-44D5-8B28-8798240E70AA}" type="pres">
      <dgm:prSet presAssocID="{55FB0484-310E-4076-92B5-A7CE8FCFA3C9}" presName="composite" presStyleCnt="0"/>
      <dgm:spPr/>
    </dgm:pt>
    <dgm:pt modelId="{44557D31-915D-4685-808F-3B46105E0483}" type="pres">
      <dgm:prSet presAssocID="{55FB0484-310E-4076-92B5-A7CE8FCFA3C9}" presName="parentText" presStyleLbl="alignNode1" presStyleIdx="0" presStyleCnt="7" custLinFactNeighborY="4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88B94-0776-4414-8DCF-1ABCF6C4B118}" type="pres">
      <dgm:prSet presAssocID="{55FB0484-310E-4076-92B5-A7CE8FCFA3C9}" presName="descendantText" presStyleLbl="alignAcc1" presStyleIdx="0" presStyleCnt="7" custLinFactNeighborX="7" custLinFactNeighborY="-2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6AEC5-E7C2-44E6-A549-4984E6F1D78E}" type="pres">
      <dgm:prSet presAssocID="{AD090E0E-CB27-474A-AA36-89398ACA2C9D}" presName="sp" presStyleCnt="0"/>
      <dgm:spPr/>
    </dgm:pt>
    <dgm:pt modelId="{00C84890-E543-4E05-8B60-86B79FD73150}" type="pres">
      <dgm:prSet presAssocID="{360DC1F1-EBD2-4ECA-BA4E-D0F9A6F4C7EB}" presName="composite" presStyleCnt="0"/>
      <dgm:spPr/>
    </dgm:pt>
    <dgm:pt modelId="{CABE63E5-F75A-41ED-B6A3-8FAD3EAFB476}" type="pres">
      <dgm:prSet presAssocID="{360DC1F1-EBD2-4ECA-BA4E-D0F9A6F4C7E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2B5A2-C10F-4AC2-B35A-3A849CC1DC67}" type="pres">
      <dgm:prSet presAssocID="{360DC1F1-EBD2-4ECA-BA4E-D0F9A6F4C7E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697D-4BA5-4047-94C9-9291342DD268}" type="pres">
      <dgm:prSet presAssocID="{894033CE-08CD-4D31-91A0-FE3610D60C47}" presName="sp" presStyleCnt="0"/>
      <dgm:spPr/>
    </dgm:pt>
    <dgm:pt modelId="{9E4361E6-613F-429C-9088-DD341638FDB3}" type="pres">
      <dgm:prSet presAssocID="{6BDEA219-16CD-496D-83E3-6E6DBD79724C}" presName="composite" presStyleCnt="0"/>
      <dgm:spPr/>
    </dgm:pt>
    <dgm:pt modelId="{5AB5FF06-34FB-4557-B262-59A32BFAAE20}" type="pres">
      <dgm:prSet presAssocID="{6BDEA219-16CD-496D-83E3-6E6DBD79724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F49EC-A620-4EE4-8D16-0218696144CE}" type="pres">
      <dgm:prSet presAssocID="{6BDEA219-16CD-496D-83E3-6E6DBD79724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FF558-0FFD-434B-B09A-9B1E270E82D3}" type="pres">
      <dgm:prSet presAssocID="{1B0A55AF-134E-43DD-B24E-87979AD07D41}" presName="sp" presStyleCnt="0"/>
      <dgm:spPr/>
    </dgm:pt>
    <dgm:pt modelId="{3B8DE635-5FE7-4D43-871B-0DC2A7426BD1}" type="pres">
      <dgm:prSet presAssocID="{9FE90800-28B8-4402-B511-CC6C1CCDA471}" presName="composite" presStyleCnt="0"/>
      <dgm:spPr/>
    </dgm:pt>
    <dgm:pt modelId="{3E2B8246-D38C-487B-9A60-FFFBF79BFA52}" type="pres">
      <dgm:prSet presAssocID="{9FE90800-28B8-4402-B511-CC6C1CCDA47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B988A-6D49-437E-B359-83B4548722F1}" type="pres">
      <dgm:prSet presAssocID="{9FE90800-28B8-4402-B511-CC6C1CCDA47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A12D5-31F1-4E11-87F9-387847724587}" type="pres">
      <dgm:prSet presAssocID="{ED24A3F1-9EA0-4A7E-8642-7A8974836300}" presName="sp" presStyleCnt="0"/>
      <dgm:spPr/>
    </dgm:pt>
    <dgm:pt modelId="{BF656712-5C10-48DA-BB38-7005EE1AF4DC}" type="pres">
      <dgm:prSet presAssocID="{B1386752-E275-4449-B3F5-4D7BC2F3114F}" presName="composite" presStyleCnt="0"/>
      <dgm:spPr/>
    </dgm:pt>
    <dgm:pt modelId="{2BF35893-5DE2-4967-95EA-D83A9DEDA183}" type="pres">
      <dgm:prSet presAssocID="{B1386752-E275-4449-B3F5-4D7BC2F3114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DE317-A38D-408C-B40E-3FB30151DCD5}" type="pres">
      <dgm:prSet presAssocID="{B1386752-E275-4449-B3F5-4D7BC2F3114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CD64-C109-47BC-AC5C-0251C8144547}" type="pres">
      <dgm:prSet presAssocID="{C0E7E8A6-1F73-4F30-BB83-CF2001912925}" presName="sp" presStyleCnt="0"/>
      <dgm:spPr/>
    </dgm:pt>
    <dgm:pt modelId="{BE021074-01FF-4BB7-AC34-CF3FF682B853}" type="pres">
      <dgm:prSet presAssocID="{F2125445-2A8B-4422-9ADF-DEAD3EB54026}" presName="composite" presStyleCnt="0"/>
      <dgm:spPr/>
    </dgm:pt>
    <dgm:pt modelId="{B2C87F0C-6DC9-4D1F-947A-5F5EDAACF204}" type="pres">
      <dgm:prSet presAssocID="{F2125445-2A8B-4422-9ADF-DEAD3EB5402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ECFC-97E0-48D7-A2EC-AF4F061D4296}" type="pres">
      <dgm:prSet presAssocID="{F2125445-2A8B-4422-9ADF-DEAD3EB5402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7827F-509B-4880-864A-AA9CE181678F}" type="pres">
      <dgm:prSet presAssocID="{A7A289F6-F9C6-49F7-92FD-A276C618F41A}" presName="sp" presStyleCnt="0"/>
      <dgm:spPr/>
    </dgm:pt>
    <dgm:pt modelId="{F44B9561-E170-439F-BFE3-EAF2903290AC}" type="pres">
      <dgm:prSet presAssocID="{B6F8C42C-8CEE-4882-887E-4C3186CFB7D1}" presName="composite" presStyleCnt="0"/>
      <dgm:spPr/>
    </dgm:pt>
    <dgm:pt modelId="{D4D13511-FA66-48A4-B5A6-2225A4E01136}" type="pres">
      <dgm:prSet presAssocID="{B6F8C42C-8CEE-4882-887E-4C3186CFB7D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FE682-E781-4E14-B5BE-71491919158A}" type="pres">
      <dgm:prSet presAssocID="{B6F8C42C-8CEE-4882-887E-4C3186CFB7D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3654A-1712-4471-81B8-C874A1374122}" type="presOf" srcId="{96536FD5-1D41-4AC6-B7D6-CEE86ECCB6D1}" destId="{A38B988A-6D49-437E-B359-83B4548722F1}" srcOrd="0" destOrd="0" presId="urn:microsoft.com/office/officeart/2005/8/layout/chevron2"/>
    <dgm:cxn modelId="{98C68545-9055-4833-9EC5-4C3C0F965A59}" srcId="{B6F8C42C-8CEE-4882-887E-4C3186CFB7D1}" destId="{C0A646FB-CF96-4DEF-9B7F-DB7A2D9892C3}" srcOrd="0" destOrd="0" parTransId="{4E47FA00-6C5C-4D2C-A702-A00E5760DC1D}" sibTransId="{6088733F-25FC-4E69-AD23-CC1BA7BDB94F}"/>
    <dgm:cxn modelId="{B7720F2F-81E0-450A-AC7F-13C3339D895E}" type="presOf" srcId="{67791A62-3268-43AE-AE08-42C185DE862B}" destId="{A7A594A6-51FF-427D-9339-6FF4DEE7EEDD}" srcOrd="0" destOrd="0" presId="urn:microsoft.com/office/officeart/2005/8/layout/chevron2"/>
    <dgm:cxn modelId="{1054CB26-1BD3-4F42-915B-DE65C66CA39A}" type="presOf" srcId="{3F2D1038-B57D-42F6-99C7-394995F14EDF}" destId="{386DE317-A38D-408C-B40E-3FB30151DCD5}" srcOrd="0" destOrd="0" presId="urn:microsoft.com/office/officeart/2005/8/layout/chevron2"/>
    <dgm:cxn modelId="{4285C74A-65E5-495B-9E8F-1F1F85EEB71F}" type="presOf" srcId="{C0A646FB-CF96-4DEF-9B7F-DB7A2D9892C3}" destId="{A02FE682-E781-4E14-B5BE-71491919158A}" srcOrd="0" destOrd="0" presId="urn:microsoft.com/office/officeart/2005/8/layout/chevron2"/>
    <dgm:cxn modelId="{26A8C76A-D283-4CE5-AC77-780D4DF9FEDB}" srcId="{67791A62-3268-43AE-AE08-42C185DE862B}" destId="{B1386752-E275-4449-B3F5-4D7BC2F3114F}" srcOrd="4" destOrd="0" parTransId="{227357C9-5249-4038-84F7-D9D8EE648751}" sibTransId="{C0E7E8A6-1F73-4F30-BB83-CF2001912925}"/>
    <dgm:cxn modelId="{9FBF9F42-B580-40FD-9C51-018CC922460B}" type="presOf" srcId="{654B1997-C44C-4369-B66B-A5F0BB886881}" destId="{FC8F49EC-A620-4EE4-8D16-0218696144CE}" srcOrd="0" destOrd="0" presId="urn:microsoft.com/office/officeart/2005/8/layout/chevron2"/>
    <dgm:cxn modelId="{686B5D23-E402-401E-B19D-AC66940E4237}" type="presOf" srcId="{B6F8C42C-8CEE-4882-887E-4C3186CFB7D1}" destId="{D4D13511-FA66-48A4-B5A6-2225A4E01136}" srcOrd="0" destOrd="0" presId="urn:microsoft.com/office/officeart/2005/8/layout/chevron2"/>
    <dgm:cxn modelId="{C0DF766F-8E41-40F8-AAEF-23796405716E}" type="presOf" srcId="{55FB0484-310E-4076-92B5-A7CE8FCFA3C9}" destId="{44557D31-915D-4685-808F-3B46105E0483}" srcOrd="0" destOrd="0" presId="urn:microsoft.com/office/officeart/2005/8/layout/chevron2"/>
    <dgm:cxn modelId="{EBD35CC2-6E1A-41F5-9000-DB6FDC670F2F}" srcId="{9FE90800-28B8-4402-B511-CC6C1CCDA471}" destId="{96536FD5-1D41-4AC6-B7D6-CEE86ECCB6D1}" srcOrd="0" destOrd="0" parTransId="{D11752B5-1816-40DE-AD2F-DD31F2842471}" sibTransId="{D24CCBBA-54D1-4F23-841C-8C58AF555281}"/>
    <dgm:cxn modelId="{F65A4C27-3F4B-4C91-97A8-DF3FFAB8C9FF}" srcId="{67791A62-3268-43AE-AE08-42C185DE862B}" destId="{B6F8C42C-8CEE-4882-887E-4C3186CFB7D1}" srcOrd="6" destOrd="0" parTransId="{76726037-E5B7-4631-9BC7-7C82600A14E3}" sibTransId="{541EBFC0-9F54-4C74-A8F4-2591193C84BD}"/>
    <dgm:cxn modelId="{B226331F-B843-4550-ABEC-14C664A2DA3A}" type="presOf" srcId="{360DC1F1-EBD2-4ECA-BA4E-D0F9A6F4C7EB}" destId="{CABE63E5-F75A-41ED-B6A3-8FAD3EAFB476}" srcOrd="0" destOrd="0" presId="urn:microsoft.com/office/officeart/2005/8/layout/chevron2"/>
    <dgm:cxn modelId="{E19D676F-0D7D-4671-BD73-5ECD18AB5242}" type="presOf" srcId="{F2125445-2A8B-4422-9ADF-DEAD3EB54026}" destId="{B2C87F0C-6DC9-4D1F-947A-5F5EDAACF204}" srcOrd="0" destOrd="0" presId="urn:microsoft.com/office/officeart/2005/8/layout/chevron2"/>
    <dgm:cxn modelId="{3E8F3F26-AE3C-4685-B02B-19D5C4F5CC53}" srcId="{360DC1F1-EBD2-4ECA-BA4E-D0F9A6F4C7EB}" destId="{325F1326-FD7E-410F-AF7F-49EE83A54521}" srcOrd="0" destOrd="0" parTransId="{A45283C4-674C-46B6-9CB3-E219C7F747E1}" sibTransId="{42E17D15-EC1D-4906-8BED-C6BEDA7B6A84}"/>
    <dgm:cxn modelId="{E180BA79-20C3-42C7-B4DE-955ECB651CC5}" type="presOf" srcId="{6BDEA219-16CD-496D-83E3-6E6DBD79724C}" destId="{5AB5FF06-34FB-4557-B262-59A32BFAAE20}" srcOrd="0" destOrd="0" presId="urn:microsoft.com/office/officeart/2005/8/layout/chevron2"/>
    <dgm:cxn modelId="{1F709CDA-2888-46A8-99C7-E4CFF17E41BA}" type="presOf" srcId="{B1386752-E275-4449-B3F5-4D7BC2F3114F}" destId="{2BF35893-5DE2-4967-95EA-D83A9DEDA183}" srcOrd="0" destOrd="0" presId="urn:microsoft.com/office/officeart/2005/8/layout/chevron2"/>
    <dgm:cxn modelId="{F8562049-5C51-4C55-85F6-7AFB21D28C51}" srcId="{67791A62-3268-43AE-AE08-42C185DE862B}" destId="{F2125445-2A8B-4422-9ADF-DEAD3EB54026}" srcOrd="5" destOrd="0" parTransId="{8EA1FAF8-B45F-4276-AC43-6AC6206B3D47}" sibTransId="{A7A289F6-F9C6-49F7-92FD-A276C618F41A}"/>
    <dgm:cxn modelId="{9C93EBBE-2C98-43BF-B4DC-B1EFDEBE50A1}" type="presOf" srcId="{2639C5E2-4C1D-41BE-901B-7897F29F3BB1}" destId="{177BECFC-97E0-48D7-A2EC-AF4F061D4296}" srcOrd="0" destOrd="0" presId="urn:microsoft.com/office/officeart/2005/8/layout/chevron2"/>
    <dgm:cxn modelId="{98415AE7-2B97-4011-93B6-3E9C82BA878E}" type="presOf" srcId="{325F1326-FD7E-410F-AF7F-49EE83A54521}" destId="{8662B5A2-C10F-4AC2-B35A-3A849CC1DC67}" srcOrd="0" destOrd="0" presId="urn:microsoft.com/office/officeart/2005/8/layout/chevron2"/>
    <dgm:cxn modelId="{22C7A6D5-DD87-4F51-9BA3-EDC118E4AD34}" srcId="{67791A62-3268-43AE-AE08-42C185DE862B}" destId="{55FB0484-310E-4076-92B5-A7CE8FCFA3C9}" srcOrd="0" destOrd="0" parTransId="{F0DF6A20-E181-4391-8E11-8C4B67ECC2D2}" sibTransId="{AD090E0E-CB27-474A-AA36-89398ACA2C9D}"/>
    <dgm:cxn modelId="{8C6B150D-7DF1-4311-9729-0F33020B9BA6}" type="presOf" srcId="{9FE90800-28B8-4402-B511-CC6C1CCDA471}" destId="{3E2B8246-D38C-487B-9A60-FFFBF79BFA52}" srcOrd="0" destOrd="0" presId="urn:microsoft.com/office/officeart/2005/8/layout/chevron2"/>
    <dgm:cxn modelId="{CC333233-0614-4CF3-B3A5-0E0D530747DD}" srcId="{67791A62-3268-43AE-AE08-42C185DE862B}" destId="{6BDEA219-16CD-496D-83E3-6E6DBD79724C}" srcOrd="2" destOrd="0" parTransId="{94AB0D8C-B8A3-4B9F-9EE3-60BF484E4DBA}" sibTransId="{1B0A55AF-134E-43DD-B24E-87979AD07D41}"/>
    <dgm:cxn modelId="{186C4B57-56A7-43C5-9925-2FAA84092947}" srcId="{B1386752-E275-4449-B3F5-4D7BC2F3114F}" destId="{3F2D1038-B57D-42F6-99C7-394995F14EDF}" srcOrd="0" destOrd="0" parTransId="{984686FF-3FBF-4FB4-909F-12959BF596FA}" sibTransId="{BEFC96AD-D8AF-464A-8891-FAAE94AC1855}"/>
    <dgm:cxn modelId="{41885E4C-65E3-4549-8128-7FE0D211806D}" srcId="{67791A62-3268-43AE-AE08-42C185DE862B}" destId="{9FE90800-28B8-4402-B511-CC6C1CCDA471}" srcOrd="3" destOrd="0" parTransId="{86846622-EC49-4A91-BE12-BFBB4E8DEEAB}" sibTransId="{ED24A3F1-9EA0-4A7E-8642-7A8974836300}"/>
    <dgm:cxn modelId="{FDC23FC9-1BCD-47FE-9089-C156D2C2DC73}" type="presOf" srcId="{B2A6BC3A-E24A-47A4-BE80-FC4752C22FBE}" destId="{E0388B94-0776-4414-8DCF-1ABCF6C4B118}" srcOrd="0" destOrd="0" presId="urn:microsoft.com/office/officeart/2005/8/layout/chevron2"/>
    <dgm:cxn modelId="{E20C1549-1985-401D-97B1-C20CD860DDD0}" srcId="{F2125445-2A8B-4422-9ADF-DEAD3EB54026}" destId="{2639C5E2-4C1D-41BE-901B-7897F29F3BB1}" srcOrd="0" destOrd="0" parTransId="{57BE91B0-96F0-4DAF-A0DE-E9C008176B4F}" sibTransId="{0FAB30AB-52BB-456F-8A0E-69D5D2B83AFE}"/>
    <dgm:cxn modelId="{E64E9903-3A61-4677-82D9-491ADE466051}" srcId="{6BDEA219-16CD-496D-83E3-6E6DBD79724C}" destId="{654B1997-C44C-4369-B66B-A5F0BB886881}" srcOrd="0" destOrd="0" parTransId="{C1C67CE2-46C4-44B0-A13B-126FB420FE4F}" sibTransId="{7407AA2B-2CD3-4566-9CDF-058F7FA74098}"/>
    <dgm:cxn modelId="{FA84D7D1-C5CC-42D2-B3B1-13BA8546BC78}" srcId="{55FB0484-310E-4076-92B5-A7CE8FCFA3C9}" destId="{B2A6BC3A-E24A-47A4-BE80-FC4752C22FBE}" srcOrd="0" destOrd="0" parTransId="{418C5166-51D7-4830-A45E-A1475F1D9BFF}" sibTransId="{BBBC230C-CC0E-4A4F-BE97-4A0F663828C7}"/>
    <dgm:cxn modelId="{CF1797AE-0044-46E4-9D47-32362302B822}" srcId="{67791A62-3268-43AE-AE08-42C185DE862B}" destId="{360DC1F1-EBD2-4ECA-BA4E-D0F9A6F4C7EB}" srcOrd="1" destOrd="0" parTransId="{60F022E2-7167-497B-9439-720FA3D5329B}" sibTransId="{894033CE-08CD-4D31-91A0-FE3610D60C47}"/>
    <dgm:cxn modelId="{91843B0E-66A0-4CB7-AF4B-5F5CB87AC8F1}" type="presParOf" srcId="{A7A594A6-51FF-427D-9339-6FF4DEE7EEDD}" destId="{A51B0A55-12CD-44D5-8B28-8798240E70AA}" srcOrd="0" destOrd="0" presId="urn:microsoft.com/office/officeart/2005/8/layout/chevron2"/>
    <dgm:cxn modelId="{406AF277-F0F2-469D-8D0F-EE1B4E28F513}" type="presParOf" srcId="{A51B0A55-12CD-44D5-8B28-8798240E70AA}" destId="{44557D31-915D-4685-808F-3B46105E0483}" srcOrd="0" destOrd="0" presId="urn:microsoft.com/office/officeart/2005/8/layout/chevron2"/>
    <dgm:cxn modelId="{A7EFDDCA-5758-4E5C-8EED-760F8B05E5CC}" type="presParOf" srcId="{A51B0A55-12CD-44D5-8B28-8798240E70AA}" destId="{E0388B94-0776-4414-8DCF-1ABCF6C4B118}" srcOrd="1" destOrd="0" presId="urn:microsoft.com/office/officeart/2005/8/layout/chevron2"/>
    <dgm:cxn modelId="{436FA274-561A-4416-B16F-0A3929918182}" type="presParOf" srcId="{A7A594A6-51FF-427D-9339-6FF4DEE7EEDD}" destId="{59F6AEC5-E7C2-44E6-A549-4984E6F1D78E}" srcOrd="1" destOrd="0" presId="urn:microsoft.com/office/officeart/2005/8/layout/chevron2"/>
    <dgm:cxn modelId="{981E917F-3A0F-4842-90A6-CA54FD279B1A}" type="presParOf" srcId="{A7A594A6-51FF-427D-9339-6FF4DEE7EEDD}" destId="{00C84890-E543-4E05-8B60-86B79FD73150}" srcOrd="2" destOrd="0" presId="urn:microsoft.com/office/officeart/2005/8/layout/chevron2"/>
    <dgm:cxn modelId="{CDCFDE87-1364-48B6-87CF-D7BBD8CE86B6}" type="presParOf" srcId="{00C84890-E543-4E05-8B60-86B79FD73150}" destId="{CABE63E5-F75A-41ED-B6A3-8FAD3EAFB476}" srcOrd="0" destOrd="0" presId="urn:microsoft.com/office/officeart/2005/8/layout/chevron2"/>
    <dgm:cxn modelId="{9A4DF1E3-AD87-446B-8856-2645838CA6E3}" type="presParOf" srcId="{00C84890-E543-4E05-8B60-86B79FD73150}" destId="{8662B5A2-C10F-4AC2-B35A-3A849CC1DC67}" srcOrd="1" destOrd="0" presId="urn:microsoft.com/office/officeart/2005/8/layout/chevron2"/>
    <dgm:cxn modelId="{F56B826F-F67D-4543-9991-4F35899A0E42}" type="presParOf" srcId="{A7A594A6-51FF-427D-9339-6FF4DEE7EEDD}" destId="{DDB1697D-4BA5-4047-94C9-9291342DD268}" srcOrd="3" destOrd="0" presId="urn:microsoft.com/office/officeart/2005/8/layout/chevron2"/>
    <dgm:cxn modelId="{CD6B451F-1D30-4980-B7FB-C9F8F6777592}" type="presParOf" srcId="{A7A594A6-51FF-427D-9339-6FF4DEE7EEDD}" destId="{9E4361E6-613F-429C-9088-DD341638FDB3}" srcOrd="4" destOrd="0" presId="urn:microsoft.com/office/officeart/2005/8/layout/chevron2"/>
    <dgm:cxn modelId="{D7C6D278-FD9C-4812-B46F-2E3463729640}" type="presParOf" srcId="{9E4361E6-613F-429C-9088-DD341638FDB3}" destId="{5AB5FF06-34FB-4557-B262-59A32BFAAE20}" srcOrd="0" destOrd="0" presId="urn:microsoft.com/office/officeart/2005/8/layout/chevron2"/>
    <dgm:cxn modelId="{C653FCDD-85AC-4668-8C03-129C8601802A}" type="presParOf" srcId="{9E4361E6-613F-429C-9088-DD341638FDB3}" destId="{FC8F49EC-A620-4EE4-8D16-0218696144CE}" srcOrd="1" destOrd="0" presId="urn:microsoft.com/office/officeart/2005/8/layout/chevron2"/>
    <dgm:cxn modelId="{5896984F-43D3-4B1D-A276-94E3930FE38C}" type="presParOf" srcId="{A7A594A6-51FF-427D-9339-6FF4DEE7EEDD}" destId="{ECAFF558-0FFD-434B-B09A-9B1E270E82D3}" srcOrd="5" destOrd="0" presId="urn:microsoft.com/office/officeart/2005/8/layout/chevron2"/>
    <dgm:cxn modelId="{119947A7-1D3D-4802-97EE-F8050CC65BF7}" type="presParOf" srcId="{A7A594A6-51FF-427D-9339-6FF4DEE7EEDD}" destId="{3B8DE635-5FE7-4D43-871B-0DC2A7426BD1}" srcOrd="6" destOrd="0" presId="urn:microsoft.com/office/officeart/2005/8/layout/chevron2"/>
    <dgm:cxn modelId="{718191CE-7030-4219-94F4-74868E1EA6F8}" type="presParOf" srcId="{3B8DE635-5FE7-4D43-871B-0DC2A7426BD1}" destId="{3E2B8246-D38C-487B-9A60-FFFBF79BFA52}" srcOrd="0" destOrd="0" presId="urn:microsoft.com/office/officeart/2005/8/layout/chevron2"/>
    <dgm:cxn modelId="{6372E21B-8480-40EC-8874-B2E2F7FA0AD7}" type="presParOf" srcId="{3B8DE635-5FE7-4D43-871B-0DC2A7426BD1}" destId="{A38B988A-6D49-437E-B359-83B4548722F1}" srcOrd="1" destOrd="0" presId="urn:microsoft.com/office/officeart/2005/8/layout/chevron2"/>
    <dgm:cxn modelId="{1DADBC60-5CFB-44EE-A8B3-1FA8692045D9}" type="presParOf" srcId="{A7A594A6-51FF-427D-9339-6FF4DEE7EEDD}" destId="{356A12D5-31F1-4E11-87F9-387847724587}" srcOrd="7" destOrd="0" presId="urn:microsoft.com/office/officeart/2005/8/layout/chevron2"/>
    <dgm:cxn modelId="{147091EA-6F10-4340-8A44-EDB64CE400FF}" type="presParOf" srcId="{A7A594A6-51FF-427D-9339-6FF4DEE7EEDD}" destId="{BF656712-5C10-48DA-BB38-7005EE1AF4DC}" srcOrd="8" destOrd="0" presId="urn:microsoft.com/office/officeart/2005/8/layout/chevron2"/>
    <dgm:cxn modelId="{929FAF6D-3EE1-4F4E-8AEE-272EE2A7C392}" type="presParOf" srcId="{BF656712-5C10-48DA-BB38-7005EE1AF4DC}" destId="{2BF35893-5DE2-4967-95EA-D83A9DEDA183}" srcOrd="0" destOrd="0" presId="urn:microsoft.com/office/officeart/2005/8/layout/chevron2"/>
    <dgm:cxn modelId="{B625C412-AF54-45BF-A2B9-731C1BF37149}" type="presParOf" srcId="{BF656712-5C10-48DA-BB38-7005EE1AF4DC}" destId="{386DE317-A38D-408C-B40E-3FB30151DCD5}" srcOrd="1" destOrd="0" presId="urn:microsoft.com/office/officeart/2005/8/layout/chevron2"/>
    <dgm:cxn modelId="{39994835-5D5B-4CA0-B08F-8649B850425A}" type="presParOf" srcId="{A7A594A6-51FF-427D-9339-6FF4DEE7EEDD}" destId="{93C3CD64-C109-47BC-AC5C-0251C8144547}" srcOrd="9" destOrd="0" presId="urn:microsoft.com/office/officeart/2005/8/layout/chevron2"/>
    <dgm:cxn modelId="{B431F5C4-3344-4211-9CC1-9A441E299014}" type="presParOf" srcId="{A7A594A6-51FF-427D-9339-6FF4DEE7EEDD}" destId="{BE021074-01FF-4BB7-AC34-CF3FF682B853}" srcOrd="10" destOrd="0" presId="urn:microsoft.com/office/officeart/2005/8/layout/chevron2"/>
    <dgm:cxn modelId="{1FA8535C-67FB-4D3F-8299-51F7E0AA2224}" type="presParOf" srcId="{BE021074-01FF-4BB7-AC34-CF3FF682B853}" destId="{B2C87F0C-6DC9-4D1F-947A-5F5EDAACF204}" srcOrd="0" destOrd="0" presId="urn:microsoft.com/office/officeart/2005/8/layout/chevron2"/>
    <dgm:cxn modelId="{2A938A21-7A24-41A0-BF81-359DE2AE98BE}" type="presParOf" srcId="{BE021074-01FF-4BB7-AC34-CF3FF682B853}" destId="{177BECFC-97E0-48D7-A2EC-AF4F061D4296}" srcOrd="1" destOrd="0" presId="urn:microsoft.com/office/officeart/2005/8/layout/chevron2"/>
    <dgm:cxn modelId="{12FBF4D5-A2AF-4797-971A-E6D0B0867FA4}" type="presParOf" srcId="{A7A594A6-51FF-427D-9339-6FF4DEE7EEDD}" destId="{7717827F-509B-4880-864A-AA9CE181678F}" srcOrd="11" destOrd="0" presId="urn:microsoft.com/office/officeart/2005/8/layout/chevron2"/>
    <dgm:cxn modelId="{E934FF87-13A6-4B3E-98E1-077029B3921E}" type="presParOf" srcId="{A7A594A6-51FF-427D-9339-6FF4DEE7EEDD}" destId="{F44B9561-E170-439F-BFE3-EAF2903290AC}" srcOrd="12" destOrd="0" presId="urn:microsoft.com/office/officeart/2005/8/layout/chevron2"/>
    <dgm:cxn modelId="{73BD2C65-C990-46FC-927A-0297181F5E50}" type="presParOf" srcId="{F44B9561-E170-439F-BFE3-EAF2903290AC}" destId="{D4D13511-FA66-48A4-B5A6-2225A4E01136}" srcOrd="0" destOrd="0" presId="urn:microsoft.com/office/officeart/2005/8/layout/chevron2"/>
    <dgm:cxn modelId="{8AC6010F-7DDD-4D6A-9971-313179DE0B7C}" type="presParOf" srcId="{F44B9561-E170-439F-BFE3-EAF2903290AC}" destId="{A02FE682-E781-4E14-B5BE-71491919158A}" srcOrd="1" destOrd="0" presId="urn:microsoft.com/office/officeart/2005/8/layout/chevron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7D31-915D-4685-808F-3B46105E0483}">
      <dsp:nvSpPr>
        <dsp:cNvPr id="0" name=""/>
        <dsp:cNvSpPr/>
      </dsp:nvSpPr>
      <dsp:spPr>
        <a:xfrm rot="5400000">
          <a:off x="-126380" y="165491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3999"/>
        <a:ext cx="589775" cy="252761"/>
      </dsp:txXfrm>
    </dsp:sp>
    <dsp:sp modelId="{E0388B94-0776-4414-8DCF-1ABCF6C4B118}">
      <dsp:nvSpPr>
        <dsp:cNvPr id="0" name=""/>
        <dsp:cNvSpPr/>
      </dsp:nvSpPr>
      <dsp:spPr>
        <a:xfrm rot="5400000">
          <a:off x="3209663" y="-2619887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>
              <a:latin typeface="Arial" panose="020B0604020202020204" pitchFamily="34" charset="0"/>
              <a:cs typeface="Arial" panose="020B0604020202020204" pitchFamily="34" charset="0"/>
            </a:rPr>
            <a:t>Вибираю тему та підтему ситуативного спілкування – Розділ 4.2. (5-6 класи), розділ 5.2. (7-9 класи).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26734"/>
        <a:ext cx="5760690" cy="494181"/>
      </dsp:txXfrm>
    </dsp:sp>
    <dsp:sp modelId="{CABE63E5-F75A-41ED-B6A3-8FAD3EAFB476}">
      <dsp:nvSpPr>
        <dsp:cNvPr id="0" name=""/>
        <dsp:cNvSpPr/>
      </dsp:nvSpPr>
      <dsp:spPr>
        <a:xfrm rot="5400000">
          <a:off x="-126380" y="887514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056022"/>
        <a:ext cx="589775" cy="252761"/>
      </dsp:txXfrm>
    </dsp:sp>
    <dsp:sp modelId="{8662B5A2-C10F-4AC2-B35A-3A849CC1DC67}">
      <dsp:nvSpPr>
        <dsp:cNvPr id="0" name=""/>
        <dsp:cNvSpPr/>
      </dsp:nvSpPr>
      <dsp:spPr>
        <a:xfrm rot="5400000">
          <a:off x="3209663" y="-1858753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Визначаю зовнішній контекст – Локації, люди, об’єкти, події, дії/операції, тексти.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787868"/>
        <a:ext cx="5760690" cy="494181"/>
      </dsp:txXfrm>
    </dsp:sp>
    <dsp:sp modelId="{5AB5FF06-34FB-4557-B262-59A32BFAAE20}">
      <dsp:nvSpPr>
        <dsp:cNvPr id="0" name=""/>
        <dsp:cNvSpPr/>
      </dsp:nvSpPr>
      <dsp:spPr>
        <a:xfrm rot="5400000">
          <a:off x="-126380" y="1646481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814989"/>
        <a:ext cx="589775" cy="252761"/>
      </dsp:txXfrm>
    </dsp:sp>
    <dsp:sp modelId="{FC8F49EC-A620-4EE4-8D16-0218696144CE}">
      <dsp:nvSpPr>
        <dsp:cNvPr id="0" name=""/>
        <dsp:cNvSpPr/>
      </dsp:nvSpPr>
      <dsp:spPr>
        <a:xfrm rot="5400000">
          <a:off x="3209663" y="-1099786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Описую комунікативні мовленнєві уміння відповідно до конкретних очікуваних результатів програми – Розділ 4.1. (5-6 класи), розділ 5.1. (7-9 класи).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1546835"/>
        <a:ext cx="5760690" cy="494181"/>
      </dsp:txXfrm>
    </dsp:sp>
    <dsp:sp modelId="{3E2B8246-D38C-487B-9A60-FFFBF79BFA52}">
      <dsp:nvSpPr>
        <dsp:cNvPr id="0" name=""/>
        <dsp:cNvSpPr/>
      </dsp:nvSpPr>
      <dsp:spPr>
        <a:xfrm rot="5400000">
          <a:off x="-126380" y="2405449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73957"/>
        <a:ext cx="589775" cy="252761"/>
      </dsp:txXfrm>
    </dsp:sp>
    <dsp:sp modelId="{A38B988A-6D49-437E-B359-83B4548722F1}">
      <dsp:nvSpPr>
        <dsp:cNvPr id="0" name=""/>
        <dsp:cNvSpPr/>
      </dsp:nvSpPr>
      <dsp:spPr>
        <a:xfrm rot="5400000">
          <a:off x="3209663" y="-340818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З’ясовую, які наскрізні вміння розвиватимуться засобами теми – Розділ 2.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2305803"/>
        <a:ext cx="5760690" cy="494181"/>
      </dsp:txXfrm>
    </dsp:sp>
    <dsp:sp modelId="{2BF35893-5DE2-4967-95EA-D83A9DEDA183}">
      <dsp:nvSpPr>
        <dsp:cNvPr id="0" name=""/>
        <dsp:cNvSpPr/>
      </dsp:nvSpPr>
      <dsp:spPr>
        <a:xfrm rot="5400000">
          <a:off x="-126380" y="3164417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32925"/>
        <a:ext cx="589775" cy="252761"/>
      </dsp:txXfrm>
    </dsp:sp>
    <dsp:sp modelId="{386DE317-A38D-408C-B40E-3FB30151DCD5}">
      <dsp:nvSpPr>
        <dsp:cNvPr id="0" name=""/>
        <dsp:cNvSpPr/>
      </dsp:nvSpPr>
      <dsp:spPr>
        <a:xfrm rot="5400000">
          <a:off x="3209663" y="418149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Окреслюю результати учіння (комунікативні мовленнєві вміння + наскрізні вміння) на кінець опрацювання теми, які є основою для визначення конкретних завдань окремих уроків.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3064770"/>
        <a:ext cx="5760690" cy="494181"/>
      </dsp:txXfrm>
    </dsp:sp>
    <dsp:sp modelId="{B2C87F0C-6DC9-4D1F-947A-5F5EDAACF204}">
      <dsp:nvSpPr>
        <dsp:cNvPr id="0" name=""/>
        <dsp:cNvSpPr/>
      </dsp:nvSpPr>
      <dsp:spPr>
        <a:xfrm rot="5400000">
          <a:off x="-126380" y="3923385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91893"/>
        <a:ext cx="589775" cy="252761"/>
      </dsp:txXfrm>
    </dsp:sp>
    <dsp:sp modelId="{177BECFC-97E0-48D7-A2EC-AF4F061D4296}">
      <dsp:nvSpPr>
        <dsp:cNvPr id="0" name=""/>
        <dsp:cNvSpPr/>
      </dsp:nvSpPr>
      <dsp:spPr>
        <a:xfrm rot="5400000">
          <a:off x="3209663" y="1177116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Визначаю стратегії та способи формувального та підсумкового оцінювання.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3823737"/>
        <a:ext cx="5760690" cy="494181"/>
      </dsp:txXfrm>
    </dsp:sp>
    <dsp:sp modelId="{D4D13511-FA66-48A4-B5A6-2225A4E01136}">
      <dsp:nvSpPr>
        <dsp:cNvPr id="0" name=""/>
        <dsp:cNvSpPr/>
      </dsp:nvSpPr>
      <dsp:spPr>
        <a:xfrm rot="5400000">
          <a:off x="-126380" y="4682352"/>
          <a:ext cx="842536" cy="5897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50860"/>
        <a:ext cx="589775" cy="252761"/>
      </dsp:txXfrm>
    </dsp:sp>
    <dsp:sp modelId="{A02FE682-E781-4E14-B5BE-71491919158A}">
      <dsp:nvSpPr>
        <dsp:cNvPr id="0" name=""/>
        <dsp:cNvSpPr/>
      </dsp:nvSpPr>
      <dsp:spPr>
        <a:xfrm rot="5400000">
          <a:off x="3209663" y="1936084"/>
          <a:ext cx="547649" cy="5787424"/>
        </a:xfrm>
        <a:prstGeom prst="round2SameRect">
          <a:avLst/>
        </a:prstGeom>
        <a:noFill/>
        <a:ln w="12700" cap="flat" cmpd="sng" algn="ctr">
          <a:solidFill>
            <a:srgbClr val="F68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>
              <a:latin typeface="Arial" panose="020B0604020202020204" pitchFamily="34" charset="0"/>
              <a:cs typeface="Arial" panose="020B0604020202020204" pitchFamily="34" charset="0"/>
            </a:rPr>
            <a:t>Добираю відповідний мовний матеріал – Розділи 4.3., 4.4. (5-6 класи), розділи 5.3., 5.4. (7-9 класи).</a:t>
          </a: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9776" y="4582705"/>
        <a:ext cx="5760690" cy="49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512000"/>
            <a:ext cx="3924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512000"/>
            <a:ext cx="3924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512000"/>
            <a:ext cx="3924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6000" y="1512000"/>
            <a:ext cx="3924000" cy="450056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512000"/>
            <a:ext cx="3924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999" y="1511999"/>
            <a:ext cx="3924000" cy="45000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192000"/>
            <a:ext cx="8136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77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</a:t>
            </a:r>
            <a:r>
              <a:rPr lang="en-GB" noProof="0"/>
              <a:t>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7580" y="2980062"/>
            <a:ext cx="5925982" cy="1440000"/>
          </a:xfrm>
        </p:spPr>
        <p:txBody>
          <a:bodyPr/>
          <a:lstStyle/>
          <a:p>
            <a:r>
              <a:rPr lang="en-GB" sz="4400" dirty="0"/>
              <a:t>Managing the educational process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3999" y="1728000"/>
            <a:ext cx="5925983" cy="720000"/>
          </a:xfrm>
        </p:spPr>
        <p:txBody>
          <a:bodyPr/>
          <a:lstStyle/>
          <a:p>
            <a:r>
              <a:rPr lang="en-GB" dirty="0"/>
              <a:t>Teaching English in the New Context. Grades 5-9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/>
          <a:lstStyle/>
          <a:p>
            <a:r>
              <a:rPr lang="en-GB" dirty="0"/>
              <a:t>2021</a:t>
            </a:r>
          </a:p>
        </p:txBody>
      </p:sp>
      <p:pic>
        <p:nvPicPr>
          <p:cNvPr id="5" name="Google Shape;160;p2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4BA0E9-5E50-4610-A7D2-1339C0887C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740" y="392119"/>
            <a:ext cx="3054335" cy="89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6F4D-AE1C-48CA-8C99-9828F083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Contextualising learning</a:t>
            </a:r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07DC1-BA7A-43DE-A86E-E7F713D9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9188-AF4F-496A-81B7-EAF6CEF9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C9B6A-4BCE-452A-891D-DB12B7B8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1071360"/>
            <a:ext cx="67589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1880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D4C-C6AE-4E03-A5C8-3AB57414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Curriculum topics</a:t>
            </a:r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922B2-B936-4B7B-8C16-500F2429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11A24-057D-40A9-890A-ED200D3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B245FA-2ABB-4D4E-B5D8-3C892AFF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28550"/>
              </p:ext>
            </p:extLst>
          </p:nvPr>
        </p:nvGraphicFramePr>
        <p:xfrm>
          <a:off x="2492040" y="976746"/>
          <a:ext cx="5647505" cy="5735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689">
                  <a:extLst>
                    <a:ext uri="{9D8B030D-6E8A-4147-A177-3AD203B41FA5}">
                      <a16:colId xmlns:a16="http://schemas.microsoft.com/office/drawing/2014/main" val="2854722547"/>
                    </a:ext>
                  </a:extLst>
                </a:gridCol>
                <a:gridCol w="1745134">
                  <a:extLst>
                    <a:ext uri="{9D8B030D-6E8A-4147-A177-3AD203B41FA5}">
                      <a16:colId xmlns:a16="http://schemas.microsoft.com/office/drawing/2014/main" val="2555825179"/>
                    </a:ext>
                  </a:extLst>
                </a:gridCol>
                <a:gridCol w="3489682">
                  <a:extLst>
                    <a:ext uri="{9D8B030D-6E8A-4147-A177-3AD203B41FA5}">
                      <a16:colId xmlns:a16="http://schemas.microsoft.com/office/drawing/2014/main" val="3725267228"/>
                    </a:ext>
                  </a:extLst>
                </a:gridCol>
              </a:tblGrid>
              <a:tr h="197765">
                <a:tc>
                  <a:txBody>
                    <a:bodyPr/>
                    <a:lstStyle/>
                    <a:p>
                      <a:r>
                        <a:rPr lang="uk-UA" sz="1100">
                          <a:effectLst/>
                        </a:rPr>
                        <a:t>№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uk-UA" sz="1100">
                          <a:effectLst/>
                        </a:rPr>
                        <a:t>Тема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Підтема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83093356"/>
                  </a:ext>
                </a:extLst>
              </a:tr>
              <a:tr h="5932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1. 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Я, моя родина, </a:t>
                      </a:r>
                      <a:r>
                        <a:rPr lang="ru-RU" sz="1100" dirty="0" err="1">
                          <a:effectLst/>
                        </a:rPr>
                        <a:t>мої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друзі</a:t>
                      </a:r>
                      <a:endParaRPr lang="en-GB" sz="1100" dirty="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Мої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родинні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зв'язки</a:t>
                      </a:r>
                      <a:endParaRPr lang="en-GB" sz="1100" err="1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Професії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батьків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Мої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друзі</a:t>
                      </a:r>
                      <a:r>
                        <a:rPr lang="ru-RU" sz="1100">
                          <a:effectLst/>
                        </a:rPr>
                        <a:t> та </a:t>
                      </a:r>
                      <a:r>
                        <a:rPr lang="ru-RU" sz="1100" err="1">
                          <a:effectLst/>
                        </a:rPr>
                        <a:t>їхні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уподобання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2952303743"/>
                  </a:ext>
                </a:extLst>
              </a:tr>
              <a:tr h="395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2.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Одяг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Види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одягу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Сезонний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одяг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3288347177"/>
                  </a:ext>
                </a:extLst>
              </a:tr>
              <a:tr h="7910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3.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Харчування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Продукти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харчування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Улюблені</a:t>
                      </a:r>
                      <a:r>
                        <a:rPr lang="ru-RU" sz="1100">
                          <a:effectLst/>
                        </a:rPr>
                        <a:t> страви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>
                          <a:effectLst/>
                        </a:rPr>
                        <a:t>Страви в </a:t>
                      </a:r>
                      <a:r>
                        <a:rPr lang="ru-RU" sz="1100" err="1">
                          <a:effectLst/>
                        </a:rPr>
                        <a:t>Україні</a:t>
                      </a:r>
                      <a:r>
                        <a:rPr lang="ru-RU" sz="1100">
                          <a:effectLst/>
                        </a:rPr>
                        <a:t> та </a:t>
                      </a:r>
                      <a:r>
                        <a:rPr lang="ru-RU" sz="1100" err="1">
                          <a:effectLst/>
                        </a:rPr>
                        <a:t>країн</a:t>
                      </a:r>
                      <a:r>
                        <a:rPr lang="en-GB" sz="1100" err="1">
                          <a:effectLst/>
                        </a:rPr>
                        <a:t>ах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виучуваної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мови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3299614218"/>
                  </a:ext>
                </a:extLst>
              </a:tr>
              <a:tr h="5932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4.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Відпочинок</a:t>
                      </a:r>
                      <a:r>
                        <a:rPr lang="ru-RU" sz="1100">
                          <a:effectLst/>
                        </a:rPr>
                        <a:t> і </a:t>
                      </a:r>
                      <a:r>
                        <a:rPr lang="ru-RU" sz="1100" err="1">
                          <a:effectLst/>
                        </a:rPr>
                        <a:t>дозвілля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Види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відпочинку</a:t>
                      </a:r>
                      <a:r>
                        <a:rPr lang="ru-RU" sz="1100">
                          <a:effectLst/>
                        </a:rPr>
                        <a:t> та занять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Захоплення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Канікули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580185158"/>
                  </a:ext>
                </a:extLst>
              </a:tr>
              <a:tr h="395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5.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Природа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Погода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Природні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явища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3675506019"/>
                  </a:ext>
                </a:extLst>
              </a:tr>
              <a:tr h="395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6.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Подорож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en-GB" sz="1100" err="1">
                          <a:effectLst/>
                        </a:rPr>
                        <a:t>Улюблені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r>
                        <a:rPr lang="en-GB" sz="1100" err="1">
                          <a:effectLst/>
                        </a:rPr>
                        <a:t>напрямки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r>
                        <a:rPr lang="en-GB" sz="1100" err="1">
                          <a:effectLst/>
                        </a:rPr>
                        <a:t>подоlрожі</a:t>
                      </a:r>
                    </a:p>
                    <a:p>
                      <a:r>
                        <a:rPr lang="en-GB" sz="1100" err="1">
                          <a:effectLst/>
                        </a:rPr>
                        <a:t>Прогулянка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r>
                        <a:rPr lang="en-GB" sz="1100" err="1">
                          <a:effectLst/>
                        </a:rPr>
                        <a:t>містом</a:t>
                      </a:r>
                      <a:r>
                        <a:rPr lang="en-GB" sz="1100">
                          <a:effectLst/>
                        </a:rPr>
                        <a:t>/</a:t>
                      </a:r>
                      <a:r>
                        <a:rPr lang="en-GB" sz="1100" err="1">
                          <a:effectLst/>
                        </a:rPr>
                        <a:t>селом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907378962"/>
                  </a:ext>
                </a:extLst>
              </a:tr>
              <a:tr h="395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7.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Рідне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місто</a:t>
                      </a:r>
                      <a:r>
                        <a:rPr lang="ru-RU" sz="1100">
                          <a:effectLst/>
                        </a:rPr>
                        <a:t>/село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Місцезнаходження9</a:t>
                      </a:r>
                      <a:endParaRPr lang="en-GB" sz="1100" err="1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Основні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історичні</a:t>
                      </a:r>
                      <a:r>
                        <a:rPr lang="ru-RU" sz="1100">
                          <a:effectLst/>
                        </a:rPr>
                        <a:t> та </a:t>
                      </a:r>
                      <a:r>
                        <a:rPr lang="ru-RU" sz="1100" err="1">
                          <a:effectLst/>
                        </a:rPr>
                        <a:t>культурні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відомості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3367012916"/>
                  </a:ext>
                </a:extLst>
              </a:tr>
              <a:tr h="5932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8.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Свята і </a:t>
                      </a:r>
                      <a:r>
                        <a:rPr lang="ru-RU" sz="1100" err="1">
                          <a:effectLst/>
                        </a:rPr>
                        <a:t>традиції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Календар</a:t>
                      </a:r>
                      <a:r>
                        <a:rPr lang="ru-RU" sz="1100">
                          <a:effectLst/>
                        </a:rPr>
                        <a:t> свят в </a:t>
                      </a:r>
                      <a:r>
                        <a:rPr lang="ru-RU" sz="1100" err="1">
                          <a:effectLst/>
                        </a:rPr>
                        <a:t>Україні</a:t>
                      </a:r>
                      <a:r>
                        <a:rPr lang="ru-RU" sz="1100">
                          <a:effectLst/>
                        </a:rPr>
                        <a:t> та </a:t>
                      </a:r>
                      <a:r>
                        <a:rPr lang="ru-RU" sz="1100" err="1">
                          <a:effectLst/>
                        </a:rPr>
                        <a:t>країнах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виучуваної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мови</a:t>
                      </a:r>
                      <a:endParaRPr lang="en-GB" sz="1100" err="1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Традиції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святкування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3098000989"/>
                  </a:ext>
                </a:extLst>
              </a:tr>
              <a:tr h="7910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9. 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en-GB" sz="1100" err="1">
                          <a:effectLst/>
                        </a:rPr>
                        <a:t>Шкільне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r>
                        <a:rPr lang="en-GB" sz="1100" err="1">
                          <a:effectLst/>
                        </a:rPr>
                        <a:t>життя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Розклад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уроків</a:t>
                      </a:r>
                      <a:endParaRPr lang="en-GB" sz="1100" err="1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Робочий</a:t>
                      </a:r>
                      <a:r>
                        <a:rPr lang="ru-RU" sz="1100">
                          <a:effectLst/>
                        </a:rPr>
                        <a:t> день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>
                          <a:effectLst/>
                        </a:rPr>
                        <a:t>Урок </a:t>
                      </a:r>
                      <a:r>
                        <a:rPr lang="ru-RU" sz="1100" err="1">
                          <a:effectLst/>
                        </a:rPr>
                        <a:t>іноземної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мови</a:t>
                      </a:r>
                      <a:endParaRPr lang="en-GB" sz="1100">
                        <a:effectLst/>
                      </a:endParaRPr>
                    </a:p>
                    <a:p>
                      <a:r>
                        <a:rPr lang="ru-RU" sz="1100" err="1">
                          <a:effectLst/>
                        </a:rPr>
                        <a:t>Види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діяльності</a:t>
                      </a:r>
                      <a:r>
                        <a:rPr lang="ru-RU" sz="1100">
                          <a:effectLst/>
                        </a:rPr>
                        <a:t> на </a:t>
                      </a:r>
                      <a:r>
                        <a:rPr lang="ru-RU" sz="1100" err="1">
                          <a:effectLst/>
                        </a:rPr>
                        <a:t>уроці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825802047"/>
                  </a:ext>
                </a:extLst>
              </a:tr>
              <a:tr h="1977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10.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Україна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Загальні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відомості</a:t>
                      </a:r>
                      <a:r>
                        <a:rPr lang="ru-RU" sz="1100">
                          <a:effectLst/>
                        </a:rPr>
                        <a:t> про </a:t>
                      </a:r>
                      <a:r>
                        <a:rPr lang="ru-RU" sz="1100" err="1">
                          <a:effectLst/>
                        </a:rPr>
                        <a:t>Україну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512549206"/>
                  </a:ext>
                </a:extLst>
              </a:tr>
              <a:tr h="395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1100">
                          <a:effectLst/>
                        </a:rPr>
                        <a:t>11.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err="1">
                          <a:effectLst/>
                        </a:rPr>
                        <a:t>Країни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виучуваної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100" err="1">
                          <a:effectLst/>
                        </a:rPr>
                        <a:t>мови</a:t>
                      </a:r>
                      <a:endParaRPr lang="en-GB" sz="1100" err="1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</a:rPr>
                        <a:t>Загальні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відомості</a:t>
                      </a:r>
                      <a:r>
                        <a:rPr lang="ru-RU" sz="1100" dirty="0">
                          <a:effectLst/>
                        </a:rPr>
                        <a:t> про </a:t>
                      </a:r>
                      <a:r>
                        <a:rPr lang="ru-RU" sz="1100" dirty="0" err="1">
                          <a:effectLst/>
                        </a:rPr>
                        <a:t>країни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виучуваної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мови</a:t>
                      </a:r>
                      <a:endParaRPr lang="en-GB" sz="1100" dirty="0">
                        <a:effectLst/>
                        <a:latin typeface="British Council Sans" panose="020B0604020202020204" charset="0"/>
                        <a:ea typeface="British Council Sans" panose="020B0604020202020204" charset="0"/>
                        <a:cs typeface="British Council Sans" panose="020B060402020202020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41011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5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64" y="2632363"/>
            <a:ext cx="5837381" cy="211512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/>
              <a:t>Вчитель англійської мови Острівської ЗОШ І-ІІІ ст.;</a:t>
            </a:r>
            <a:br>
              <a:rPr lang="uk-UA" sz="1400" dirty="0" smtClean="0"/>
            </a:br>
            <a:r>
              <a:rPr lang="uk-UA" sz="1400" dirty="0" smtClean="0"/>
              <a:t>(вища кваліфікаційна категорія, «Старший вчитель», Заслужений вчитель України)</a:t>
            </a:r>
            <a:br>
              <a:rPr lang="uk-UA" sz="1400" dirty="0" smtClean="0"/>
            </a:br>
            <a:r>
              <a:rPr lang="uk-UA" sz="1400" dirty="0" smtClean="0"/>
              <a:t>консультант ЦПРПП </a:t>
            </a:r>
            <a:r>
              <a:rPr lang="uk-UA" sz="1400" dirty="0" err="1" smtClean="0"/>
              <a:t>Великоберезовицької</a:t>
            </a:r>
            <a:r>
              <a:rPr lang="uk-UA" sz="1400" dirty="0" smtClean="0"/>
              <a:t> селищної ради;</a:t>
            </a:r>
            <a:br>
              <a:rPr lang="uk-UA" sz="1400" dirty="0" smtClean="0"/>
            </a:br>
            <a:r>
              <a:rPr lang="uk-UA" sz="1400" dirty="0" smtClean="0"/>
              <a:t>освітній експерт ДСЯО України для здійснення інституційного аудиту ЗЗСО;</a:t>
            </a:r>
            <a:br>
              <a:rPr lang="uk-UA" sz="1400" dirty="0" smtClean="0"/>
            </a:br>
            <a:r>
              <a:rPr lang="uk-UA" sz="1400" dirty="0" smtClean="0"/>
              <a:t>тренер-</a:t>
            </a:r>
            <a:r>
              <a:rPr lang="uk-UA" sz="1400" dirty="0" err="1" smtClean="0"/>
              <a:t>фасилітатор</a:t>
            </a:r>
            <a:r>
              <a:rPr lang="uk-UA" sz="1400" dirty="0" smtClean="0"/>
              <a:t> платформи Британської Ради для роботи з вчителями англійської мови, які навчатимуть у 5-6 класах НУШ.</a:t>
            </a: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 </a:t>
            </a:r>
            <a:endParaRPr lang="uk-UA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707" y="1748908"/>
            <a:ext cx="5778000" cy="720000"/>
          </a:xfrm>
        </p:spPr>
        <p:txBody>
          <a:bodyPr/>
          <a:lstStyle/>
          <a:p>
            <a:r>
              <a:rPr lang="uk-UA" dirty="0" smtClean="0"/>
              <a:t>Оксана Солодка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 rot="10800000" flipV="1">
            <a:off x="504000" y="5314909"/>
            <a:ext cx="5760000" cy="550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and also a mum, a wife, a friend and just a nice person, I hope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72" y="410708"/>
            <a:ext cx="2124082" cy="31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53C6-BA1D-4165-A5E5-8A17384EE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Contextualising learning and teaching</a:t>
            </a:r>
            <a:endParaRPr lang="uk-U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F2CCA-5DA1-43CD-A538-69CFCD80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41045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3DB5-F0FD-4E55-9760-62D61BE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and teaching</a:t>
            </a:r>
            <a:endParaRPr lang="uk-U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4731F-02F9-4D53-844D-6100918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7DD09-57AA-4A51-BBB2-DCD99C51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99D8A-3936-4447-B7DB-8096D9D7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913636"/>
            <a:ext cx="5370327" cy="54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3DB5-F0FD-4E55-9760-62D61BE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and teaching</a:t>
            </a:r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4731F-02F9-4D53-844D-6100918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7DD09-57AA-4A51-BBB2-DCD99C51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E2CEE-AA47-49CB-8AEE-0AF62B4B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1210056"/>
            <a:ext cx="9107424" cy="443788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6FE2CEE-AA47-49CB-8AEE-0AF62B4B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347"/>
            <a:ext cx="9107424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AC2-8E1B-4700-975C-A7B1F2CD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aspects for planning learning</a:t>
            </a:r>
            <a:endParaRPr lang="uk-U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729A9-6AAB-4A9A-98DB-5D931A44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C475C-43B7-4B1B-AD96-5036A854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524649"/>
            <a:ext cx="7810500" cy="4381500"/>
          </a:xfrm>
        </p:spPr>
      </p:pic>
    </p:spTree>
    <p:extLst>
      <p:ext uri="{BB962C8B-B14F-4D97-AF65-F5344CB8AC3E}">
        <p14:creationId xmlns:p14="http://schemas.microsoft.com/office/powerpoint/2010/main" val="353504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aspects for planning learning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64" y="1487055"/>
            <a:ext cx="8136000" cy="4552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learners’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communicative language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thinking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assessment for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resources</a:t>
            </a: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4000" y="1487055"/>
            <a:ext cx="8136000" cy="4552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learners’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communicative language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thinking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assessment for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resources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38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E3C-E178-4592-A653-DA94E0EE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74657"/>
            <a:ext cx="8136000" cy="792000"/>
          </a:xfrm>
        </p:spPr>
        <p:txBody>
          <a:bodyPr/>
          <a:lstStyle/>
          <a:p>
            <a:r>
              <a:rPr lang="en-GB" dirty="0"/>
              <a:t>Contextualising learning</a:t>
            </a:r>
            <a:endParaRPr lang="uk-U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4CCE4-6F43-430F-B9A3-71E04C03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3B8E8-0274-4AE1-833A-DABEF8C6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D3AB99-EBE8-42D6-A3AC-5C44EAA72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690869"/>
              </p:ext>
            </p:extLst>
          </p:nvPr>
        </p:nvGraphicFramePr>
        <p:xfrm>
          <a:off x="1299261" y="902002"/>
          <a:ext cx="63772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52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57D31-915D-4685-808F-3B46105E0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graphicEl>
                                              <a:dgm id="{44557D31-915D-4685-808F-3B46105E0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388B94-0776-4414-8DCF-1ABCF6C4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0388B94-0776-4414-8DCF-1ABCF6C4B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E63E5-F75A-41ED-B6A3-8FAD3EAF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ABE63E5-F75A-41ED-B6A3-8FAD3EAFB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2B5A2-C10F-4AC2-B35A-3A849CC1D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662B5A2-C10F-4AC2-B35A-3A849CC1D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B5FF06-34FB-4557-B262-59A32BFA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5AB5FF06-34FB-4557-B262-59A32BFAA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F49EC-A620-4EE4-8D16-02186961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C8F49EC-A620-4EE4-8D16-021869614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B8246-D38C-487B-9A60-FFFBF79BF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E2B8246-D38C-487B-9A60-FFFBF79BF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8B988A-6D49-437E-B359-83B454872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A38B988A-6D49-437E-B359-83B454872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F35893-5DE2-4967-95EA-D83A9DEDA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2BF35893-5DE2-4967-95EA-D83A9DEDA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6DE317-A38D-408C-B40E-3FB30151D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86DE317-A38D-408C-B40E-3FB30151D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C87F0C-6DC9-4D1F-947A-5F5EDAACF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2C87F0C-6DC9-4D1F-947A-5F5EDAACF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BECFC-97E0-48D7-A2EC-AF4F061D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177BECFC-97E0-48D7-A2EC-AF4F061D4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13511-FA66-48A4-B5A6-2225A4E01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4D13511-FA66-48A4-B5A6-2225A4E01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2FE682-E781-4E14-B5BE-71491919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A02FE682-E781-4E14-B5BE-714919191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6F4D-AE1C-48CA-8C99-9828F083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Contextualising learning</a:t>
            </a:r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07DC1-BA7A-43DE-A86E-E7F713D9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9188-AF4F-496A-81B7-EAF6CEF9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587EE-32A2-4B3B-8531-32A86D7E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649538"/>
            <a:ext cx="9144000" cy="3152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374A9-A280-4EA9-8653-8583B5C157F2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35587EE-32A2-4B3B-8531-32A86D7E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138"/>
            <a:ext cx="9144000" cy="3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9C3FF416-8999-49DE-98C1-A9DD33166470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F35B68FA-7594-4237-9A7F-AA30EE946439}"/>
    </a:ext>
  </a:extLst>
</a:theme>
</file>

<file path=ppt/theme/theme3.xml><?xml version="1.0" encoding="utf-8"?>
<a:theme xmlns:a="http://schemas.openxmlformats.org/drawingml/2006/main" name="Cover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471E1652-1BFA-493B-8E1B-D5FA72767377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2CC17B75-B673-450D-BF87-43CC1592D542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2C130DFA-4391-42D5-81B6-92A9901BA302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C52057B0-C5F8-482E-9124-7FE3A9DD223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051E97595E34BA654DC00A6D14ABA" ma:contentTypeVersion="4" ma:contentTypeDescription="Create a new document." ma:contentTypeScope="" ma:versionID="61c4bcd9ff177aaccc4118866cc4faee">
  <xsd:schema xmlns:xsd="http://www.w3.org/2001/XMLSchema" xmlns:xs="http://www.w3.org/2001/XMLSchema" xmlns:p="http://schemas.microsoft.com/office/2006/metadata/properties" xmlns:ns2="f1de20bf-4438-422a-867d-2f0710765da5" targetNamespace="http://schemas.microsoft.com/office/2006/metadata/properties" ma:root="true" ma:fieldsID="8ea9cf520ec9e23299c21809d8875e83" ns2:_="">
    <xsd:import namespace="f1de20bf-4438-422a-867d-2f0710765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20bf-4438-422a-867d-2f0710765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384F72-C9A5-4031-8953-AFC1EF32A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EA5D2-DD50-4A3D-BE12-2EE864776456}">
  <ds:schemaRefs>
    <ds:schemaRef ds:uri="f1de20bf-4438-422a-867d-2f0710765d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1B130D-CFF9-4137-82FA-A848111408D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- orange 4x3</Template>
  <TotalTime>268</TotalTime>
  <Words>397</Words>
  <Application>Microsoft Office PowerPoint</Application>
  <PresentationFormat>Экран (4:3)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Wingdings</vt:lpstr>
      <vt:lpstr>Calibri</vt:lpstr>
      <vt:lpstr>British Council Sans Headline</vt:lpstr>
      <vt:lpstr>British Council Sans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Managing the educational process </vt:lpstr>
      <vt:lpstr>Вчитель англійської мови Острівської ЗОШ І-ІІІ ст.; (вища кваліфікаційна категорія, «Старший вчитель», Заслужений вчитель України) консультант ЦПРПП Великоберезовицької селищної ради; освітній експерт ДСЯО України для здійснення інституційного аудиту ЗЗСО; тренер-фасилітатор платформи Британської Ради для роботи з вчителями англійської мови, які навчатимуть у 5-6 класах НУШ.     </vt:lpstr>
      <vt:lpstr>Contextualising learning and teaching</vt:lpstr>
      <vt:lpstr>Learning and teaching</vt:lpstr>
      <vt:lpstr>Learning and teaching</vt:lpstr>
      <vt:lpstr>Key aspects for planning learning</vt:lpstr>
      <vt:lpstr>Key aspects for planning learning</vt:lpstr>
      <vt:lpstr>Contextualising learning</vt:lpstr>
      <vt:lpstr>Contextualising learning</vt:lpstr>
      <vt:lpstr>Contextualising learning</vt:lpstr>
      <vt:lpstr>Презентация PowerPoint</vt:lpstr>
      <vt:lpstr>Curriculum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Shalenko</dc:creator>
  <cp:lastModifiedBy>Солодкі</cp:lastModifiedBy>
  <cp:revision>14</cp:revision>
  <cp:lastPrinted>2019-09-18T09:30:23Z</cp:lastPrinted>
  <dcterms:created xsi:type="dcterms:W3CDTF">2020-09-24T07:04:26Z</dcterms:created>
  <dcterms:modified xsi:type="dcterms:W3CDTF">2021-10-25T08:42:03Z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0x010100828051E97595E34BA654DC00A6D14ABA</vt:lpwstr>
  </property>
</Properties>
</file>