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61" r:id="rId4"/>
    <p:sldId id="258" r:id="rId5"/>
    <p:sldId id="262" r:id="rId6"/>
    <p:sldId id="263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24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259C-02A9-48CE-938C-BEC751C5A30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BB3791-3A27-401D-8730-AE9CF12DCC3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3514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259C-02A9-48CE-938C-BEC751C5A30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BB3791-3A27-401D-8730-AE9CF12DCC3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011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259C-02A9-48CE-938C-BEC751C5A30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BB3791-3A27-401D-8730-AE9CF12DCC39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3228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259C-02A9-48CE-938C-BEC751C5A30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BB3791-3A27-401D-8730-AE9CF12DCC3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5050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259C-02A9-48CE-938C-BEC751C5A30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BB3791-3A27-401D-8730-AE9CF12DCC39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3893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259C-02A9-48CE-938C-BEC751C5A30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BB3791-3A27-401D-8730-AE9CF12DCC3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3244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259C-02A9-48CE-938C-BEC751C5A30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B3791-3A27-401D-8730-AE9CF12DCC3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41019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259C-02A9-48CE-938C-BEC751C5A30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B3791-3A27-401D-8730-AE9CF12DCC3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863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259C-02A9-48CE-938C-BEC751C5A30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B3791-3A27-401D-8730-AE9CF12DCC3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3734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259C-02A9-48CE-938C-BEC751C5A30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BB3791-3A27-401D-8730-AE9CF12DCC3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0958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259C-02A9-48CE-938C-BEC751C5A30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BB3791-3A27-401D-8730-AE9CF12DCC3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459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259C-02A9-48CE-938C-BEC751C5A30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BB3791-3A27-401D-8730-AE9CF12DCC3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5857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259C-02A9-48CE-938C-BEC751C5A30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B3791-3A27-401D-8730-AE9CF12DCC3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3102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259C-02A9-48CE-938C-BEC751C5A30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B3791-3A27-401D-8730-AE9CF12DCC3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7107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259C-02A9-48CE-938C-BEC751C5A30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B3791-3A27-401D-8730-AE9CF12DCC3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0244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259C-02A9-48CE-938C-BEC751C5A30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BB3791-3A27-401D-8730-AE9CF12DCC3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2103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5259C-02A9-48CE-938C-BEC751C5A306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BB3791-3A27-401D-8730-AE9CF12DCC3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2188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f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f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youtube.com/watch?v=uAuN63H_mK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www.youtube.com/watch?v=Ixmthv8nXM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07855" y="4599154"/>
            <a:ext cx="8696757" cy="1304508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SCHOOL CANTEEN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Oksana </a:t>
            </a:r>
            <a:r>
              <a:rPr lang="en-US" dirty="0" err="1" smtClean="0"/>
              <a:t>Solodka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985" y="715845"/>
            <a:ext cx="596265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3990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3653" y="135518"/>
            <a:ext cx="8911687" cy="128089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ON THE MENU:</a:t>
            </a:r>
            <a:endParaRPr lang="uk-UA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328" y="408857"/>
            <a:ext cx="4163154" cy="3156379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82" y="1264555"/>
            <a:ext cx="3568082" cy="318108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464" y="1018676"/>
            <a:ext cx="2754064" cy="275406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689" y="4154808"/>
            <a:ext cx="3663775" cy="244251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168" y="3980245"/>
            <a:ext cx="4524803" cy="254406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4643" y="3980245"/>
            <a:ext cx="2942235" cy="2675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59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3653" y="135518"/>
            <a:ext cx="8911687" cy="128089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I LIKE …</a:t>
            </a:r>
            <a:endParaRPr lang="uk-UA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328" y="408857"/>
            <a:ext cx="4163154" cy="3156379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82" y="1264555"/>
            <a:ext cx="3568082" cy="318108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464" y="1018676"/>
            <a:ext cx="2754064" cy="275406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689" y="4154808"/>
            <a:ext cx="3663775" cy="244251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168" y="3980245"/>
            <a:ext cx="4524803" cy="254406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4643" y="3980245"/>
            <a:ext cx="2942235" cy="2675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39731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99" y="531252"/>
            <a:ext cx="5115577" cy="3735948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557" y="3389745"/>
            <a:ext cx="5524116" cy="331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50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LETTER 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Oo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https://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www.youtube.com/watch?v=uAuN63H_mK8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uk-UA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1874" y="2401455"/>
            <a:ext cx="5662950" cy="377825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73" y="2401456"/>
            <a:ext cx="3851563" cy="414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390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LETTER  Pp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https://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www.youtube.com/watch?v=Ixmthv8nXMo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uk-UA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369" y="2994890"/>
            <a:ext cx="5374434" cy="3609109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63" y="2823057"/>
            <a:ext cx="5181601" cy="3453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61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</TotalTime>
  <Words>16</Words>
  <Application>Microsoft Office PowerPoint</Application>
  <PresentationFormat>Широкоэкранный</PresentationFormat>
  <Paragraphs>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Легкий дым</vt:lpstr>
      <vt:lpstr>SCHOOL CANTEEN</vt:lpstr>
      <vt:lpstr>ON THE MENU:</vt:lpstr>
      <vt:lpstr>I LIKE …</vt:lpstr>
      <vt:lpstr>Презентация PowerPoint</vt:lpstr>
      <vt:lpstr>LETTER  Oo https://www.youtube.com/watch?v=uAuN63H_mK8  </vt:lpstr>
      <vt:lpstr>LETTER  Pp https://www.youtube.com/watch?v=Ixmthv8nXMo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CANTEEN</dc:title>
  <dc:creator>Солодкі</dc:creator>
  <cp:lastModifiedBy>Солодкі</cp:lastModifiedBy>
  <cp:revision>4</cp:revision>
  <dcterms:created xsi:type="dcterms:W3CDTF">2021-03-24T07:29:16Z</dcterms:created>
  <dcterms:modified xsi:type="dcterms:W3CDTF">2022-11-14T09:26:29Z</dcterms:modified>
</cp:coreProperties>
</file>