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2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РОКОКО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9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Найяскравішим представником французької скульптури був </a:t>
            </a:r>
            <a:r>
              <a:rPr lang="uk-UA" dirty="0" err="1" smtClean="0"/>
              <a:t>Етьєнн</a:t>
            </a:r>
            <a:r>
              <a:rPr lang="uk-UA" dirty="0" smtClean="0"/>
              <a:t> Моріс </a:t>
            </a:r>
            <a:r>
              <a:rPr lang="uk-UA" dirty="0" err="1" smtClean="0"/>
              <a:t>Фальконе</a:t>
            </a:r>
            <a:r>
              <a:rPr lang="uk-UA" dirty="0" smtClean="0"/>
              <a:t> (керував Севрською фарфоровою мануфактурою)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08" y="2702943"/>
            <a:ext cx="3030681" cy="3778250"/>
          </a:xfrm>
        </p:spPr>
      </p:pic>
      <p:sp>
        <p:nvSpPr>
          <p:cNvPr id="5" name="Прямоугольник 4"/>
          <p:cNvSpPr/>
          <p:nvPr/>
        </p:nvSpPr>
        <p:spPr>
          <a:xfrm>
            <a:off x="9992133" y="3701534"/>
            <a:ext cx="2015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Погроза Амура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12" y="2702942"/>
            <a:ext cx="3050590" cy="387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1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Найбільшого розквіту стиль рококо досягнув у Німеччині і Австрії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012830"/>
            <a:ext cx="8915400" cy="3777622"/>
          </a:xfrm>
        </p:spPr>
        <p:txBody>
          <a:bodyPr/>
          <a:lstStyle/>
          <a:p>
            <a:r>
              <a:rPr lang="uk-UA" dirty="0" smtClean="0"/>
              <a:t>Базиліка </a:t>
            </a:r>
            <a:r>
              <a:rPr lang="uk-UA" dirty="0" err="1" smtClean="0"/>
              <a:t>Фірценхайлігене</a:t>
            </a:r>
            <a:r>
              <a:rPr lang="uk-UA" dirty="0" smtClean="0"/>
              <a:t> (1743-1772), архітектор </a:t>
            </a:r>
            <a:r>
              <a:rPr lang="uk-UA" dirty="0" err="1" smtClean="0"/>
              <a:t>Ньойман</a:t>
            </a:r>
            <a:endParaRPr lang="uk-UA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3" y="2478283"/>
            <a:ext cx="55372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9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3914" y="28954"/>
            <a:ext cx="8911687" cy="1280890"/>
          </a:xfrm>
        </p:spPr>
        <p:txBody>
          <a:bodyPr>
            <a:noAutofit/>
          </a:bodyPr>
          <a:lstStyle/>
          <a:p>
            <a:r>
              <a:rPr lang="uk-UA" sz="2000" dirty="0"/>
              <a:t>Баварія. М. </a:t>
            </a:r>
            <a:r>
              <a:rPr lang="uk-UA" sz="2000" dirty="0" err="1"/>
              <a:t>Оттобойрен</a:t>
            </a:r>
            <a:r>
              <a:rPr lang="uk-UA" sz="2000" dirty="0"/>
              <a:t>. Базиліка </a:t>
            </a:r>
            <a:r>
              <a:rPr lang="uk-UA" sz="2000" dirty="0" err="1"/>
              <a:t>Св</a:t>
            </a:r>
            <a:r>
              <a:rPr lang="uk-UA" sz="2000" dirty="0"/>
              <a:t>. Олександра і Теодора – одна з найбагатших прикрашених церков у стилі бароко і рококо у світі, більше 1000 ангелів і путті були створені </a:t>
            </a:r>
            <a:r>
              <a:rPr lang="uk-UA" sz="2000" dirty="0" err="1"/>
              <a:t>Йоханом</a:t>
            </a:r>
            <a:r>
              <a:rPr lang="uk-UA" sz="2000" dirty="0"/>
              <a:t> Крістіаном і </a:t>
            </a:r>
            <a:r>
              <a:rPr lang="uk-UA" sz="2000" dirty="0" err="1"/>
              <a:t>Йоханом</a:t>
            </a:r>
            <a:r>
              <a:rPr lang="uk-UA" sz="2000" dirty="0"/>
              <a:t> </a:t>
            </a:r>
            <a:r>
              <a:rPr lang="uk-UA" sz="2000" dirty="0" err="1"/>
              <a:t>Фойхтмайєром</a:t>
            </a:r>
            <a:r>
              <a:rPr lang="uk-UA" sz="2000" dirty="0"/>
              <a:t>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89" y="1400160"/>
            <a:ext cx="7090913" cy="5318185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098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95" y="431321"/>
            <a:ext cx="10821679" cy="6488298"/>
          </a:xfrm>
          <a:prstGeom prst="rect">
            <a:avLst/>
          </a:prstGeom>
        </p:spPr>
      </p:pic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4195" y="431321"/>
            <a:ext cx="4484379" cy="248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1992" y="339439"/>
            <a:ext cx="8911687" cy="1280890"/>
          </a:xfrm>
        </p:spPr>
        <p:txBody>
          <a:bodyPr/>
          <a:lstStyle/>
          <a:p>
            <a:r>
              <a:rPr lang="uk-UA" dirty="0" smtClean="0"/>
              <a:t>Дзеркальна зала в палаці </a:t>
            </a:r>
            <a:r>
              <a:rPr lang="uk-UA" dirty="0" err="1" smtClean="0"/>
              <a:t>Амалієнбург</a:t>
            </a:r>
            <a:r>
              <a:rPr lang="uk-UA" dirty="0" smtClean="0"/>
              <a:t>, Німеччина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86" y="1620329"/>
            <a:ext cx="6771736" cy="5084959"/>
          </a:xfrm>
        </p:spPr>
      </p:pic>
    </p:spTree>
    <p:extLst>
      <p:ext uri="{BB962C8B-B14F-4D97-AF65-F5344CB8AC3E}">
        <p14:creationId xmlns:p14="http://schemas.microsoft.com/office/powerpoint/2010/main" val="769778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Палац </a:t>
            </a:r>
            <a:r>
              <a:rPr lang="uk-UA" dirty="0" err="1" smtClean="0"/>
              <a:t>Келуш</a:t>
            </a:r>
            <a:r>
              <a:rPr lang="uk-UA" dirty="0" smtClean="0"/>
              <a:t>, Португалія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99" y="1526139"/>
            <a:ext cx="7384210" cy="4919730"/>
          </a:xfrm>
        </p:spPr>
      </p:pic>
    </p:spTree>
    <p:extLst>
      <p:ext uri="{BB962C8B-B14F-4D97-AF65-F5344CB8AC3E}">
        <p14:creationId xmlns:p14="http://schemas.microsoft.com/office/powerpoint/2010/main" val="2116816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Англія – вплив на прикладні мистецтва, виробництво меблів і срібних виробів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Томас </a:t>
            </a:r>
            <a:r>
              <a:rPr lang="uk-UA" dirty="0" err="1" smtClean="0"/>
              <a:t>Чіппендейл</a:t>
            </a:r>
            <a:r>
              <a:rPr lang="uk-UA" dirty="0" smtClean="0"/>
              <a:t> – видатний мебельний майстер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30" y="2548897"/>
            <a:ext cx="2381250" cy="3590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60" y="2544254"/>
            <a:ext cx="2907349" cy="34812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73" y="2544254"/>
            <a:ext cx="3071872" cy="42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22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03" y="624110"/>
            <a:ext cx="3919273" cy="5593873"/>
          </a:xfrm>
        </p:spPr>
      </p:pic>
    </p:spTree>
    <p:extLst>
      <p:ext uri="{BB962C8B-B14F-4D97-AF65-F5344CB8AC3E}">
        <p14:creationId xmlns:p14="http://schemas.microsoft.com/office/powerpoint/2010/main" val="5331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 ХІХ ст. стиль рококо вважали продовженням стилю бароко або «його вищою стадією розвитку»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Стиль зародився у Франції у 18 ст., відрізнявся граціозністю. Якщо бароко тяжіє до монументальної урочистості, величавості і </a:t>
            </a:r>
            <a:r>
              <a:rPr lang="uk-UA" dirty="0" err="1" smtClean="0"/>
              <a:t>пишности</a:t>
            </a:r>
            <a:r>
              <a:rPr lang="uk-UA" dirty="0" smtClean="0"/>
              <a:t>, то рококо - це:</a:t>
            </a:r>
          </a:p>
          <a:p>
            <a:r>
              <a:rPr lang="uk-UA" dirty="0" smtClean="0"/>
              <a:t>Галантність </a:t>
            </a:r>
          </a:p>
          <a:p>
            <a:r>
              <a:rPr lang="uk-UA" dirty="0" smtClean="0"/>
              <a:t>Вишуканість</a:t>
            </a:r>
          </a:p>
          <a:p>
            <a:r>
              <a:rPr lang="uk-UA" dirty="0" smtClean="0"/>
              <a:t>Легкість (граціозність)</a:t>
            </a:r>
          </a:p>
          <a:p>
            <a:r>
              <a:rPr lang="uk-UA" dirty="0" smtClean="0"/>
              <a:t>Більш темні кольори і пишна, важка позолота барочного декору змінюються світлими тонами – рожевими , голубими, зеленими з великою кількістю білих деталей.</a:t>
            </a:r>
          </a:p>
          <a:p>
            <a:r>
              <a:rPr lang="uk-UA" dirty="0" smtClean="0"/>
              <a:t>Назва походить від слів «бароко» і «рокайль» (мотив орнаменту).</a:t>
            </a:r>
          </a:p>
          <a:p>
            <a:r>
              <a:rPr lang="uk-UA" dirty="0" smtClean="0"/>
              <a:t>Рококо має орнаментальне спрямування.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8070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Художники рококо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9981" y="2055963"/>
            <a:ext cx="8915400" cy="2239992"/>
          </a:xfrm>
        </p:spPr>
        <p:txBody>
          <a:bodyPr>
            <a:noAutofit/>
          </a:bodyPr>
          <a:lstStyle/>
          <a:p>
            <a:r>
              <a:rPr lang="uk-UA" sz="2400" dirty="0" smtClean="0"/>
              <a:t>Антуан </a:t>
            </a:r>
            <a:r>
              <a:rPr lang="uk-UA" sz="2400" dirty="0" err="1" smtClean="0"/>
              <a:t>Ватто</a:t>
            </a:r>
            <a:r>
              <a:rPr lang="uk-UA" sz="2400" dirty="0" smtClean="0"/>
              <a:t> (1684-1721) – французький художник, один з найкращих художників рококо.</a:t>
            </a:r>
          </a:p>
          <a:p>
            <a:r>
              <a:rPr lang="uk-UA" sz="2400" dirty="0" smtClean="0"/>
              <a:t>Винайшов тип картин – «галантна святковість», де вишукано одягнені молоді люди веселяться в </a:t>
            </a:r>
            <a:r>
              <a:rPr lang="uk-UA" sz="2400" dirty="0" err="1" smtClean="0"/>
              <a:t>захоплююючій</a:t>
            </a:r>
            <a:r>
              <a:rPr lang="uk-UA" sz="2400" dirty="0" smtClean="0"/>
              <a:t> романтичній пасторальній обстановці.</a:t>
            </a:r>
          </a:p>
          <a:p>
            <a:r>
              <a:rPr lang="uk-UA" sz="2400" dirty="0" smtClean="0"/>
              <a:t>Головна тема творчості </a:t>
            </a:r>
            <a:r>
              <a:rPr lang="uk-UA" sz="2400" dirty="0" err="1" smtClean="0"/>
              <a:t>закулісся</a:t>
            </a:r>
            <a:r>
              <a:rPr lang="uk-UA" sz="2400" dirty="0" smtClean="0"/>
              <a:t> театрального життя.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" y="1755385"/>
            <a:ext cx="23050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04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766" y="6199782"/>
            <a:ext cx="3700732" cy="356293"/>
          </a:xfrm>
        </p:spPr>
        <p:txBody>
          <a:bodyPr>
            <a:normAutofit fontScale="90000"/>
          </a:bodyPr>
          <a:lstStyle/>
          <a:p>
            <a:r>
              <a:rPr lang="uk-UA" sz="1800" dirty="0" smtClean="0"/>
              <a:t>Венеціанське свято 1718-1719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52" y="296306"/>
            <a:ext cx="4576744" cy="56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02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66910"/>
            <a:ext cx="8911687" cy="1280890"/>
          </a:xfrm>
        </p:spPr>
        <p:txBody>
          <a:bodyPr/>
          <a:lstStyle/>
          <a:p>
            <a:r>
              <a:rPr lang="uk-UA" dirty="0" smtClean="0"/>
              <a:t>Італійські комедіанти 1720 рік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910872"/>
            <a:ext cx="7075510" cy="586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9431" y="1028789"/>
            <a:ext cx="4411724" cy="12808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Франсуа Буше (1703-1770)- </a:t>
            </a:r>
            <a:r>
              <a:rPr lang="uk-UA" dirty="0" err="1" smtClean="0"/>
              <a:t>франц</a:t>
            </a:r>
            <a:r>
              <a:rPr lang="uk-UA" dirty="0" smtClean="0"/>
              <a:t>. </a:t>
            </a:r>
            <a:r>
              <a:rPr lang="uk-UA" dirty="0"/>
              <a:t>х</a:t>
            </a:r>
            <a:r>
              <a:rPr lang="uk-UA" dirty="0" smtClean="0"/>
              <a:t>удожник, один з найвідоміших художників епохи рококо, придворний </a:t>
            </a:r>
            <a:r>
              <a:rPr lang="uk-UA" dirty="0"/>
              <a:t>художник при королі Людовику Х</a:t>
            </a:r>
            <a:r>
              <a:rPr lang="en-US" dirty="0"/>
              <a:t>V</a:t>
            </a:r>
            <a:r>
              <a:rPr lang="uk-UA" dirty="0"/>
              <a:t>.</a:t>
            </a:r>
            <a:br>
              <a:rPr lang="uk-UA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38" y="1028789"/>
            <a:ext cx="3847022" cy="48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3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Кращі роботи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Схід сонця (1753)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112" y="296173"/>
            <a:ext cx="52387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8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Портрет Маркізи де Помпадур (1759)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90" y="1408980"/>
            <a:ext cx="3960215" cy="5256780"/>
          </a:xfrm>
        </p:spPr>
      </p:pic>
    </p:spTree>
    <p:extLst>
      <p:ext uri="{BB962C8B-B14F-4D97-AF65-F5344CB8AC3E}">
        <p14:creationId xmlns:p14="http://schemas.microsoft.com/office/powerpoint/2010/main" val="2048890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328" y="348064"/>
            <a:ext cx="8911687" cy="1280890"/>
          </a:xfrm>
        </p:spPr>
        <p:txBody>
          <a:bodyPr/>
          <a:lstStyle/>
          <a:p>
            <a:r>
              <a:rPr lang="uk-UA" dirty="0" smtClean="0"/>
              <a:t>Жан Оноре </a:t>
            </a:r>
            <a:r>
              <a:rPr lang="uk-UA" dirty="0" err="1" smtClean="0"/>
              <a:t>Фрагонар</a:t>
            </a:r>
            <a:r>
              <a:rPr lang="uk-UA" dirty="0" smtClean="0"/>
              <a:t> – учень Буше</a:t>
            </a:r>
            <a:br>
              <a:rPr lang="uk-UA" dirty="0" smtClean="0"/>
            </a:br>
            <a:r>
              <a:rPr lang="uk-UA" dirty="0" smtClean="0"/>
              <a:t>(1732-1806) – </a:t>
            </a:r>
            <a:r>
              <a:rPr lang="uk-UA" dirty="0" err="1" smtClean="0"/>
              <a:t>франц</a:t>
            </a:r>
            <a:r>
              <a:rPr lang="uk-UA" dirty="0" smtClean="0"/>
              <a:t>. художник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91" y="2239753"/>
            <a:ext cx="2857500" cy="36004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37" y="1628954"/>
            <a:ext cx="5805887" cy="47445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41784" y="6373482"/>
            <a:ext cx="3845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Поцілунок потайний (1787-1789)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18287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</TotalTime>
  <Words>296</Words>
  <Application>Microsoft Office PowerPoint</Application>
  <PresentationFormat>Широкоэкранный</PresentationFormat>
  <Paragraphs>30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Легкий дым</vt:lpstr>
      <vt:lpstr>РОКОКО</vt:lpstr>
      <vt:lpstr>В ХІХ ст. стиль рококо вважали продовженням стилю бароко або «його вищою стадією розвитку»</vt:lpstr>
      <vt:lpstr>Художники рококо</vt:lpstr>
      <vt:lpstr>Венеціанське свято 1718-1719</vt:lpstr>
      <vt:lpstr>Італійські комедіанти 1720 рік</vt:lpstr>
      <vt:lpstr>Франсуа Буше (1703-1770)- франц. художник, один з найвідоміших художників епохи рококо, придворний художник при королі Людовику ХV. </vt:lpstr>
      <vt:lpstr>Кращі роботи</vt:lpstr>
      <vt:lpstr>Портрет Маркізи де Помпадур (1759)</vt:lpstr>
      <vt:lpstr>Жан Оноре Фрагонар – учень Буше (1732-1806) – франц. художник</vt:lpstr>
      <vt:lpstr>Найяскравішим представником французької скульптури був Етьєнн Моріс Фальконе (керував Севрською фарфоровою мануфактурою)</vt:lpstr>
      <vt:lpstr>Найбільшого розквіту стиль рококо досягнув у Німеччині і Австрії</vt:lpstr>
      <vt:lpstr>Баварія. М. Оттобойрен. Базиліка Св. Олександра і Теодора – одна з найбагатших прикрашених церков у стилі бароко і рококо у світі, більше 1000 ангелів і путті були створені Йоханом Крістіаном і Йоханом Фойхтмайєром. </vt:lpstr>
      <vt:lpstr>Презентация PowerPoint</vt:lpstr>
      <vt:lpstr>Дзеркальна зала в палаці Амалієнбург, Німеччина</vt:lpstr>
      <vt:lpstr>Палац Келуш, Португалія</vt:lpstr>
      <vt:lpstr>Англія – вплив на прикладні мистецтва, виробництво меблів і срібних виробів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РОКОКО</dc:title>
  <dc:creator>Учетная запись Майкрософт</dc:creator>
  <cp:lastModifiedBy>Учетная запись Майкрософт</cp:lastModifiedBy>
  <cp:revision>11</cp:revision>
  <dcterms:created xsi:type="dcterms:W3CDTF">2021-02-10T22:39:55Z</dcterms:created>
  <dcterms:modified xsi:type="dcterms:W3CDTF">2021-02-10T23:38:23Z</dcterms:modified>
</cp:coreProperties>
</file>