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0" r:id="rId3"/>
    <p:sldId id="269" r:id="rId4"/>
    <p:sldId id="267" r:id="rId5"/>
    <p:sldId id="268" r:id="rId6"/>
    <p:sldId id="266" r:id="rId7"/>
    <p:sldId id="265" r:id="rId8"/>
    <p:sldId id="264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err="1" smtClean="0"/>
              <a:t>Поширеня</a:t>
            </a:r>
            <a:r>
              <a:rPr lang="uk-UA" dirty="0" smtClean="0"/>
              <a:t> мистецтва: музеї, галереї, бібліотеки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65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5" y="356839"/>
            <a:ext cx="7478176" cy="6032049"/>
          </a:xfrm>
        </p:spPr>
      </p:pic>
    </p:spTree>
    <p:extLst>
      <p:ext uri="{BB962C8B-B14F-4D97-AF65-F5344CB8AC3E}">
        <p14:creationId xmlns:p14="http://schemas.microsoft.com/office/powerpoint/2010/main" val="235598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6049270" cy="669431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/>
              <a:t>     Павільйон </a:t>
            </a:r>
            <a:r>
              <a:rPr lang="uk-UA" b="1" dirty="0"/>
              <a:t>Тянь-ї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6" y="1437065"/>
            <a:ext cx="6719914" cy="5039936"/>
          </a:xfrm>
        </p:spPr>
      </p:pic>
    </p:spTree>
    <p:extLst>
      <p:ext uri="{BB962C8B-B14F-4D97-AF65-F5344CB8AC3E}">
        <p14:creationId xmlns:p14="http://schemas.microsoft.com/office/powerpoint/2010/main" val="211743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Б</a:t>
            </a:r>
            <a:r>
              <a:rPr lang="uk-UA" b="1" dirty="0" smtClean="0"/>
              <a:t>ібліотека </a:t>
            </a:r>
            <a:r>
              <a:rPr lang="uk-UA" b="1" dirty="0"/>
              <a:t>монастиря </a:t>
            </a:r>
            <a:r>
              <a:rPr lang="uk-UA" b="1" dirty="0" err="1"/>
              <a:t>Вібліген</a:t>
            </a:r>
            <a:r>
              <a:rPr lang="uk-UA" b="1" dirty="0"/>
              <a:t> у Німеччині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980" y="1798949"/>
            <a:ext cx="8510789" cy="4702211"/>
          </a:xfrm>
        </p:spPr>
      </p:pic>
    </p:spTree>
    <p:extLst>
      <p:ext uri="{BB962C8B-B14F-4D97-AF65-F5344CB8AC3E}">
        <p14:creationId xmlns:p14="http://schemas.microsoft.com/office/powerpoint/2010/main" val="256452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69" y="211873"/>
            <a:ext cx="9316943" cy="6207150"/>
          </a:xfrm>
        </p:spPr>
      </p:pic>
    </p:spTree>
    <p:extLst>
      <p:ext uri="{BB962C8B-B14F-4D97-AF65-F5344CB8AC3E}">
        <p14:creationId xmlns:p14="http://schemas.microsoft.com/office/powerpoint/2010/main" val="247110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Б</a:t>
            </a:r>
            <a:r>
              <a:rPr lang="uk-UA" dirty="0" smtClean="0"/>
              <a:t>ібліотека </a:t>
            </a:r>
            <a:r>
              <a:rPr lang="uk-UA" dirty="0"/>
              <a:t>у </a:t>
            </a:r>
            <a:r>
              <a:rPr lang="uk-UA" b="1" dirty="0" err="1"/>
              <a:t>Канзас</a:t>
            </a:r>
            <a:r>
              <a:rPr lang="uk-UA" b="1" dirty="0"/>
              <a:t>-Сіті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668" y="1263290"/>
            <a:ext cx="7393259" cy="5544945"/>
          </a:xfrm>
        </p:spPr>
      </p:pic>
    </p:spTree>
    <p:extLst>
      <p:ext uri="{BB962C8B-B14F-4D97-AF65-F5344CB8AC3E}">
        <p14:creationId xmlns:p14="http://schemas.microsoft.com/office/powerpoint/2010/main" val="233119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1069" y="456842"/>
            <a:ext cx="8911687" cy="1280890"/>
          </a:xfrm>
        </p:spPr>
        <p:txBody>
          <a:bodyPr/>
          <a:lstStyle/>
          <a:p>
            <a:pPr algn="ctr"/>
            <a:r>
              <a:rPr lang="uk-UA" dirty="0"/>
              <a:t>Б</a:t>
            </a:r>
            <a:r>
              <a:rPr lang="uk-UA" dirty="0" smtClean="0"/>
              <a:t>ібліотека </a:t>
            </a:r>
            <a:r>
              <a:rPr lang="uk-UA" dirty="0"/>
              <a:t>ім. В. Вернадського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31" y="1405053"/>
            <a:ext cx="7486251" cy="4984595"/>
          </a:xfrm>
        </p:spPr>
      </p:pic>
    </p:spTree>
    <p:extLst>
      <p:ext uri="{BB962C8B-B14F-4D97-AF65-F5344CB8AC3E}">
        <p14:creationId xmlns:p14="http://schemas.microsoft.com/office/powerpoint/2010/main" val="308025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ДОМАШНЄ ЗАВДАННЯ:</a:t>
            </a:r>
            <a:br>
              <a:rPr lang="uk-UA" dirty="0" smtClean="0"/>
            </a:br>
            <a:r>
              <a:rPr lang="uk-UA" dirty="0" smtClean="0"/>
              <a:t>намалювати музей майбутнього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080" y="2039814"/>
            <a:ext cx="3347136" cy="462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70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2395" y="278422"/>
            <a:ext cx="8911687" cy="1280890"/>
          </a:xfrm>
        </p:spPr>
        <p:txBody>
          <a:bodyPr/>
          <a:lstStyle/>
          <a:p>
            <a:pPr algn="ctr"/>
            <a:r>
              <a:rPr lang="uk-UA" b="1" dirty="0" smtClean="0"/>
              <a:t>Галерея </a:t>
            </a:r>
            <a:r>
              <a:rPr lang="uk-UA" b="1" dirty="0" err="1" smtClean="0"/>
              <a:t>Уффіці</a:t>
            </a:r>
            <a:r>
              <a:rPr lang="uk-UA" b="1" dirty="0" smtClean="0"/>
              <a:t> (Флоренція)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55" y="1059366"/>
            <a:ext cx="8270565" cy="5513710"/>
          </a:xfrm>
        </p:spPr>
      </p:pic>
    </p:spTree>
    <p:extLst>
      <p:ext uri="{BB962C8B-B14F-4D97-AF65-F5344CB8AC3E}">
        <p14:creationId xmlns:p14="http://schemas.microsoft.com/office/powerpoint/2010/main" val="346308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Музей </a:t>
            </a:r>
            <a:r>
              <a:rPr lang="uk-UA" dirty="0" err="1" smtClean="0"/>
              <a:t>Прадо</a:t>
            </a:r>
            <a:r>
              <a:rPr lang="uk-UA" dirty="0" smtClean="0"/>
              <a:t> (Мадрид)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55" y="1405053"/>
            <a:ext cx="7029401" cy="5249895"/>
          </a:xfrm>
        </p:spPr>
      </p:pic>
    </p:spTree>
    <p:extLst>
      <p:ext uri="{BB962C8B-B14F-4D97-AF65-F5344CB8AC3E}">
        <p14:creationId xmlns:p14="http://schemas.microsoft.com/office/powerpoint/2010/main" val="242630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Дрезденська картинна галерея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85" y="1366989"/>
            <a:ext cx="7002966" cy="5245466"/>
          </a:xfrm>
        </p:spPr>
      </p:pic>
    </p:spTree>
    <p:extLst>
      <p:ext uri="{BB962C8B-B14F-4D97-AF65-F5344CB8AC3E}">
        <p14:creationId xmlns:p14="http://schemas.microsoft.com/office/powerpoint/2010/main" val="20752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55" y="245327"/>
            <a:ext cx="8520086" cy="6390065"/>
          </a:xfrm>
        </p:spPr>
      </p:pic>
    </p:spTree>
    <p:extLst>
      <p:ext uri="{BB962C8B-B14F-4D97-AF65-F5344CB8AC3E}">
        <p14:creationId xmlns:p14="http://schemas.microsoft.com/office/powerpoint/2010/main" val="177854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33818"/>
            <a:ext cx="8911687" cy="1280890"/>
          </a:xfrm>
        </p:spPr>
        <p:txBody>
          <a:bodyPr/>
          <a:lstStyle/>
          <a:p>
            <a:pPr algn="ctr"/>
            <a:r>
              <a:rPr lang="uk-UA" b="1" dirty="0"/>
              <a:t>Музей у Більбао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45" y="874263"/>
            <a:ext cx="8705767" cy="5818042"/>
          </a:xfrm>
        </p:spPr>
      </p:pic>
    </p:spTree>
    <p:extLst>
      <p:ext uri="{BB962C8B-B14F-4D97-AF65-F5344CB8AC3E}">
        <p14:creationId xmlns:p14="http://schemas.microsoft.com/office/powerpoint/2010/main" val="278556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Національний художній музей України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29" y="1813647"/>
            <a:ext cx="7515922" cy="4917644"/>
          </a:xfrm>
        </p:spPr>
      </p:pic>
    </p:spTree>
    <p:extLst>
      <p:ext uri="{BB962C8B-B14F-4D97-AF65-F5344CB8AC3E}">
        <p14:creationId xmlns:p14="http://schemas.microsoft.com/office/powerpoint/2010/main" val="86762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М</a:t>
            </a:r>
            <a:r>
              <a:rPr lang="uk-UA" b="1" dirty="0" smtClean="0"/>
              <a:t>узей </a:t>
            </a:r>
            <a:r>
              <a:rPr lang="uk-UA" b="1" dirty="0"/>
              <a:t>Писанки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8" y="1413819"/>
            <a:ext cx="7621096" cy="5009283"/>
          </a:xfrm>
        </p:spPr>
      </p:pic>
    </p:spTree>
    <p:extLst>
      <p:ext uri="{BB962C8B-B14F-4D97-AF65-F5344CB8AC3E}">
        <p14:creationId xmlns:p14="http://schemas.microsoft.com/office/powerpoint/2010/main" val="93582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624" y="166910"/>
            <a:ext cx="1030372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Бібліотека </a:t>
            </a:r>
            <a:r>
              <a:rPr lang="uk-UA" b="1" dirty="0"/>
              <a:t>абатства </a:t>
            </a:r>
            <a:r>
              <a:rPr lang="uk-UA" b="1" dirty="0" err="1"/>
              <a:t>Сант</a:t>
            </a:r>
            <a:r>
              <a:rPr lang="uk-UA" b="1" dirty="0"/>
              <a:t>-Галлен </a:t>
            </a:r>
            <a:r>
              <a:rPr lang="uk-UA" dirty="0" smtClean="0"/>
              <a:t>в Швейцарії – одна з найстаріших бібліотек в Європі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82" y="1337467"/>
            <a:ext cx="4337824" cy="5400149"/>
          </a:xfrm>
        </p:spPr>
      </p:pic>
    </p:spTree>
    <p:extLst>
      <p:ext uri="{BB962C8B-B14F-4D97-AF65-F5344CB8AC3E}">
        <p14:creationId xmlns:p14="http://schemas.microsoft.com/office/powerpoint/2010/main" val="219514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</TotalTime>
  <Words>62</Words>
  <Application>Microsoft Office PowerPoint</Application>
  <PresentationFormat>Широкоэкранный</PresentationFormat>
  <Paragraphs>13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Легкий дым</vt:lpstr>
      <vt:lpstr>Поширеня мистецтва: музеї, галереї, бібліотеки</vt:lpstr>
      <vt:lpstr>Галерея Уффіці (Флоренція) </vt:lpstr>
      <vt:lpstr>Музей Прадо (Мадрид)</vt:lpstr>
      <vt:lpstr>Дрезденська картинна галерея</vt:lpstr>
      <vt:lpstr>Презентация PowerPoint</vt:lpstr>
      <vt:lpstr>Музей у Більбао </vt:lpstr>
      <vt:lpstr>Національний художній музей України</vt:lpstr>
      <vt:lpstr>Музей Писанки </vt:lpstr>
      <vt:lpstr>Бібліотека абатства Сант-Галлен в Швейцарії – одна з найстаріших бібліотек в Європі</vt:lpstr>
      <vt:lpstr>Презентация PowerPoint</vt:lpstr>
      <vt:lpstr>     Павільйон Тянь-ї </vt:lpstr>
      <vt:lpstr>Бібліотека монастиря Вібліген у Німеччині </vt:lpstr>
      <vt:lpstr>Презентация PowerPoint</vt:lpstr>
      <vt:lpstr>Бібліотека у Канзас-Сіті</vt:lpstr>
      <vt:lpstr>Бібліотека ім. В. Вернадського</vt:lpstr>
      <vt:lpstr>ДОМАШНЄ ЗАВДАННЯ: намалювати музей майбутнього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10</cp:revision>
  <dcterms:created xsi:type="dcterms:W3CDTF">2021-05-12T22:50:20Z</dcterms:created>
  <dcterms:modified xsi:type="dcterms:W3CDTF">2023-02-05T12:12:23Z</dcterms:modified>
</cp:coreProperties>
</file>