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76" r:id="rId7"/>
    <p:sldId id="266" r:id="rId8"/>
    <p:sldId id="261" r:id="rId9"/>
    <p:sldId id="262" r:id="rId10"/>
    <p:sldId id="263" r:id="rId11"/>
    <p:sldId id="279" r:id="rId12"/>
    <p:sldId id="264" r:id="rId13"/>
    <p:sldId id="267" r:id="rId14"/>
    <p:sldId id="265" r:id="rId15"/>
    <p:sldId id="274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 1" initials="U1" lastIdx="1" clrIdx="0">
    <p:extLst>
      <p:ext uri="{19B8F6BF-5375-455C-9EA6-DF929625EA0E}">
        <p15:presenceInfo xmlns:p15="http://schemas.microsoft.com/office/powerpoint/2012/main" userId="User 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D26DA-B971-4643-9C80-4ADBAF387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5D3F33D-0E03-44A9-8CA7-803BCEF14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0411DD-BE62-4A14-86B7-34496AD12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8CE6FA-BD90-4AC7-B406-86255097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A5AB998-2444-4A7C-A8DA-1A365D71C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783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5432C-5F53-4011-AC55-37B493075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66469A-0B09-489E-8E5C-7A033E91A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8B66393-81F6-4705-8646-34BF41BE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7C721D-662A-4738-A1B5-EA9674AC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D9D3976-688B-4C38-889C-9EE9149F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7425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161BA5B-8D64-4592-8115-B5CAB76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622D104-C86F-4A74-89EA-F08AF644D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1A14B4-8148-46C5-82F7-31D17B7E5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4219BD-9A19-4F54-96DE-724CE852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6E06C5-752E-40DC-9758-73460BD22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529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81810-243F-42FE-A328-2A36CD301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3E4F97-C0A4-4526-A4DD-80D9E2935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4D560A-93F6-4966-B372-6B2D979F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4F16DB-E4F3-4BBF-B6AD-1CA1FC1E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3E29D4-D825-42E9-B0B4-7F81BD4E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827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E165D-7457-41DB-BED9-14D3A8DF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E5143D-0F72-4D83-BBCE-A8FF66797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671B99B-8A86-4741-93EB-3A459FE75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9A9314-74ED-4B51-B918-8101DB23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E88743-61EC-4B99-AB41-5B8C2BD3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201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33DB7-59B9-40E4-B7DB-DD1F8813B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2D1E681-51FB-4038-BB59-BF4C05B10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5A59BCF-2D4C-4933-9490-00F2A2A4C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1EB5132-6D0F-43EA-A421-ABA34A26C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1F935E-9CA2-42D0-B383-D15B73358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51BAF1B-E021-4CB1-BAAA-987A0D20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102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19988-0DC4-4F5B-BA21-A30B4139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5BB41D4-887E-44D7-ADC7-BDE909590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B882937-B25C-412C-BF03-76D0CAA79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254BD90-2FDC-4FDF-B86E-85FDDB5C4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3B32348-888B-4821-9575-D95F94C3E9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43E9FB-8EF4-4352-A83A-2BE5A43F7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14C0ADD-4057-4D38-9955-66B16DC1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738F347-63FA-4871-A026-34C9BC55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154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D51E9-A731-47A1-8D4A-D46A9B726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D3DC26F-ACFB-4AB9-A18C-0159818B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ACB92ED-7F9F-4B27-A392-3405E374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92D4D0C-5B6A-47BC-A4CB-146CBFA7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773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08267DB-C2A4-4430-A101-D9A631DB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6E3B5C-6D39-41F6-8096-26DF21161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307279F-4C62-43F2-96A8-2E7855D6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704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8AE49-5A86-4749-8839-2C4A8B09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A2319A-8299-4626-9913-6903E9CA2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02DADCA-CC31-4AB4-9412-C7374DA8F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5477FA8-78E8-44A3-B276-D3130EEAB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9FB55B8-F316-483C-9C76-C0CA0333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9D656D-E3F4-4931-8798-815276B81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708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0EBC0-D615-4989-A25F-B926D16A9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2EC0E39-46FF-4550-944C-BB63D89CC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5FE6301-2C12-48F3-AA45-DBE76C3F7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11DF2F5-B139-4C91-B958-04108C1D6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01AAE5-83E3-4F5C-8B4A-C542312E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D4CEA5C-51D2-4BFF-A4D3-04945295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919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E591599-7B3A-445A-BAED-0116FBF94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04B773-A097-4547-B7F3-2C67ABF40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FED635-81C6-41DC-A1A8-8C1A694A1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A411A-4CC3-49B2-9D30-73E27D3ED784}" type="datetimeFigureOut">
              <a:rPr lang="uk-UA" smtClean="0"/>
              <a:t>03.03.2023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FF63CC-AD16-41AC-BD61-1C5D784B92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7A7D5B-B228-4A83-A36E-8E1C3DCE2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99142-2CDC-46C2-9762-EBC37ADF75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122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CE41CF6C-4A74-4084-959D-ACA6F4DD4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145D5-5A7C-4C71-8F63-3B1BB071A425}"/>
              </a:ext>
            </a:extLst>
          </p:cNvPr>
          <p:cNvSpPr txBox="1"/>
          <p:nvPr/>
        </p:nvSpPr>
        <p:spPr>
          <a:xfrm>
            <a:off x="1579418" y="415636"/>
            <a:ext cx="901099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Тернопільський навчально-реабілітаційний центр</a:t>
            </a:r>
            <a:endParaRPr lang="uk-UA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Тернопільської обласної ради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A1F25FC-6752-4F23-82D1-6406CFF3A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28" y="1720297"/>
            <a:ext cx="38893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9B350-DE69-4189-BC76-7BB3A1ED364C}"/>
              </a:ext>
            </a:extLst>
          </p:cNvPr>
          <p:cNvSpPr txBox="1"/>
          <p:nvPr/>
        </p:nvSpPr>
        <p:spPr>
          <a:xfrm>
            <a:off x="3358342" y="4987636"/>
            <a:ext cx="5237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Бабіц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Василівна</a:t>
            </a:r>
          </a:p>
          <a:p>
            <a:pPr algn="ctr"/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  <a:p>
            <a:pPr algn="ctr"/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р.</a:t>
            </a:r>
          </a:p>
        </p:txBody>
      </p:sp>
    </p:spTree>
    <p:extLst>
      <p:ext uri="{BB962C8B-B14F-4D97-AF65-F5344CB8AC3E}">
        <p14:creationId xmlns:p14="http://schemas.microsoft.com/office/powerpoint/2010/main" val="3116202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9C0B06FB-215F-4D07-8400-C6AF336C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385C8-B9FA-4121-8955-CAFE12EAD060}"/>
              </a:ext>
            </a:extLst>
          </p:cNvPr>
          <p:cNvSpPr txBox="1"/>
          <p:nvPr/>
        </p:nvSpPr>
        <p:spPr>
          <a:xfrm>
            <a:off x="565265" y="598515"/>
            <a:ext cx="2897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 технології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DBDED-5FA4-4471-917C-5F2B5F55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2" y="2276384"/>
            <a:ext cx="323691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7FFE4-4E69-4B2E-8C3E-4FF57BE76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736" y="17929"/>
            <a:ext cx="2743153" cy="365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912FE-BDBF-4B7F-AFB9-A9F112672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737" y="3530134"/>
            <a:ext cx="2481263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AFDC9F0-439A-4C44-9384-B40A0AD17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65" y="121352"/>
            <a:ext cx="3243263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69C43BE-72FC-4E66-A635-CCEC4CDD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11" y="2639546"/>
            <a:ext cx="314642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24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2151F1C1-02F3-4DC6-8FD7-4C8924E02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2296C-D73A-479C-AC55-5F5179031BB4}"/>
              </a:ext>
            </a:extLst>
          </p:cNvPr>
          <p:cNvSpPr txBox="1"/>
          <p:nvPr/>
        </p:nvSpPr>
        <p:spPr>
          <a:xfrm>
            <a:off x="350736" y="714894"/>
            <a:ext cx="281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Ігрові технології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A34046C-AB90-4613-84EC-91BF08C0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431" y="181724"/>
            <a:ext cx="2580064" cy="379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Возможно, это изображение 3 человека, люди сидят и в помещении">
            <a:extLst>
              <a:ext uri="{FF2B5EF4-FFF2-40B4-BE49-F238E27FC236}">
                <a16:creationId xmlns:a16="http://schemas.microsoft.com/office/drawing/2014/main" id="{A08F4617-3D90-4CFC-BC78-47C8F31A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18" y="745068"/>
            <a:ext cx="2952351" cy="22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Возможно, это изображение 2 человека, люди сидят и в помещении">
            <a:extLst>
              <a:ext uri="{FF2B5EF4-FFF2-40B4-BE49-F238E27FC236}">
                <a16:creationId xmlns:a16="http://schemas.microsoft.com/office/drawing/2014/main" id="{F9EB7BF5-F131-4E2C-8C01-04EDEA854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47" y="227444"/>
            <a:ext cx="2814205" cy="375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Возможно, это изображение ‎3 человека, ребенок, люди сидят, в помещении и ‎текст «‎FASH SHION ብפ FASHIO‎»‎‎">
            <a:extLst>
              <a:ext uri="{FF2B5EF4-FFF2-40B4-BE49-F238E27FC236}">
                <a16:creationId xmlns:a16="http://schemas.microsoft.com/office/drawing/2014/main" id="{5EE8632F-61B9-4FA1-9FFC-B4A96C3A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0" y="3429001"/>
            <a:ext cx="4281053" cy="321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Возможно, это изображение 2 человека, ребенок, люди сидят и в помещении">
            <a:extLst>
              <a:ext uri="{FF2B5EF4-FFF2-40B4-BE49-F238E27FC236}">
                <a16:creationId xmlns:a16="http://schemas.microsoft.com/office/drawing/2014/main" id="{1DA07243-3CE3-4295-B8BA-4D36B9B29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26" y="3470565"/>
            <a:ext cx="4281054" cy="321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05B3FA45-72A1-41DB-A9EF-3FCFC8A7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A29CD50-555E-4EED-AD9F-F119FF32C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47" y="469497"/>
            <a:ext cx="3045533" cy="405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8720C7-E198-48C9-AAE9-8A13B7EF7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93" y="464214"/>
            <a:ext cx="3045533" cy="406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E5381FF-68D5-41AC-80B5-80D4F952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39" y="3659406"/>
            <a:ext cx="3959895" cy="296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94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F83D5005-F0A5-43BB-AD20-F1C38A73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12208256" cy="68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9AAEEB55-F60A-4C7C-99D7-C3C6EE235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58" y="3456624"/>
            <a:ext cx="3702185" cy="3262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3DDBA44A-811D-46F7-930B-27B6296B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42" y="3379774"/>
            <a:ext cx="4454229" cy="333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15E84007-F699-417F-BB9D-7C764080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14" y="354651"/>
            <a:ext cx="4277584" cy="392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F180F625-A10E-4390-864B-28C5AB423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1" y="3584083"/>
            <a:ext cx="4277584" cy="317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AF36C2-67DC-44A8-8327-B9BCC60D1D83}"/>
              </a:ext>
            </a:extLst>
          </p:cNvPr>
          <p:cNvSpPr txBox="1"/>
          <p:nvPr/>
        </p:nvSpPr>
        <p:spPr>
          <a:xfrm>
            <a:off x="598516" y="781396"/>
            <a:ext cx="3044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STEM-технології</a:t>
            </a:r>
          </a:p>
        </p:txBody>
      </p:sp>
      <p:pic>
        <p:nvPicPr>
          <p:cNvPr id="15" name="Picture 21">
            <a:extLst>
              <a:ext uri="{FF2B5EF4-FFF2-40B4-BE49-F238E27FC236}">
                <a16:creationId xmlns:a16="http://schemas.microsoft.com/office/drawing/2014/main" id="{B009B71A-9D70-48C9-BB48-FEA7CC07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563" y="222251"/>
            <a:ext cx="3424050" cy="368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741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4D89FAB4-40FA-4BF9-98F6-72308061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256" cy="68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304788-D61C-4555-A935-3282966C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18" y="203870"/>
            <a:ext cx="3237289" cy="431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B6482A5-56D8-4DE8-B81F-08633AA19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5" y="3725737"/>
            <a:ext cx="4035589" cy="302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6CC0C2D-9716-4276-B204-E5B9D7463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963" y="198966"/>
            <a:ext cx="3042458" cy="40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FA54FEF-B8E5-4E2B-870A-EAAE84C6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34" y="2695818"/>
            <a:ext cx="3042458" cy="40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0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67E67258-9D27-4FB7-BC6E-23490815D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12208256" cy="686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Возможно, это изображение 4 человека, люди стоят, люди сидят и в помещении">
            <a:extLst>
              <a:ext uri="{FF2B5EF4-FFF2-40B4-BE49-F238E27FC236}">
                <a16:creationId xmlns:a16="http://schemas.microsoft.com/office/drawing/2014/main" id="{67ECEDE9-806C-471E-929E-2C009D9C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2" y="3464992"/>
            <a:ext cx="4261103" cy="31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Возможно, это изображение в помещении">
            <a:extLst>
              <a:ext uri="{FF2B5EF4-FFF2-40B4-BE49-F238E27FC236}">
                <a16:creationId xmlns:a16="http://schemas.microsoft.com/office/drawing/2014/main" id="{310EA2FA-13DB-4F2C-9406-3F41317D4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86" y="197180"/>
            <a:ext cx="3218770" cy="42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Возможно, это изображение 5 человек, люди стоят и в помещении">
            <a:extLst>
              <a:ext uri="{FF2B5EF4-FFF2-40B4-BE49-F238E27FC236}">
                <a16:creationId xmlns:a16="http://schemas.microsoft.com/office/drawing/2014/main" id="{702A8F1C-FF85-4012-8ED6-3EA26106D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754" y="197180"/>
            <a:ext cx="2732990" cy="36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Возможно, это изображение 4 человека, ребенок, люди сидят, люди стоят и в помещении">
            <a:extLst>
              <a:ext uri="{FF2B5EF4-FFF2-40B4-BE49-F238E27FC236}">
                <a16:creationId xmlns:a16="http://schemas.microsoft.com/office/drawing/2014/main" id="{FD199071-7EDC-4306-B55A-B4E6CD479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200" y="3424428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85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554180EF-106E-4816-A990-8456F02A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5824D0-8DE0-44EF-A438-3B0C30A1E54B}"/>
              </a:ext>
            </a:extLst>
          </p:cNvPr>
          <p:cNvSpPr txBox="1"/>
          <p:nvPr/>
        </p:nvSpPr>
        <p:spPr>
          <a:xfrm>
            <a:off x="1248507" y="3622431"/>
            <a:ext cx="95836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Попередня атестація</a:t>
            </a:r>
          </a:p>
          <a:p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 раніше присвоєній кваліфікаційній категорії «Спеціаліст вищої категорії». </a:t>
            </a:r>
          </a:p>
          <a:p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Присвоїти педагогічне звання «Старший учитель»,</a:t>
            </a:r>
          </a:p>
          <a:p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16.04.2019р.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6F99B-D8C4-4BBC-850A-346C274C8440}"/>
              </a:ext>
            </a:extLst>
          </p:cNvPr>
          <p:cNvSpPr txBox="1"/>
          <p:nvPr/>
        </p:nvSpPr>
        <p:spPr>
          <a:xfrm>
            <a:off x="4132384" y="826477"/>
            <a:ext cx="66997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Бабіц</a:t>
            </a: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Василівна</a:t>
            </a:r>
          </a:p>
          <a:p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  <a:p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 Волинський державний університет імені Лесі Українки</a:t>
            </a:r>
          </a:p>
          <a:p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спеціальністю математика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E46149-BE6C-4A80-8378-7C6E6C7B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52" y="407898"/>
            <a:ext cx="2714164" cy="29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6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4C252752-D5E4-4856-AD5F-81B9BAD85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DCD21A-92DA-4F74-9DD1-B8076B3BB4B4}"/>
              </a:ext>
            </a:extLst>
          </p:cNvPr>
          <p:cNvSpPr txBox="1"/>
          <p:nvPr/>
        </p:nvSpPr>
        <p:spPr>
          <a:xfrm>
            <a:off x="4954385" y="282633"/>
            <a:ext cx="58189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Тема, над якою працюю</a:t>
            </a:r>
          </a:p>
          <a:p>
            <a:pPr algn="ctr"/>
            <a:endParaRPr lang="uk-UA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CCBDD-057C-4A94-AA37-5D7FCDE257A9}"/>
              </a:ext>
            </a:extLst>
          </p:cNvPr>
          <p:cNvSpPr txBox="1"/>
          <p:nvPr/>
        </p:nvSpPr>
        <p:spPr>
          <a:xfrm>
            <a:off x="4954385" y="1427041"/>
            <a:ext cx="6384175" cy="4062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«Формування у дітей з особливими освітніми потребами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позитивної мотивації до навчання на </a:t>
            </a:r>
            <a:r>
              <a:rPr lang="uk-UA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уроках</a:t>
            </a: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математики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шляхом створення умов для творчого розвитку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кожної особистості»</a:t>
            </a:r>
            <a:endParaRPr lang="uk-UA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22A3F0-A3E1-4FA5-9C1B-BC37C2C3D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12" y="1356058"/>
            <a:ext cx="3109414" cy="414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0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3AAFEAC9-D2F1-4B72-8CDA-ED4826084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F2DAB8-0661-4BDB-B6CF-F97CAB80454C}"/>
              </a:ext>
            </a:extLst>
          </p:cNvPr>
          <p:cNvSpPr txBox="1"/>
          <p:nvPr/>
        </p:nvSpPr>
        <p:spPr>
          <a:xfrm>
            <a:off x="5851448" y="1134070"/>
            <a:ext cx="49630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Моє педагогічне кредо</a:t>
            </a:r>
          </a:p>
          <a:p>
            <a:pPr algn="ctr"/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Вчитися легко, </a:t>
            </a:r>
          </a:p>
          <a:p>
            <a:pPr algn="ctr"/>
            <a:r>
              <a:rPr lang="uk-UA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вчитися цікаво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432F3F-4977-401C-B816-164FCC0AAED1}"/>
              </a:ext>
            </a:extLst>
          </p:cNvPr>
          <p:cNvSpPr txBox="1"/>
          <p:nvPr/>
        </p:nvSpPr>
        <p:spPr>
          <a:xfrm>
            <a:off x="6523892" y="3196173"/>
            <a:ext cx="3446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uk-UA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Життєве кредо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A59A2F-5226-4BF9-B52F-AEB8BB5F8B4A}"/>
              </a:ext>
            </a:extLst>
          </p:cNvPr>
          <p:cNvSpPr txBox="1"/>
          <p:nvPr/>
        </p:nvSpPr>
        <p:spPr>
          <a:xfrm>
            <a:off x="6096000" y="4066584"/>
            <a:ext cx="4718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</a:t>
            </a:r>
            <a:r>
              <a:rPr lang="ru-RU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потрібен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скрізь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 думках, і на </a:t>
            </a:r>
            <a:r>
              <a:rPr lang="ru-RU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5B460A59-342E-491F-ACBB-245AC866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71" y="1045097"/>
            <a:ext cx="2507106" cy="447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84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D8322B96-2A6E-4121-8392-7B080EB1E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53706F-6927-4497-A86F-AE3DB1A86CAB}"/>
              </a:ext>
            </a:extLst>
          </p:cNvPr>
          <p:cNvSpPr txBox="1"/>
          <p:nvPr/>
        </p:nvSpPr>
        <p:spPr>
          <a:xfrm>
            <a:off x="2022231" y="386862"/>
            <a:ext cx="87923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технології навчання,</a:t>
            </a:r>
          </a:p>
          <a:p>
            <a:pPr algn="ctr"/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які використовую у своїй роботі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Технологію </a:t>
            </a:r>
            <a:r>
              <a:rPr lang="uk-UA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рівневої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диференціації та індивідуалізації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Технологію критичного мислення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Тестову технологію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Ігрові технології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ютерні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технології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інформаційні технології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uk-UA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язберігаючі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технології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– технологію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–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/>
              </a:rPr>
              <a:t>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 майстерень</a:t>
            </a:r>
          </a:p>
        </p:txBody>
      </p:sp>
    </p:spTree>
    <p:extLst>
      <p:ext uri="{BB962C8B-B14F-4D97-AF65-F5344CB8AC3E}">
        <p14:creationId xmlns:p14="http://schemas.microsoft.com/office/powerpoint/2010/main" val="2924003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F6694889-1811-4474-8CDD-EF0E149FB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C75AC32-DC6B-4F8C-9E31-746F8595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41" y="2342870"/>
            <a:ext cx="436562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42A77-7C96-40E7-B91C-6E2035A1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85" y="997100"/>
            <a:ext cx="3480107" cy="464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869E20-7E3E-42C7-8C45-ABCE0C08D8BA}"/>
              </a:ext>
            </a:extLst>
          </p:cNvPr>
          <p:cNvSpPr txBox="1"/>
          <p:nvPr/>
        </p:nvSpPr>
        <p:spPr>
          <a:xfrm>
            <a:off x="291799" y="781396"/>
            <a:ext cx="65578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 майстерень</a:t>
            </a:r>
          </a:p>
          <a:p>
            <a:pPr algn="ctr"/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 шейк - закладок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6783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A20A639F-D699-462A-8793-00B83FB6A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1A88E-D352-4EDE-86BE-16052D39E33E}"/>
              </a:ext>
            </a:extLst>
          </p:cNvPr>
          <p:cNvSpPr txBox="1"/>
          <p:nvPr/>
        </p:nvSpPr>
        <p:spPr>
          <a:xfrm>
            <a:off x="235209" y="448888"/>
            <a:ext cx="37499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 майстерень</a:t>
            </a:r>
          </a:p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</a:t>
            </a:r>
            <a:r>
              <a:rPr lang="uk-UA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танграм</a:t>
            </a:r>
            <a:endParaRPr lang="uk-UA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1ECBD0A-9E70-42C5-89B5-F74AC9BD6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9" y="2893438"/>
            <a:ext cx="390207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029C006-B948-4540-908A-B4AEA541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92" y="75187"/>
            <a:ext cx="467677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07F006A-46E2-4031-B0B9-77C6AB55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567" y="2893438"/>
            <a:ext cx="3206750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89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39B2A07A-081A-451F-96D7-39EEA1314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0B4C2-DF3C-4753-BCE9-B8C62E44C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688" y="211728"/>
            <a:ext cx="2808312" cy="374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178A0-1ADD-4048-AC1B-CDB307598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50" y="2856444"/>
            <a:ext cx="2814136" cy="375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9763074-F79B-4774-87F6-C34513F1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837" y="211728"/>
            <a:ext cx="280831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648E71B-A879-48DF-B678-83D594941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3" y="3956144"/>
            <a:ext cx="3538455" cy="265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F0838-1D66-426C-B287-706CD08A201C}"/>
              </a:ext>
            </a:extLst>
          </p:cNvPr>
          <p:cNvSpPr txBox="1"/>
          <p:nvPr/>
        </p:nvSpPr>
        <p:spPr>
          <a:xfrm>
            <a:off x="316523" y="791308"/>
            <a:ext cx="310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язування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прикладних задач</a:t>
            </a:r>
          </a:p>
        </p:txBody>
      </p:sp>
    </p:spTree>
    <p:extLst>
      <p:ext uri="{BB962C8B-B14F-4D97-AF65-F5344CB8AC3E}">
        <p14:creationId xmlns:p14="http://schemas.microsoft.com/office/powerpoint/2010/main" val="1691349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Однотонные фоны для презентаций - 85 фото">
            <a:extLst>
              <a:ext uri="{FF2B5EF4-FFF2-40B4-BE49-F238E27FC236}">
                <a16:creationId xmlns:a16="http://schemas.microsoft.com/office/drawing/2014/main" id="{964913B0-8358-4631-81A6-1C022B3E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DDC473-23E1-4C34-9746-1E5429BF76FE}"/>
              </a:ext>
            </a:extLst>
          </p:cNvPr>
          <p:cNvSpPr txBox="1"/>
          <p:nvPr/>
        </p:nvSpPr>
        <p:spPr>
          <a:xfrm>
            <a:off x="2198076" y="211015"/>
            <a:ext cx="9179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</a:t>
            </a: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рівневої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диференціації та індивідуалізації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3F69C3-61B4-400A-925F-2011F1C92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9" y="1042426"/>
            <a:ext cx="3648443" cy="273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F606A2C-DA00-4772-94DC-42C43F78A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22" y="1095199"/>
            <a:ext cx="3668169" cy="275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FFAA19F-EA29-44BE-8FB1-474D3EDBF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56" y="3779837"/>
            <a:ext cx="410368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683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186</Words>
  <Application>Microsoft Office PowerPoint</Application>
  <PresentationFormat>Широкий екран</PresentationFormat>
  <Paragraphs>47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 1</dc:creator>
  <cp:lastModifiedBy>User 1</cp:lastModifiedBy>
  <cp:revision>36</cp:revision>
  <dcterms:created xsi:type="dcterms:W3CDTF">2023-02-28T23:35:24Z</dcterms:created>
  <dcterms:modified xsi:type="dcterms:W3CDTF">2023-03-03T05:52:45Z</dcterms:modified>
</cp:coreProperties>
</file>