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694A6-1A52-4642-B226-B0D562FE9C07}" type="datetimeFigureOut">
              <a:rPr lang="uk-UA" smtClean="0"/>
              <a:pPr/>
              <a:t>27.04.2017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FAF61-9918-46A4-A8EF-1FC1EB764B0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694A6-1A52-4642-B226-B0D562FE9C07}" type="datetimeFigureOut">
              <a:rPr lang="uk-UA" smtClean="0"/>
              <a:pPr/>
              <a:t>27.04.2017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FAF61-9918-46A4-A8EF-1FC1EB764B0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694A6-1A52-4642-B226-B0D562FE9C07}" type="datetimeFigureOut">
              <a:rPr lang="uk-UA" smtClean="0"/>
              <a:pPr/>
              <a:t>27.04.2017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FAF61-9918-46A4-A8EF-1FC1EB764B0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694A6-1A52-4642-B226-B0D562FE9C07}" type="datetimeFigureOut">
              <a:rPr lang="uk-UA" smtClean="0"/>
              <a:pPr/>
              <a:t>27.04.2017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FAF61-9918-46A4-A8EF-1FC1EB764B0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694A6-1A52-4642-B226-B0D562FE9C07}" type="datetimeFigureOut">
              <a:rPr lang="uk-UA" smtClean="0"/>
              <a:pPr/>
              <a:t>27.04.2017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FAF61-9918-46A4-A8EF-1FC1EB764B0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694A6-1A52-4642-B226-B0D562FE9C07}" type="datetimeFigureOut">
              <a:rPr lang="uk-UA" smtClean="0"/>
              <a:pPr/>
              <a:t>27.04.2017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FAF61-9918-46A4-A8EF-1FC1EB764B0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694A6-1A52-4642-B226-B0D562FE9C07}" type="datetimeFigureOut">
              <a:rPr lang="uk-UA" smtClean="0"/>
              <a:pPr/>
              <a:t>27.04.2017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FAF61-9918-46A4-A8EF-1FC1EB764B0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694A6-1A52-4642-B226-B0D562FE9C07}" type="datetimeFigureOut">
              <a:rPr lang="uk-UA" smtClean="0"/>
              <a:pPr/>
              <a:t>27.04.2017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FAF61-9918-46A4-A8EF-1FC1EB764B0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694A6-1A52-4642-B226-B0D562FE9C07}" type="datetimeFigureOut">
              <a:rPr lang="uk-UA" smtClean="0"/>
              <a:pPr/>
              <a:t>27.04.2017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FAF61-9918-46A4-A8EF-1FC1EB764B0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694A6-1A52-4642-B226-B0D562FE9C07}" type="datetimeFigureOut">
              <a:rPr lang="uk-UA" smtClean="0"/>
              <a:pPr/>
              <a:t>27.04.2017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FAF61-9918-46A4-A8EF-1FC1EB764B0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694A6-1A52-4642-B226-B0D562FE9C07}" type="datetimeFigureOut">
              <a:rPr lang="uk-UA" smtClean="0"/>
              <a:pPr/>
              <a:t>27.04.2017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FAF61-9918-46A4-A8EF-1FC1EB764B0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694A6-1A52-4642-B226-B0D562FE9C07}" type="datetimeFigureOut">
              <a:rPr lang="uk-UA" smtClean="0"/>
              <a:pPr/>
              <a:t>27.04.2017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FAF61-9918-46A4-A8EF-1FC1EB764B04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Це моя </a:t>
            </a:r>
            <a:r>
              <a:rPr lang="uk-UA" dirty="0" smtClean="0"/>
              <a:t>Україна</a:t>
            </a:r>
            <a:endParaRPr lang="uk-UA" dirty="0"/>
          </a:p>
        </p:txBody>
      </p:sp>
      <p:pic>
        <p:nvPicPr>
          <p:cNvPr id="1026" name="Picture 2" descr="C:\Users\Наталочка\Documents\andriyivska-tserkva-z-vysoty-ptashynoho-polotu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11855"/>
            <a:ext cx="8229600" cy="450265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Мальовничі </a:t>
            </a:r>
            <a:r>
              <a:rPr lang="uk-UA" dirty="0" err="1" smtClean="0"/>
              <a:t>Заліщики</a:t>
            </a:r>
            <a:r>
              <a:rPr lang="uk-UA" dirty="0" smtClean="0"/>
              <a:t> </a:t>
            </a:r>
            <a:endParaRPr lang="uk-UA" dirty="0"/>
          </a:p>
        </p:txBody>
      </p:sp>
      <p:pic>
        <p:nvPicPr>
          <p:cNvPr id="2050" name="Picture 2" descr="C:\Users\Наталочка\Documents\Без названия (3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9001156" cy="507209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3438" y="500042"/>
            <a:ext cx="4043362" cy="1785950"/>
          </a:xfrm>
        </p:spPr>
        <p:txBody>
          <a:bodyPr>
            <a:normAutofit/>
          </a:bodyPr>
          <a:lstStyle/>
          <a:p>
            <a:r>
              <a:rPr lang="uk-UA" dirty="0" smtClean="0"/>
              <a:t>Таємниці </a:t>
            </a:r>
            <a:br>
              <a:rPr lang="uk-UA" dirty="0" smtClean="0"/>
            </a:br>
            <a:r>
              <a:rPr lang="uk-UA" dirty="0" err="1" smtClean="0"/>
              <a:t>Бучача</a:t>
            </a:r>
            <a:endParaRPr lang="uk-UA" dirty="0"/>
          </a:p>
        </p:txBody>
      </p:sp>
      <p:pic>
        <p:nvPicPr>
          <p:cNvPr id="5" name="Содержимое 4" descr="fotowork414.01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142908" y="571480"/>
            <a:ext cx="5286412" cy="442915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8" name="Содержимое 7" descr="Буч-27Буяк"/>
          <p:cNvPicPr>
            <a:picLocks noGrp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786182" y="3143248"/>
            <a:ext cx="5357818" cy="35719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ЗБАРАЖ –МІСТО З “ІДЕАЛЬНИМ ЗАМКОМ”</a:t>
            </a:r>
            <a:endParaRPr lang="uk-UA" dirty="0"/>
          </a:p>
        </p:txBody>
      </p:sp>
      <p:pic>
        <p:nvPicPr>
          <p:cNvPr id="5" name="Содержимое 4" descr="http://zbruc.eu/sites/default/files/pictures/img_9203.jpg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571612"/>
            <a:ext cx="8258204" cy="457203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http://zbruc.eu/sites/default/files/pictures/img_9169.jpg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357167"/>
            <a:ext cx="8686800" cy="600079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7752" y="274638"/>
            <a:ext cx="4071966" cy="158272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МОЯ  </a:t>
            </a:r>
            <a:br>
              <a:rPr lang="uk-UA" dirty="0" smtClean="0"/>
            </a:br>
            <a:r>
              <a:rPr lang="uk-UA" dirty="0" smtClean="0"/>
              <a:t> БЕРЕЖАНЩИНА</a:t>
            </a:r>
            <a:endParaRPr lang="uk-UA" dirty="0"/>
          </a:p>
        </p:txBody>
      </p:sp>
      <p:pic>
        <p:nvPicPr>
          <p:cNvPr id="3074" name="Picture 2" descr="C:\Users\Наталочка\Documents\images (22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714356"/>
            <a:ext cx="5500726" cy="328614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3075" name="Picture 3" descr="C:\Users\Наталочка\Documents\images (21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714744" y="2928934"/>
            <a:ext cx="5286411" cy="392906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Наталочка\Documents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8604"/>
            <a:ext cx="4429124" cy="300039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099" name="Picture 3" descr="C:\Users\Наталочка\Documents\images (20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33885" y="642918"/>
            <a:ext cx="4610115" cy="271464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100" name="Picture 4" descr="C:\Users\Наталочка\Documents\images (19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85918" y="3071810"/>
            <a:ext cx="5643602" cy="35719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15</Words>
  <Application>Microsoft Office PowerPoint</Application>
  <PresentationFormat>Экран (4:3)</PresentationFormat>
  <Paragraphs>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Це моя Україна</vt:lpstr>
      <vt:lpstr>Мальовничі Заліщики </vt:lpstr>
      <vt:lpstr>Таємниці  Бучача</vt:lpstr>
      <vt:lpstr>ЗБАРАЖ –МІСТО З “ІДЕАЛЬНИМ ЗАМКОМ”</vt:lpstr>
      <vt:lpstr>Слайд 5</vt:lpstr>
      <vt:lpstr>МОЯ    БЕРЕЖАНЩИНА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Мальовничі місця України</dc:title>
  <dc:creator>Наталочка</dc:creator>
  <cp:lastModifiedBy>Наталочка</cp:lastModifiedBy>
  <cp:revision>6</cp:revision>
  <dcterms:created xsi:type="dcterms:W3CDTF">2017-04-27T11:54:06Z</dcterms:created>
  <dcterms:modified xsi:type="dcterms:W3CDTF">2017-04-27T12:37:01Z</dcterms:modified>
</cp:coreProperties>
</file>