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omments/comment1.xml" ContentType="application/vnd.openxmlformats-officedocument.presentationml.comments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64" r:id="rId5"/>
    <p:sldId id="266" r:id="rId6"/>
    <p:sldId id="258" r:id="rId7"/>
    <p:sldId id="259" r:id="rId8"/>
    <p:sldId id="262" r:id="rId9"/>
    <p:sldId id="261" r:id="rId10"/>
    <p:sldId id="260" r:id="rId11"/>
    <p:sldId id="263" r:id="rId12"/>
    <p:sldId id="267" r:id="rId13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1" initials="1" lastIdx="1" clrIdx="0">
    <p:extLst>
      <p:ext uri="{19B8F6BF-5375-455C-9EA6-DF929625EA0E}">
        <p15:presenceInfo xmlns:p15="http://schemas.microsoft.com/office/powerpoint/2012/main" userId="1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3690" autoAdjust="0"/>
  </p:normalViewPr>
  <p:slideViewPr>
    <p:cSldViewPr snapToGrid="0">
      <p:cViewPr varScale="1">
        <p:scale>
          <a:sx n="61" d="100"/>
          <a:sy n="61" d="100"/>
        </p:scale>
        <p:origin x="88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489653523946882"/>
          <c:y val="3.3483100326744869E-2"/>
          <c:w val="0.72485261083161145"/>
          <c:h val="0.6839946435267020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Аркуш1!$B$1</c:f>
              <c:strCache>
                <c:ptCount val="1"/>
                <c:pt idx="0">
                  <c:v>Стовпець1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Аркуш1!$A$2:$A$5</c:f>
              <c:strCache>
                <c:ptCount val="3"/>
                <c:pt idx="0">
                  <c:v>Категорія 1</c:v>
                </c:pt>
                <c:pt idx="1">
                  <c:v>Категорія 2</c:v>
                </c:pt>
                <c:pt idx="2">
                  <c:v>Категорія 3</c:v>
                </c:pt>
              </c:strCache>
            </c:strRef>
          </c:cat>
          <c:val>
            <c:numRef>
              <c:f>Аркуш1!$B$2:$B$5</c:f>
              <c:numCache>
                <c:formatCode>General</c:formatCode>
                <c:ptCount val="4"/>
                <c:pt idx="0" formatCode="0%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57E-45E1-B012-D24135096F84}"/>
            </c:ext>
          </c:extLst>
        </c:ser>
        <c:ser>
          <c:idx val="1"/>
          <c:order val="1"/>
          <c:tx>
            <c:strRef>
              <c:f>Аркуш1!$C$1</c:f>
              <c:strCache>
                <c:ptCount val="1"/>
                <c:pt idx="0">
                  <c:v>Ряд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Аркуш1!$A$2:$A$5</c:f>
              <c:strCache>
                <c:ptCount val="3"/>
                <c:pt idx="0">
                  <c:v>Категорія 1</c:v>
                </c:pt>
                <c:pt idx="1">
                  <c:v>Категорія 2</c:v>
                </c:pt>
                <c:pt idx="2">
                  <c:v>Категорія 3</c:v>
                </c:pt>
              </c:strCache>
            </c:strRef>
          </c:cat>
          <c:val>
            <c:numRef>
              <c:f>Аркуш1!$C$2:$C$5</c:f>
              <c:numCache>
                <c:formatCode>0%</c:formatCode>
                <c:ptCount val="4"/>
                <c:pt idx="1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57E-45E1-B012-D24135096F84}"/>
            </c:ext>
          </c:extLst>
        </c:ser>
        <c:ser>
          <c:idx val="2"/>
          <c:order val="2"/>
          <c:tx>
            <c:strRef>
              <c:f>Аркуш1!$D$1</c:f>
              <c:strCache>
                <c:ptCount val="1"/>
                <c:pt idx="0">
                  <c:v>Ряд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Аркуш1!$A$2:$A$5</c:f>
              <c:strCache>
                <c:ptCount val="3"/>
                <c:pt idx="0">
                  <c:v>Категорія 1</c:v>
                </c:pt>
                <c:pt idx="1">
                  <c:v>Категорія 2</c:v>
                </c:pt>
                <c:pt idx="2">
                  <c:v>Категорія 3</c:v>
                </c:pt>
              </c:strCache>
            </c:strRef>
          </c:cat>
          <c:val>
            <c:numRef>
              <c:f>Аркуш1!$D$2:$D$5</c:f>
              <c:numCache>
                <c:formatCode>General</c:formatCode>
                <c:ptCount val="4"/>
                <c:pt idx="2" formatCode="0%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57E-45E1-B012-D24135096F84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965981551"/>
        <c:axId val="1965986959"/>
      </c:barChart>
      <c:catAx>
        <c:axId val="19659815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1965986959"/>
        <c:crosses val="autoZero"/>
        <c:auto val="1"/>
        <c:lblAlgn val="ctr"/>
        <c:lblOffset val="100"/>
        <c:noMultiLvlLbl val="0"/>
      </c:catAx>
      <c:valAx>
        <c:axId val="196598695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1965981551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11-20T19:07:55.445" idx="1">
    <p:pos x="6814" y="1094"/>
    <p:text/>
    <p:extLst>
      <p:ext uri="{C676402C-5697-4E1C-873F-D02D1690AC5C}">
        <p15:threadingInfo xmlns:p15="http://schemas.microsoft.com/office/powerpoint/2012/main" timeZoneBias="-120"/>
      </p:ext>
    </p:extLs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BAF56A-638E-4D12-AF3E-CDED458B5686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48486B83-F44B-4AEC-AD08-6B89CBE358F4}">
      <dgm:prSet phldrT="[Текст]" custT="1"/>
      <dgm:spPr/>
      <dgm:t>
        <a:bodyPr/>
        <a:lstStyle/>
        <a:p>
          <a:pPr algn="ctr"/>
          <a:r>
            <a:rPr lang="uk-UA" sz="4000" dirty="0"/>
            <a:t>тіло</a:t>
          </a:r>
        </a:p>
      </dgm:t>
    </dgm:pt>
    <dgm:pt modelId="{87B191D0-38BA-493E-9CA8-A367F8F44FE7}" type="parTrans" cxnId="{814CAB2A-3B0D-4182-B832-24BF11741798}">
      <dgm:prSet/>
      <dgm:spPr/>
      <dgm:t>
        <a:bodyPr/>
        <a:lstStyle/>
        <a:p>
          <a:endParaRPr lang="uk-UA"/>
        </a:p>
      </dgm:t>
    </dgm:pt>
    <dgm:pt modelId="{935D81FE-2F05-484E-911B-012E9D367262}" type="sibTrans" cxnId="{814CAB2A-3B0D-4182-B832-24BF11741798}">
      <dgm:prSet/>
      <dgm:spPr/>
      <dgm:t>
        <a:bodyPr/>
        <a:lstStyle/>
        <a:p>
          <a:endParaRPr lang="uk-UA"/>
        </a:p>
      </dgm:t>
    </dgm:pt>
    <dgm:pt modelId="{6CC9626B-42A2-4494-808A-A6D18E8F7A2B}">
      <dgm:prSet phldrT="[Текст]" custT="1"/>
      <dgm:spPr/>
      <dgm:t>
        <a:bodyPr/>
        <a:lstStyle/>
        <a:p>
          <a:pPr algn="ctr"/>
          <a:r>
            <a:rPr lang="uk-UA" sz="4000" dirty="0"/>
            <a:t>розум</a:t>
          </a:r>
        </a:p>
      </dgm:t>
    </dgm:pt>
    <dgm:pt modelId="{20FAE683-5486-4839-A831-CF4BC3A4B724}" type="parTrans" cxnId="{26107776-39F8-4982-92FE-C1F3F0611DEB}">
      <dgm:prSet/>
      <dgm:spPr/>
      <dgm:t>
        <a:bodyPr/>
        <a:lstStyle/>
        <a:p>
          <a:endParaRPr lang="uk-UA"/>
        </a:p>
      </dgm:t>
    </dgm:pt>
    <dgm:pt modelId="{D51E275D-7431-41AF-9051-549ED2D997D8}" type="sibTrans" cxnId="{26107776-39F8-4982-92FE-C1F3F0611DEB}">
      <dgm:prSet/>
      <dgm:spPr/>
      <dgm:t>
        <a:bodyPr/>
        <a:lstStyle/>
        <a:p>
          <a:endParaRPr lang="uk-UA"/>
        </a:p>
      </dgm:t>
    </dgm:pt>
    <dgm:pt modelId="{AA23A0E1-A52B-4424-A618-C8563DD3FE8A}">
      <dgm:prSet phldrT="[Текст]" custT="1"/>
      <dgm:spPr/>
      <dgm:t>
        <a:bodyPr/>
        <a:lstStyle/>
        <a:p>
          <a:pPr algn="ctr"/>
          <a:r>
            <a:rPr lang="uk-UA" sz="4000" dirty="0"/>
            <a:t>почуття</a:t>
          </a:r>
        </a:p>
      </dgm:t>
    </dgm:pt>
    <dgm:pt modelId="{1D4AA170-5CFD-4043-98AD-87329477BEF1}" type="parTrans" cxnId="{158D6DFA-BEE7-4F59-B7D5-235683D705A0}">
      <dgm:prSet/>
      <dgm:spPr/>
      <dgm:t>
        <a:bodyPr/>
        <a:lstStyle/>
        <a:p>
          <a:endParaRPr lang="uk-UA"/>
        </a:p>
      </dgm:t>
    </dgm:pt>
    <dgm:pt modelId="{282E2786-DEA2-4140-8128-6D19ACC0EE94}" type="sibTrans" cxnId="{158D6DFA-BEE7-4F59-B7D5-235683D705A0}">
      <dgm:prSet/>
      <dgm:spPr/>
      <dgm:t>
        <a:bodyPr/>
        <a:lstStyle/>
        <a:p>
          <a:endParaRPr lang="uk-UA"/>
        </a:p>
      </dgm:t>
    </dgm:pt>
    <dgm:pt modelId="{41AD478A-412F-4861-BD43-B1AEABD94FFE}">
      <dgm:prSet custT="1"/>
      <dgm:spPr/>
      <dgm:t>
        <a:bodyPr/>
        <a:lstStyle/>
        <a:p>
          <a:pPr algn="ctr"/>
          <a:r>
            <a:rPr lang="uk-UA" sz="4000" dirty="0"/>
            <a:t>емоції</a:t>
          </a:r>
        </a:p>
      </dgm:t>
    </dgm:pt>
    <dgm:pt modelId="{3D98F2AD-C1C8-4B1C-BF72-C158E936E0E9}" type="parTrans" cxnId="{2C7E1047-A786-4F61-91E9-27365B93F0E8}">
      <dgm:prSet/>
      <dgm:spPr/>
      <dgm:t>
        <a:bodyPr/>
        <a:lstStyle/>
        <a:p>
          <a:endParaRPr lang="uk-UA"/>
        </a:p>
      </dgm:t>
    </dgm:pt>
    <dgm:pt modelId="{ACB1DB3D-3B5A-4EFE-912F-D1CF4128546C}" type="sibTrans" cxnId="{2C7E1047-A786-4F61-91E9-27365B93F0E8}">
      <dgm:prSet/>
      <dgm:spPr/>
      <dgm:t>
        <a:bodyPr/>
        <a:lstStyle/>
        <a:p>
          <a:endParaRPr lang="uk-UA"/>
        </a:p>
      </dgm:t>
    </dgm:pt>
    <dgm:pt modelId="{1E9AF3E9-71A2-4692-8070-D00424FFBC54}" type="pres">
      <dgm:prSet presAssocID="{3CBAF56A-638E-4D12-AF3E-CDED458B5686}" presName="linear" presStyleCnt="0">
        <dgm:presLayoutVars>
          <dgm:dir/>
          <dgm:animLvl val="lvl"/>
          <dgm:resizeHandles val="exact"/>
        </dgm:presLayoutVars>
      </dgm:prSet>
      <dgm:spPr/>
    </dgm:pt>
    <dgm:pt modelId="{B3FC9899-7D8F-4AC2-9695-F1B555FEC58A}" type="pres">
      <dgm:prSet presAssocID="{48486B83-F44B-4AEC-AD08-6B89CBE358F4}" presName="parentLin" presStyleCnt="0"/>
      <dgm:spPr/>
    </dgm:pt>
    <dgm:pt modelId="{BFF907A1-7D9D-4BA4-AC52-32B47CE78DF4}" type="pres">
      <dgm:prSet presAssocID="{48486B83-F44B-4AEC-AD08-6B89CBE358F4}" presName="parentLeftMargin" presStyleLbl="node1" presStyleIdx="0" presStyleCnt="4"/>
      <dgm:spPr/>
    </dgm:pt>
    <dgm:pt modelId="{59F96FCD-80CE-41E4-B163-31B66E075156}" type="pres">
      <dgm:prSet presAssocID="{48486B83-F44B-4AEC-AD08-6B89CBE358F4}" presName="parentText" presStyleLbl="node1" presStyleIdx="0" presStyleCnt="4" custLinFactNeighborX="-6262" custLinFactNeighborY="10577">
        <dgm:presLayoutVars>
          <dgm:chMax val="0"/>
          <dgm:bulletEnabled val="1"/>
        </dgm:presLayoutVars>
      </dgm:prSet>
      <dgm:spPr/>
    </dgm:pt>
    <dgm:pt modelId="{FE87278D-EA7D-42C1-980E-27327800E438}" type="pres">
      <dgm:prSet presAssocID="{48486B83-F44B-4AEC-AD08-6B89CBE358F4}" presName="negativeSpace" presStyleCnt="0"/>
      <dgm:spPr/>
    </dgm:pt>
    <dgm:pt modelId="{94B89244-4AE3-4FB2-B650-F0D6AA44193E}" type="pres">
      <dgm:prSet presAssocID="{48486B83-F44B-4AEC-AD08-6B89CBE358F4}" presName="childText" presStyleLbl="conFgAcc1" presStyleIdx="0" presStyleCnt="4">
        <dgm:presLayoutVars>
          <dgm:bulletEnabled val="1"/>
        </dgm:presLayoutVars>
      </dgm:prSet>
      <dgm:spPr/>
    </dgm:pt>
    <dgm:pt modelId="{D07A970A-39E1-4482-B785-F7AA724C0BE3}" type="pres">
      <dgm:prSet presAssocID="{935D81FE-2F05-484E-911B-012E9D367262}" presName="spaceBetweenRectangles" presStyleCnt="0"/>
      <dgm:spPr/>
    </dgm:pt>
    <dgm:pt modelId="{FB3C8434-1F8F-4DC8-A9C2-3C094C2604D6}" type="pres">
      <dgm:prSet presAssocID="{6CC9626B-42A2-4494-808A-A6D18E8F7A2B}" presName="parentLin" presStyleCnt="0"/>
      <dgm:spPr/>
    </dgm:pt>
    <dgm:pt modelId="{28939917-5335-47D7-AE78-0791F919C11A}" type="pres">
      <dgm:prSet presAssocID="{6CC9626B-42A2-4494-808A-A6D18E8F7A2B}" presName="parentLeftMargin" presStyleLbl="node1" presStyleIdx="0" presStyleCnt="4"/>
      <dgm:spPr/>
    </dgm:pt>
    <dgm:pt modelId="{D793050C-4D71-4E4B-A44F-D2B5A2F586F6}" type="pres">
      <dgm:prSet presAssocID="{6CC9626B-42A2-4494-808A-A6D18E8F7A2B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96341538-0604-4578-A089-CB2E47C06B27}" type="pres">
      <dgm:prSet presAssocID="{6CC9626B-42A2-4494-808A-A6D18E8F7A2B}" presName="negativeSpace" presStyleCnt="0"/>
      <dgm:spPr/>
    </dgm:pt>
    <dgm:pt modelId="{720D4D2D-EE6D-45F3-820D-27347C7CEA6F}" type="pres">
      <dgm:prSet presAssocID="{6CC9626B-42A2-4494-808A-A6D18E8F7A2B}" presName="childText" presStyleLbl="conFgAcc1" presStyleIdx="1" presStyleCnt="4">
        <dgm:presLayoutVars>
          <dgm:bulletEnabled val="1"/>
        </dgm:presLayoutVars>
      </dgm:prSet>
      <dgm:spPr/>
    </dgm:pt>
    <dgm:pt modelId="{CA919F85-5E35-41F6-B483-F65078BB42BB}" type="pres">
      <dgm:prSet presAssocID="{D51E275D-7431-41AF-9051-549ED2D997D8}" presName="spaceBetweenRectangles" presStyleCnt="0"/>
      <dgm:spPr/>
    </dgm:pt>
    <dgm:pt modelId="{DF3F334C-CE3B-4374-B7D9-E15419EBAC7F}" type="pres">
      <dgm:prSet presAssocID="{AA23A0E1-A52B-4424-A618-C8563DD3FE8A}" presName="parentLin" presStyleCnt="0"/>
      <dgm:spPr/>
    </dgm:pt>
    <dgm:pt modelId="{F8C68A5A-1758-4849-8BB9-EF9414F18B00}" type="pres">
      <dgm:prSet presAssocID="{AA23A0E1-A52B-4424-A618-C8563DD3FE8A}" presName="parentLeftMargin" presStyleLbl="node1" presStyleIdx="1" presStyleCnt="4"/>
      <dgm:spPr/>
    </dgm:pt>
    <dgm:pt modelId="{2505A3AC-C8DB-42C1-A9AA-415A754AA568}" type="pres">
      <dgm:prSet presAssocID="{AA23A0E1-A52B-4424-A618-C8563DD3FE8A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D1E521E2-2B47-4AE4-AF44-7224E90A0776}" type="pres">
      <dgm:prSet presAssocID="{AA23A0E1-A52B-4424-A618-C8563DD3FE8A}" presName="negativeSpace" presStyleCnt="0"/>
      <dgm:spPr/>
    </dgm:pt>
    <dgm:pt modelId="{B8D8D4BB-83DE-45D6-937D-00FA85F7448B}" type="pres">
      <dgm:prSet presAssocID="{AA23A0E1-A52B-4424-A618-C8563DD3FE8A}" presName="childText" presStyleLbl="conFgAcc1" presStyleIdx="2" presStyleCnt="4" custScaleX="100000">
        <dgm:presLayoutVars>
          <dgm:bulletEnabled val="1"/>
        </dgm:presLayoutVars>
      </dgm:prSet>
      <dgm:spPr/>
    </dgm:pt>
    <dgm:pt modelId="{0AAA7403-5681-448B-8058-370798314923}" type="pres">
      <dgm:prSet presAssocID="{282E2786-DEA2-4140-8128-6D19ACC0EE94}" presName="spaceBetweenRectangles" presStyleCnt="0"/>
      <dgm:spPr/>
    </dgm:pt>
    <dgm:pt modelId="{8756827E-B6D5-49DA-982E-145DA5FB0A16}" type="pres">
      <dgm:prSet presAssocID="{41AD478A-412F-4861-BD43-B1AEABD94FFE}" presName="parentLin" presStyleCnt="0"/>
      <dgm:spPr/>
    </dgm:pt>
    <dgm:pt modelId="{25CC5C84-6D52-4890-8DB5-7CB87B2BD9BA}" type="pres">
      <dgm:prSet presAssocID="{41AD478A-412F-4861-BD43-B1AEABD94FFE}" presName="parentLeftMargin" presStyleLbl="node1" presStyleIdx="2" presStyleCnt="4"/>
      <dgm:spPr/>
    </dgm:pt>
    <dgm:pt modelId="{63704DF8-0542-45E2-9E37-2ECAD2AF7B5A}" type="pres">
      <dgm:prSet presAssocID="{41AD478A-412F-4861-BD43-B1AEABD94FFE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B84FAC0F-2AA2-40EF-9983-0B49D07FC7F8}" type="pres">
      <dgm:prSet presAssocID="{41AD478A-412F-4861-BD43-B1AEABD94FFE}" presName="negativeSpace" presStyleCnt="0"/>
      <dgm:spPr/>
    </dgm:pt>
    <dgm:pt modelId="{92CD8B96-013C-4125-AB30-D72EAF40D933}" type="pres">
      <dgm:prSet presAssocID="{41AD478A-412F-4861-BD43-B1AEABD94FFE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814CAB2A-3B0D-4182-B832-24BF11741798}" srcId="{3CBAF56A-638E-4D12-AF3E-CDED458B5686}" destId="{48486B83-F44B-4AEC-AD08-6B89CBE358F4}" srcOrd="0" destOrd="0" parTransId="{87B191D0-38BA-493E-9CA8-A367F8F44FE7}" sibTransId="{935D81FE-2F05-484E-911B-012E9D367262}"/>
    <dgm:cxn modelId="{51952566-4892-4E93-A1F0-F31168B6FBE9}" type="presOf" srcId="{48486B83-F44B-4AEC-AD08-6B89CBE358F4}" destId="{BFF907A1-7D9D-4BA4-AC52-32B47CE78DF4}" srcOrd="0" destOrd="0" presId="urn:microsoft.com/office/officeart/2005/8/layout/list1"/>
    <dgm:cxn modelId="{2C7E1047-A786-4F61-91E9-27365B93F0E8}" srcId="{3CBAF56A-638E-4D12-AF3E-CDED458B5686}" destId="{41AD478A-412F-4861-BD43-B1AEABD94FFE}" srcOrd="3" destOrd="0" parTransId="{3D98F2AD-C1C8-4B1C-BF72-C158E936E0E9}" sibTransId="{ACB1DB3D-3B5A-4EFE-912F-D1CF4128546C}"/>
    <dgm:cxn modelId="{00DAF974-0833-4242-8FCB-83D6D64E54E4}" type="presOf" srcId="{41AD478A-412F-4861-BD43-B1AEABD94FFE}" destId="{63704DF8-0542-45E2-9E37-2ECAD2AF7B5A}" srcOrd="1" destOrd="0" presId="urn:microsoft.com/office/officeart/2005/8/layout/list1"/>
    <dgm:cxn modelId="{26107776-39F8-4982-92FE-C1F3F0611DEB}" srcId="{3CBAF56A-638E-4D12-AF3E-CDED458B5686}" destId="{6CC9626B-42A2-4494-808A-A6D18E8F7A2B}" srcOrd="1" destOrd="0" parTransId="{20FAE683-5486-4839-A831-CF4BC3A4B724}" sibTransId="{D51E275D-7431-41AF-9051-549ED2D997D8}"/>
    <dgm:cxn modelId="{5DB5AE8B-9BC8-4F9E-8822-301E3E927365}" type="presOf" srcId="{6CC9626B-42A2-4494-808A-A6D18E8F7A2B}" destId="{28939917-5335-47D7-AE78-0791F919C11A}" srcOrd="0" destOrd="0" presId="urn:microsoft.com/office/officeart/2005/8/layout/list1"/>
    <dgm:cxn modelId="{C7EE4596-CFBE-4FEB-B02A-7F15482935A6}" type="presOf" srcId="{41AD478A-412F-4861-BD43-B1AEABD94FFE}" destId="{25CC5C84-6D52-4890-8DB5-7CB87B2BD9BA}" srcOrd="0" destOrd="0" presId="urn:microsoft.com/office/officeart/2005/8/layout/list1"/>
    <dgm:cxn modelId="{E81E4DB9-DE54-49A3-A8B7-20D8BAC335DF}" type="presOf" srcId="{AA23A0E1-A52B-4424-A618-C8563DD3FE8A}" destId="{2505A3AC-C8DB-42C1-A9AA-415A754AA568}" srcOrd="1" destOrd="0" presId="urn:microsoft.com/office/officeart/2005/8/layout/list1"/>
    <dgm:cxn modelId="{1436B7C6-582C-4FB6-A55D-E8F048A0A2AE}" type="presOf" srcId="{48486B83-F44B-4AEC-AD08-6B89CBE358F4}" destId="{59F96FCD-80CE-41E4-B163-31B66E075156}" srcOrd="1" destOrd="0" presId="urn:microsoft.com/office/officeart/2005/8/layout/list1"/>
    <dgm:cxn modelId="{D6B823CD-DD52-49E1-AD11-67A96036DADF}" type="presOf" srcId="{AA23A0E1-A52B-4424-A618-C8563DD3FE8A}" destId="{F8C68A5A-1758-4849-8BB9-EF9414F18B00}" srcOrd="0" destOrd="0" presId="urn:microsoft.com/office/officeart/2005/8/layout/list1"/>
    <dgm:cxn modelId="{084E54D0-7A36-42AA-BD01-7E9DEAEAF33B}" type="presOf" srcId="{3CBAF56A-638E-4D12-AF3E-CDED458B5686}" destId="{1E9AF3E9-71A2-4692-8070-D00424FFBC54}" srcOrd="0" destOrd="0" presId="urn:microsoft.com/office/officeart/2005/8/layout/list1"/>
    <dgm:cxn modelId="{C95331F8-1046-44A0-9041-794617251594}" type="presOf" srcId="{6CC9626B-42A2-4494-808A-A6D18E8F7A2B}" destId="{D793050C-4D71-4E4B-A44F-D2B5A2F586F6}" srcOrd="1" destOrd="0" presId="urn:microsoft.com/office/officeart/2005/8/layout/list1"/>
    <dgm:cxn modelId="{158D6DFA-BEE7-4F59-B7D5-235683D705A0}" srcId="{3CBAF56A-638E-4D12-AF3E-CDED458B5686}" destId="{AA23A0E1-A52B-4424-A618-C8563DD3FE8A}" srcOrd="2" destOrd="0" parTransId="{1D4AA170-5CFD-4043-98AD-87329477BEF1}" sibTransId="{282E2786-DEA2-4140-8128-6D19ACC0EE94}"/>
    <dgm:cxn modelId="{ABB98F9B-0B0C-4B69-83CB-C922DB6211E2}" type="presParOf" srcId="{1E9AF3E9-71A2-4692-8070-D00424FFBC54}" destId="{B3FC9899-7D8F-4AC2-9695-F1B555FEC58A}" srcOrd="0" destOrd="0" presId="urn:microsoft.com/office/officeart/2005/8/layout/list1"/>
    <dgm:cxn modelId="{E492C70E-A5FA-4836-98BD-2D8E1F5A00BE}" type="presParOf" srcId="{B3FC9899-7D8F-4AC2-9695-F1B555FEC58A}" destId="{BFF907A1-7D9D-4BA4-AC52-32B47CE78DF4}" srcOrd="0" destOrd="0" presId="urn:microsoft.com/office/officeart/2005/8/layout/list1"/>
    <dgm:cxn modelId="{B8E11430-C6C4-4350-9672-59ACD9FA6E08}" type="presParOf" srcId="{B3FC9899-7D8F-4AC2-9695-F1B555FEC58A}" destId="{59F96FCD-80CE-41E4-B163-31B66E075156}" srcOrd="1" destOrd="0" presId="urn:microsoft.com/office/officeart/2005/8/layout/list1"/>
    <dgm:cxn modelId="{F137C707-32CB-483A-A220-2B0A8B8FBEA2}" type="presParOf" srcId="{1E9AF3E9-71A2-4692-8070-D00424FFBC54}" destId="{FE87278D-EA7D-42C1-980E-27327800E438}" srcOrd="1" destOrd="0" presId="urn:microsoft.com/office/officeart/2005/8/layout/list1"/>
    <dgm:cxn modelId="{D098202B-ADB8-43BF-8B56-0FE6A48E1149}" type="presParOf" srcId="{1E9AF3E9-71A2-4692-8070-D00424FFBC54}" destId="{94B89244-4AE3-4FB2-B650-F0D6AA44193E}" srcOrd="2" destOrd="0" presId="urn:microsoft.com/office/officeart/2005/8/layout/list1"/>
    <dgm:cxn modelId="{B0343E9B-EFB1-4763-B9EB-173D3C1B97FD}" type="presParOf" srcId="{1E9AF3E9-71A2-4692-8070-D00424FFBC54}" destId="{D07A970A-39E1-4482-B785-F7AA724C0BE3}" srcOrd="3" destOrd="0" presId="urn:microsoft.com/office/officeart/2005/8/layout/list1"/>
    <dgm:cxn modelId="{92DE2BF0-8D9F-40AF-A881-D5872212C688}" type="presParOf" srcId="{1E9AF3E9-71A2-4692-8070-D00424FFBC54}" destId="{FB3C8434-1F8F-4DC8-A9C2-3C094C2604D6}" srcOrd="4" destOrd="0" presId="urn:microsoft.com/office/officeart/2005/8/layout/list1"/>
    <dgm:cxn modelId="{11E3FD8E-B4CA-4D0A-9E4D-9BB1C00BAD63}" type="presParOf" srcId="{FB3C8434-1F8F-4DC8-A9C2-3C094C2604D6}" destId="{28939917-5335-47D7-AE78-0791F919C11A}" srcOrd="0" destOrd="0" presId="urn:microsoft.com/office/officeart/2005/8/layout/list1"/>
    <dgm:cxn modelId="{7CEC87AA-F5B4-497D-B66A-A5E51A99C537}" type="presParOf" srcId="{FB3C8434-1F8F-4DC8-A9C2-3C094C2604D6}" destId="{D793050C-4D71-4E4B-A44F-D2B5A2F586F6}" srcOrd="1" destOrd="0" presId="urn:microsoft.com/office/officeart/2005/8/layout/list1"/>
    <dgm:cxn modelId="{4E038E43-12A2-4E6E-AC54-857CE4F3AD06}" type="presParOf" srcId="{1E9AF3E9-71A2-4692-8070-D00424FFBC54}" destId="{96341538-0604-4578-A089-CB2E47C06B27}" srcOrd="5" destOrd="0" presId="urn:microsoft.com/office/officeart/2005/8/layout/list1"/>
    <dgm:cxn modelId="{7F994400-5FE9-44AB-BF94-6E4279A59969}" type="presParOf" srcId="{1E9AF3E9-71A2-4692-8070-D00424FFBC54}" destId="{720D4D2D-EE6D-45F3-820D-27347C7CEA6F}" srcOrd="6" destOrd="0" presId="urn:microsoft.com/office/officeart/2005/8/layout/list1"/>
    <dgm:cxn modelId="{FC9EEACB-C061-4DAC-A131-A93316D50F0A}" type="presParOf" srcId="{1E9AF3E9-71A2-4692-8070-D00424FFBC54}" destId="{CA919F85-5E35-41F6-B483-F65078BB42BB}" srcOrd="7" destOrd="0" presId="urn:microsoft.com/office/officeart/2005/8/layout/list1"/>
    <dgm:cxn modelId="{7A5DBBF3-8F99-4DC4-8707-3EFE5AC950A9}" type="presParOf" srcId="{1E9AF3E9-71A2-4692-8070-D00424FFBC54}" destId="{DF3F334C-CE3B-4374-B7D9-E15419EBAC7F}" srcOrd="8" destOrd="0" presId="urn:microsoft.com/office/officeart/2005/8/layout/list1"/>
    <dgm:cxn modelId="{DCCCF4D8-5413-404C-98F1-2CBB7C523C9B}" type="presParOf" srcId="{DF3F334C-CE3B-4374-B7D9-E15419EBAC7F}" destId="{F8C68A5A-1758-4849-8BB9-EF9414F18B00}" srcOrd="0" destOrd="0" presId="urn:microsoft.com/office/officeart/2005/8/layout/list1"/>
    <dgm:cxn modelId="{4AA00647-BEB9-4D36-BEE7-C86B065308CA}" type="presParOf" srcId="{DF3F334C-CE3B-4374-B7D9-E15419EBAC7F}" destId="{2505A3AC-C8DB-42C1-A9AA-415A754AA568}" srcOrd="1" destOrd="0" presId="urn:microsoft.com/office/officeart/2005/8/layout/list1"/>
    <dgm:cxn modelId="{FD693C5F-67F5-45D0-87CA-FE6C399B6442}" type="presParOf" srcId="{1E9AF3E9-71A2-4692-8070-D00424FFBC54}" destId="{D1E521E2-2B47-4AE4-AF44-7224E90A0776}" srcOrd="9" destOrd="0" presId="urn:microsoft.com/office/officeart/2005/8/layout/list1"/>
    <dgm:cxn modelId="{DAFE6F40-BD8B-4862-8C85-6DA649558817}" type="presParOf" srcId="{1E9AF3E9-71A2-4692-8070-D00424FFBC54}" destId="{B8D8D4BB-83DE-45D6-937D-00FA85F7448B}" srcOrd="10" destOrd="0" presId="urn:microsoft.com/office/officeart/2005/8/layout/list1"/>
    <dgm:cxn modelId="{5A472FCF-03FE-4EA6-812A-57EC1693C0B2}" type="presParOf" srcId="{1E9AF3E9-71A2-4692-8070-D00424FFBC54}" destId="{0AAA7403-5681-448B-8058-370798314923}" srcOrd="11" destOrd="0" presId="urn:microsoft.com/office/officeart/2005/8/layout/list1"/>
    <dgm:cxn modelId="{9DCF16CC-34CA-445C-A134-BDC5CA578862}" type="presParOf" srcId="{1E9AF3E9-71A2-4692-8070-D00424FFBC54}" destId="{8756827E-B6D5-49DA-982E-145DA5FB0A16}" srcOrd="12" destOrd="0" presId="urn:microsoft.com/office/officeart/2005/8/layout/list1"/>
    <dgm:cxn modelId="{D85926A9-DECA-4959-B784-39E3893EC094}" type="presParOf" srcId="{8756827E-B6D5-49DA-982E-145DA5FB0A16}" destId="{25CC5C84-6D52-4890-8DB5-7CB87B2BD9BA}" srcOrd="0" destOrd="0" presId="urn:microsoft.com/office/officeart/2005/8/layout/list1"/>
    <dgm:cxn modelId="{4BC4E61A-859C-40AD-BAE6-328E606C489F}" type="presParOf" srcId="{8756827E-B6D5-49DA-982E-145DA5FB0A16}" destId="{63704DF8-0542-45E2-9E37-2ECAD2AF7B5A}" srcOrd="1" destOrd="0" presId="urn:microsoft.com/office/officeart/2005/8/layout/list1"/>
    <dgm:cxn modelId="{2FEC5CAB-32D2-4466-89E4-F4EF045477EF}" type="presParOf" srcId="{1E9AF3E9-71A2-4692-8070-D00424FFBC54}" destId="{B84FAC0F-2AA2-40EF-9983-0B49D07FC7F8}" srcOrd="13" destOrd="0" presId="urn:microsoft.com/office/officeart/2005/8/layout/list1"/>
    <dgm:cxn modelId="{E690491F-968C-4B56-B0CA-DBF983591991}" type="presParOf" srcId="{1E9AF3E9-71A2-4692-8070-D00424FFBC54}" destId="{92CD8B96-013C-4125-AB30-D72EAF40D933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6492F36-7E49-4632-B4A3-2C49E42B20A0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21EF9796-EB87-46A6-A6E0-0CBEFA1DB430}">
      <dgm:prSet phldrT="[Текст]"/>
      <dgm:spPr/>
      <dgm:t>
        <a:bodyPr/>
        <a:lstStyle/>
        <a:p>
          <a:r>
            <a:rPr lang="uk-UA" dirty="0"/>
            <a:t>тіло</a:t>
          </a:r>
        </a:p>
      </dgm:t>
    </dgm:pt>
    <dgm:pt modelId="{9F3B60F0-7846-414A-8F43-82DF4332AB37}" type="parTrans" cxnId="{4CC998D2-2F79-4604-B64A-9B64D1B21EC7}">
      <dgm:prSet/>
      <dgm:spPr/>
      <dgm:t>
        <a:bodyPr/>
        <a:lstStyle/>
        <a:p>
          <a:endParaRPr lang="uk-UA"/>
        </a:p>
      </dgm:t>
    </dgm:pt>
    <dgm:pt modelId="{5922362F-2AB9-43DC-9E3D-DB5FE892E7D6}" type="sibTrans" cxnId="{4CC998D2-2F79-4604-B64A-9B64D1B21EC7}">
      <dgm:prSet/>
      <dgm:spPr/>
      <dgm:t>
        <a:bodyPr/>
        <a:lstStyle/>
        <a:p>
          <a:endParaRPr lang="uk-UA"/>
        </a:p>
      </dgm:t>
    </dgm:pt>
    <dgm:pt modelId="{161D1595-BB13-4569-BE98-DEB3ABAB1576}">
      <dgm:prSet phldrT="[Текст]"/>
      <dgm:spPr/>
      <dgm:t>
        <a:bodyPr/>
        <a:lstStyle/>
        <a:p>
          <a:r>
            <a:rPr lang="uk-UA" dirty="0"/>
            <a:t>вода</a:t>
          </a:r>
        </a:p>
      </dgm:t>
    </dgm:pt>
    <dgm:pt modelId="{0C080337-96A7-4404-8FDD-636761EEE206}" type="parTrans" cxnId="{B5174FA1-0A3E-4FF0-9F2F-157B423EB7F3}">
      <dgm:prSet/>
      <dgm:spPr/>
      <dgm:t>
        <a:bodyPr/>
        <a:lstStyle/>
        <a:p>
          <a:endParaRPr lang="uk-UA"/>
        </a:p>
      </dgm:t>
    </dgm:pt>
    <dgm:pt modelId="{4700078F-0D1C-4AAF-A19B-A53D6BD4F2A5}" type="sibTrans" cxnId="{B5174FA1-0A3E-4FF0-9F2F-157B423EB7F3}">
      <dgm:prSet/>
      <dgm:spPr/>
      <dgm:t>
        <a:bodyPr/>
        <a:lstStyle/>
        <a:p>
          <a:endParaRPr lang="uk-UA"/>
        </a:p>
      </dgm:t>
    </dgm:pt>
    <dgm:pt modelId="{A37FB45B-68F5-40A1-BDEA-27281D7B46C6}">
      <dgm:prSet phldrT="[Текст]"/>
      <dgm:spPr/>
      <dgm:t>
        <a:bodyPr/>
        <a:lstStyle/>
        <a:p>
          <a:r>
            <a:rPr lang="uk-UA" dirty="0"/>
            <a:t>сон</a:t>
          </a:r>
        </a:p>
      </dgm:t>
    </dgm:pt>
    <dgm:pt modelId="{27CE3515-E669-4C94-A72E-7602A4839977}" type="parTrans" cxnId="{5FA186F3-A57F-44CC-A8D4-DDA28068559A}">
      <dgm:prSet/>
      <dgm:spPr/>
      <dgm:t>
        <a:bodyPr/>
        <a:lstStyle/>
        <a:p>
          <a:endParaRPr lang="uk-UA"/>
        </a:p>
      </dgm:t>
    </dgm:pt>
    <dgm:pt modelId="{E7F95659-B274-40E2-A8D8-CF1378CB0BA2}" type="sibTrans" cxnId="{5FA186F3-A57F-44CC-A8D4-DDA28068559A}">
      <dgm:prSet/>
      <dgm:spPr/>
      <dgm:t>
        <a:bodyPr/>
        <a:lstStyle/>
        <a:p>
          <a:endParaRPr lang="uk-UA"/>
        </a:p>
      </dgm:t>
    </dgm:pt>
    <dgm:pt modelId="{97037563-F8E2-40BF-A903-2ABFCEAE02C8}">
      <dgm:prSet phldrT="[Текст]"/>
      <dgm:spPr/>
      <dgm:t>
        <a:bodyPr/>
        <a:lstStyle/>
        <a:p>
          <a:r>
            <a:rPr lang="uk-UA" dirty="0"/>
            <a:t>повітря</a:t>
          </a:r>
        </a:p>
      </dgm:t>
    </dgm:pt>
    <dgm:pt modelId="{365ACA41-2A1F-46BC-B6CE-CE13A09050AE}" type="parTrans" cxnId="{E4FE8FFE-7054-4BD7-8ECC-E669A9DBA90A}">
      <dgm:prSet/>
      <dgm:spPr/>
      <dgm:t>
        <a:bodyPr/>
        <a:lstStyle/>
        <a:p>
          <a:endParaRPr lang="uk-UA"/>
        </a:p>
      </dgm:t>
    </dgm:pt>
    <dgm:pt modelId="{52926262-6686-42E4-8FD0-5C8C4B5AE082}" type="sibTrans" cxnId="{E4FE8FFE-7054-4BD7-8ECC-E669A9DBA90A}">
      <dgm:prSet/>
      <dgm:spPr/>
      <dgm:t>
        <a:bodyPr/>
        <a:lstStyle/>
        <a:p>
          <a:endParaRPr lang="uk-UA"/>
        </a:p>
      </dgm:t>
    </dgm:pt>
    <dgm:pt modelId="{B6A09DB8-7778-4FF8-A4BA-F34FD68F7718}">
      <dgm:prSet phldrT="[Текст]"/>
      <dgm:spPr/>
      <dgm:t>
        <a:bodyPr/>
        <a:lstStyle/>
        <a:p>
          <a:r>
            <a:rPr lang="uk-UA" dirty="0"/>
            <a:t>їжа</a:t>
          </a:r>
        </a:p>
      </dgm:t>
    </dgm:pt>
    <dgm:pt modelId="{4C2640E8-9815-4F2E-AA2C-FC71296B8342}" type="parTrans" cxnId="{87C5C2C6-584C-4E6B-8282-DA8E5998EBC7}">
      <dgm:prSet/>
      <dgm:spPr/>
      <dgm:t>
        <a:bodyPr/>
        <a:lstStyle/>
        <a:p>
          <a:endParaRPr lang="uk-UA"/>
        </a:p>
      </dgm:t>
    </dgm:pt>
    <dgm:pt modelId="{310A463F-74D6-433B-860A-77E961688B42}" type="sibTrans" cxnId="{87C5C2C6-584C-4E6B-8282-DA8E5998EBC7}">
      <dgm:prSet/>
      <dgm:spPr/>
      <dgm:t>
        <a:bodyPr/>
        <a:lstStyle/>
        <a:p>
          <a:endParaRPr lang="uk-UA"/>
        </a:p>
      </dgm:t>
    </dgm:pt>
    <dgm:pt modelId="{3F2FACFB-E116-480D-90AF-5C86DBAA3EC8}" type="pres">
      <dgm:prSet presAssocID="{56492F36-7E49-4632-B4A3-2C49E42B20A0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8E124C43-0439-42E3-92DA-297C68EFE47E}" type="pres">
      <dgm:prSet presAssocID="{21EF9796-EB87-46A6-A6E0-0CBEFA1DB430}" presName="centerShape" presStyleLbl="node0" presStyleIdx="0" presStyleCnt="1"/>
      <dgm:spPr/>
    </dgm:pt>
    <dgm:pt modelId="{0C6399CD-9716-4C56-AD05-BAC41A93C8B1}" type="pres">
      <dgm:prSet presAssocID="{161D1595-BB13-4569-BE98-DEB3ABAB1576}" presName="node" presStyleLbl="node1" presStyleIdx="0" presStyleCnt="4">
        <dgm:presLayoutVars>
          <dgm:bulletEnabled val="1"/>
        </dgm:presLayoutVars>
      </dgm:prSet>
      <dgm:spPr/>
    </dgm:pt>
    <dgm:pt modelId="{36971D38-D1B7-43FB-86EA-14B59D2E9EE2}" type="pres">
      <dgm:prSet presAssocID="{161D1595-BB13-4569-BE98-DEB3ABAB1576}" presName="dummy" presStyleCnt="0"/>
      <dgm:spPr/>
    </dgm:pt>
    <dgm:pt modelId="{94502E29-11B5-44AE-9676-DA65DBFC8EC5}" type="pres">
      <dgm:prSet presAssocID="{4700078F-0D1C-4AAF-A19B-A53D6BD4F2A5}" presName="sibTrans" presStyleLbl="sibTrans2D1" presStyleIdx="0" presStyleCnt="4"/>
      <dgm:spPr/>
    </dgm:pt>
    <dgm:pt modelId="{808972D8-E0C5-4B5D-B6F2-E6979C1711AC}" type="pres">
      <dgm:prSet presAssocID="{A37FB45B-68F5-40A1-BDEA-27281D7B46C6}" presName="node" presStyleLbl="node1" presStyleIdx="1" presStyleCnt="4">
        <dgm:presLayoutVars>
          <dgm:bulletEnabled val="1"/>
        </dgm:presLayoutVars>
      </dgm:prSet>
      <dgm:spPr/>
    </dgm:pt>
    <dgm:pt modelId="{02E52C84-3C26-4777-BC82-1962BB353651}" type="pres">
      <dgm:prSet presAssocID="{A37FB45B-68F5-40A1-BDEA-27281D7B46C6}" presName="dummy" presStyleCnt="0"/>
      <dgm:spPr/>
    </dgm:pt>
    <dgm:pt modelId="{53599125-4B40-4F3E-8DF0-96E9734F256C}" type="pres">
      <dgm:prSet presAssocID="{E7F95659-B274-40E2-A8D8-CF1378CB0BA2}" presName="sibTrans" presStyleLbl="sibTrans2D1" presStyleIdx="1" presStyleCnt="4"/>
      <dgm:spPr/>
    </dgm:pt>
    <dgm:pt modelId="{002FCEA2-BDB1-499A-AE53-8313E8FDB583}" type="pres">
      <dgm:prSet presAssocID="{97037563-F8E2-40BF-A903-2ABFCEAE02C8}" presName="node" presStyleLbl="node1" presStyleIdx="2" presStyleCnt="4" custScaleX="138980">
        <dgm:presLayoutVars>
          <dgm:bulletEnabled val="1"/>
        </dgm:presLayoutVars>
      </dgm:prSet>
      <dgm:spPr/>
    </dgm:pt>
    <dgm:pt modelId="{9827E228-22C8-459F-BDE4-86916684A6BE}" type="pres">
      <dgm:prSet presAssocID="{97037563-F8E2-40BF-A903-2ABFCEAE02C8}" presName="dummy" presStyleCnt="0"/>
      <dgm:spPr/>
    </dgm:pt>
    <dgm:pt modelId="{3773B07E-B49E-4787-B30A-A24C6592C171}" type="pres">
      <dgm:prSet presAssocID="{52926262-6686-42E4-8FD0-5C8C4B5AE082}" presName="sibTrans" presStyleLbl="sibTrans2D1" presStyleIdx="2" presStyleCnt="4"/>
      <dgm:spPr/>
    </dgm:pt>
    <dgm:pt modelId="{CAF6CF72-0E39-488B-BEB0-462747A7B60C}" type="pres">
      <dgm:prSet presAssocID="{B6A09DB8-7778-4FF8-A4BA-F34FD68F7718}" presName="node" presStyleLbl="node1" presStyleIdx="3" presStyleCnt="4">
        <dgm:presLayoutVars>
          <dgm:bulletEnabled val="1"/>
        </dgm:presLayoutVars>
      </dgm:prSet>
      <dgm:spPr/>
    </dgm:pt>
    <dgm:pt modelId="{C4AAB05A-6A75-454E-94EC-311D84E7702E}" type="pres">
      <dgm:prSet presAssocID="{B6A09DB8-7778-4FF8-A4BA-F34FD68F7718}" presName="dummy" presStyleCnt="0"/>
      <dgm:spPr/>
    </dgm:pt>
    <dgm:pt modelId="{D0CF21A1-6832-44CE-B898-2EAE04A0B8C9}" type="pres">
      <dgm:prSet presAssocID="{310A463F-74D6-433B-860A-77E961688B42}" presName="sibTrans" presStyleLbl="sibTrans2D1" presStyleIdx="3" presStyleCnt="4"/>
      <dgm:spPr/>
    </dgm:pt>
  </dgm:ptLst>
  <dgm:cxnLst>
    <dgm:cxn modelId="{33BEC528-85B6-43A1-9A58-5F1C283BBE8E}" type="presOf" srcId="{52926262-6686-42E4-8FD0-5C8C4B5AE082}" destId="{3773B07E-B49E-4787-B30A-A24C6592C171}" srcOrd="0" destOrd="0" presId="urn:microsoft.com/office/officeart/2005/8/layout/radial6"/>
    <dgm:cxn modelId="{19A4822A-15B7-4841-A890-90A7BCBD88B5}" type="presOf" srcId="{161D1595-BB13-4569-BE98-DEB3ABAB1576}" destId="{0C6399CD-9716-4C56-AD05-BAC41A93C8B1}" srcOrd="0" destOrd="0" presId="urn:microsoft.com/office/officeart/2005/8/layout/radial6"/>
    <dgm:cxn modelId="{C4F0DC4A-6ECD-4FA6-B0CC-7B48AB476A20}" type="presOf" srcId="{97037563-F8E2-40BF-A903-2ABFCEAE02C8}" destId="{002FCEA2-BDB1-499A-AE53-8313E8FDB583}" srcOrd="0" destOrd="0" presId="urn:microsoft.com/office/officeart/2005/8/layout/radial6"/>
    <dgm:cxn modelId="{588B6673-4668-453E-ACB1-3E14AF885ED8}" type="presOf" srcId="{A37FB45B-68F5-40A1-BDEA-27281D7B46C6}" destId="{808972D8-E0C5-4B5D-B6F2-E6979C1711AC}" srcOrd="0" destOrd="0" presId="urn:microsoft.com/office/officeart/2005/8/layout/radial6"/>
    <dgm:cxn modelId="{E1CF2A9B-1A15-4B29-8A13-312187039CBD}" type="presOf" srcId="{21EF9796-EB87-46A6-A6E0-0CBEFA1DB430}" destId="{8E124C43-0439-42E3-92DA-297C68EFE47E}" srcOrd="0" destOrd="0" presId="urn:microsoft.com/office/officeart/2005/8/layout/radial6"/>
    <dgm:cxn modelId="{B5174FA1-0A3E-4FF0-9F2F-157B423EB7F3}" srcId="{21EF9796-EB87-46A6-A6E0-0CBEFA1DB430}" destId="{161D1595-BB13-4569-BE98-DEB3ABAB1576}" srcOrd="0" destOrd="0" parTransId="{0C080337-96A7-4404-8FDD-636761EEE206}" sibTransId="{4700078F-0D1C-4AAF-A19B-A53D6BD4F2A5}"/>
    <dgm:cxn modelId="{E41DD9AB-8CF4-42EF-A980-1066DDFD853A}" type="presOf" srcId="{4700078F-0D1C-4AAF-A19B-A53D6BD4F2A5}" destId="{94502E29-11B5-44AE-9676-DA65DBFC8EC5}" srcOrd="0" destOrd="0" presId="urn:microsoft.com/office/officeart/2005/8/layout/radial6"/>
    <dgm:cxn modelId="{5F604AAC-55DF-4BDD-8C48-B3E965BE62EA}" type="presOf" srcId="{56492F36-7E49-4632-B4A3-2C49E42B20A0}" destId="{3F2FACFB-E116-480D-90AF-5C86DBAA3EC8}" srcOrd="0" destOrd="0" presId="urn:microsoft.com/office/officeart/2005/8/layout/radial6"/>
    <dgm:cxn modelId="{87C5C2C6-584C-4E6B-8282-DA8E5998EBC7}" srcId="{21EF9796-EB87-46A6-A6E0-0CBEFA1DB430}" destId="{B6A09DB8-7778-4FF8-A4BA-F34FD68F7718}" srcOrd="3" destOrd="0" parTransId="{4C2640E8-9815-4F2E-AA2C-FC71296B8342}" sibTransId="{310A463F-74D6-433B-860A-77E961688B42}"/>
    <dgm:cxn modelId="{BCB505D2-5256-45AE-B9F2-888C83217118}" type="presOf" srcId="{B6A09DB8-7778-4FF8-A4BA-F34FD68F7718}" destId="{CAF6CF72-0E39-488B-BEB0-462747A7B60C}" srcOrd="0" destOrd="0" presId="urn:microsoft.com/office/officeart/2005/8/layout/radial6"/>
    <dgm:cxn modelId="{4CC998D2-2F79-4604-B64A-9B64D1B21EC7}" srcId="{56492F36-7E49-4632-B4A3-2C49E42B20A0}" destId="{21EF9796-EB87-46A6-A6E0-0CBEFA1DB430}" srcOrd="0" destOrd="0" parTransId="{9F3B60F0-7846-414A-8F43-82DF4332AB37}" sibTransId="{5922362F-2AB9-43DC-9E3D-DB5FE892E7D6}"/>
    <dgm:cxn modelId="{B05D26D6-2DB0-4AAB-9595-122CC6408FB4}" type="presOf" srcId="{310A463F-74D6-433B-860A-77E961688B42}" destId="{D0CF21A1-6832-44CE-B898-2EAE04A0B8C9}" srcOrd="0" destOrd="0" presId="urn:microsoft.com/office/officeart/2005/8/layout/radial6"/>
    <dgm:cxn modelId="{5FA186F3-A57F-44CC-A8D4-DDA28068559A}" srcId="{21EF9796-EB87-46A6-A6E0-0CBEFA1DB430}" destId="{A37FB45B-68F5-40A1-BDEA-27281D7B46C6}" srcOrd="1" destOrd="0" parTransId="{27CE3515-E669-4C94-A72E-7602A4839977}" sibTransId="{E7F95659-B274-40E2-A8D8-CF1378CB0BA2}"/>
    <dgm:cxn modelId="{E6CE62F6-C7FE-4F05-94F2-4C56FBE7F776}" type="presOf" srcId="{E7F95659-B274-40E2-A8D8-CF1378CB0BA2}" destId="{53599125-4B40-4F3E-8DF0-96E9734F256C}" srcOrd="0" destOrd="0" presId="urn:microsoft.com/office/officeart/2005/8/layout/radial6"/>
    <dgm:cxn modelId="{E4FE8FFE-7054-4BD7-8ECC-E669A9DBA90A}" srcId="{21EF9796-EB87-46A6-A6E0-0CBEFA1DB430}" destId="{97037563-F8E2-40BF-A903-2ABFCEAE02C8}" srcOrd="2" destOrd="0" parTransId="{365ACA41-2A1F-46BC-B6CE-CE13A09050AE}" sibTransId="{52926262-6686-42E4-8FD0-5C8C4B5AE082}"/>
    <dgm:cxn modelId="{1F0DD0F6-9DE8-4AFC-93A6-97C786C85807}" type="presParOf" srcId="{3F2FACFB-E116-480D-90AF-5C86DBAA3EC8}" destId="{8E124C43-0439-42E3-92DA-297C68EFE47E}" srcOrd="0" destOrd="0" presId="urn:microsoft.com/office/officeart/2005/8/layout/radial6"/>
    <dgm:cxn modelId="{1B40306C-C031-44DB-9B9A-A3BC2BD6D84C}" type="presParOf" srcId="{3F2FACFB-E116-480D-90AF-5C86DBAA3EC8}" destId="{0C6399CD-9716-4C56-AD05-BAC41A93C8B1}" srcOrd="1" destOrd="0" presId="urn:microsoft.com/office/officeart/2005/8/layout/radial6"/>
    <dgm:cxn modelId="{B508A24D-D6E4-426E-9499-5DA01B8FE22E}" type="presParOf" srcId="{3F2FACFB-E116-480D-90AF-5C86DBAA3EC8}" destId="{36971D38-D1B7-43FB-86EA-14B59D2E9EE2}" srcOrd="2" destOrd="0" presId="urn:microsoft.com/office/officeart/2005/8/layout/radial6"/>
    <dgm:cxn modelId="{FBA134F1-DF3B-4A29-8B02-E4B3AD8EB816}" type="presParOf" srcId="{3F2FACFB-E116-480D-90AF-5C86DBAA3EC8}" destId="{94502E29-11B5-44AE-9676-DA65DBFC8EC5}" srcOrd="3" destOrd="0" presId="urn:microsoft.com/office/officeart/2005/8/layout/radial6"/>
    <dgm:cxn modelId="{7DE28EC2-7047-49E1-A8E9-A62CBC7B6768}" type="presParOf" srcId="{3F2FACFB-E116-480D-90AF-5C86DBAA3EC8}" destId="{808972D8-E0C5-4B5D-B6F2-E6979C1711AC}" srcOrd="4" destOrd="0" presId="urn:microsoft.com/office/officeart/2005/8/layout/radial6"/>
    <dgm:cxn modelId="{C9EFFE1B-30EE-423B-8B1E-43B45B77F655}" type="presParOf" srcId="{3F2FACFB-E116-480D-90AF-5C86DBAA3EC8}" destId="{02E52C84-3C26-4777-BC82-1962BB353651}" srcOrd="5" destOrd="0" presId="urn:microsoft.com/office/officeart/2005/8/layout/radial6"/>
    <dgm:cxn modelId="{C8BF4F4C-9872-4066-95C8-77B6AC0F7583}" type="presParOf" srcId="{3F2FACFB-E116-480D-90AF-5C86DBAA3EC8}" destId="{53599125-4B40-4F3E-8DF0-96E9734F256C}" srcOrd="6" destOrd="0" presId="urn:microsoft.com/office/officeart/2005/8/layout/radial6"/>
    <dgm:cxn modelId="{A42C8348-E1F5-4686-8DBE-208BB2BBAA3E}" type="presParOf" srcId="{3F2FACFB-E116-480D-90AF-5C86DBAA3EC8}" destId="{002FCEA2-BDB1-499A-AE53-8313E8FDB583}" srcOrd="7" destOrd="0" presId="urn:microsoft.com/office/officeart/2005/8/layout/radial6"/>
    <dgm:cxn modelId="{C08022D7-CE5E-45CE-B9E1-E479C15A5352}" type="presParOf" srcId="{3F2FACFB-E116-480D-90AF-5C86DBAA3EC8}" destId="{9827E228-22C8-459F-BDE4-86916684A6BE}" srcOrd="8" destOrd="0" presId="urn:microsoft.com/office/officeart/2005/8/layout/radial6"/>
    <dgm:cxn modelId="{E98D17D5-0AE4-4549-B71F-0130177D13E7}" type="presParOf" srcId="{3F2FACFB-E116-480D-90AF-5C86DBAA3EC8}" destId="{3773B07E-B49E-4787-B30A-A24C6592C171}" srcOrd="9" destOrd="0" presId="urn:microsoft.com/office/officeart/2005/8/layout/radial6"/>
    <dgm:cxn modelId="{F88120E5-B30F-4FEA-8DBF-20990B0BAC20}" type="presParOf" srcId="{3F2FACFB-E116-480D-90AF-5C86DBAA3EC8}" destId="{CAF6CF72-0E39-488B-BEB0-462747A7B60C}" srcOrd="10" destOrd="0" presId="urn:microsoft.com/office/officeart/2005/8/layout/radial6"/>
    <dgm:cxn modelId="{B5BAB055-12DD-413B-AF69-B86CC46A1652}" type="presParOf" srcId="{3F2FACFB-E116-480D-90AF-5C86DBAA3EC8}" destId="{C4AAB05A-6A75-454E-94EC-311D84E7702E}" srcOrd="11" destOrd="0" presId="urn:microsoft.com/office/officeart/2005/8/layout/radial6"/>
    <dgm:cxn modelId="{91FB9802-DAED-45FF-BCED-ADC714F103DB}" type="presParOf" srcId="{3F2FACFB-E116-480D-90AF-5C86DBAA3EC8}" destId="{D0CF21A1-6832-44CE-B898-2EAE04A0B8C9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B89244-4AE3-4FB2-B650-F0D6AA44193E}">
      <dsp:nvSpPr>
        <dsp:cNvPr id="0" name=""/>
        <dsp:cNvSpPr/>
      </dsp:nvSpPr>
      <dsp:spPr>
        <a:xfrm>
          <a:off x="0" y="406467"/>
          <a:ext cx="10684726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F96FCD-80CE-41E4-B163-31B66E075156}">
      <dsp:nvSpPr>
        <dsp:cNvPr id="0" name=""/>
        <dsp:cNvSpPr/>
      </dsp:nvSpPr>
      <dsp:spPr>
        <a:xfrm>
          <a:off x="500782" y="115525"/>
          <a:ext cx="7479308" cy="73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2700" tIns="0" rIns="282700" bIns="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4000" kern="1200" dirty="0"/>
            <a:t>тіло</a:t>
          </a:r>
        </a:p>
      </dsp:txBody>
      <dsp:txXfrm>
        <a:off x="536808" y="151551"/>
        <a:ext cx="7407256" cy="665948"/>
      </dsp:txXfrm>
    </dsp:sp>
    <dsp:sp modelId="{720D4D2D-EE6D-45F3-820D-27347C7CEA6F}">
      <dsp:nvSpPr>
        <dsp:cNvPr id="0" name=""/>
        <dsp:cNvSpPr/>
      </dsp:nvSpPr>
      <dsp:spPr>
        <a:xfrm>
          <a:off x="0" y="1540467"/>
          <a:ext cx="10684726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93050C-4D71-4E4B-A44F-D2B5A2F586F6}">
      <dsp:nvSpPr>
        <dsp:cNvPr id="0" name=""/>
        <dsp:cNvSpPr/>
      </dsp:nvSpPr>
      <dsp:spPr>
        <a:xfrm>
          <a:off x="534236" y="1171467"/>
          <a:ext cx="7479308" cy="73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2700" tIns="0" rIns="282700" bIns="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4000" kern="1200" dirty="0"/>
            <a:t>розум</a:t>
          </a:r>
        </a:p>
      </dsp:txBody>
      <dsp:txXfrm>
        <a:off x="570262" y="1207493"/>
        <a:ext cx="7407256" cy="665948"/>
      </dsp:txXfrm>
    </dsp:sp>
    <dsp:sp modelId="{B8D8D4BB-83DE-45D6-937D-00FA85F7448B}">
      <dsp:nvSpPr>
        <dsp:cNvPr id="0" name=""/>
        <dsp:cNvSpPr/>
      </dsp:nvSpPr>
      <dsp:spPr>
        <a:xfrm>
          <a:off x="0" y="2674467"/>
          <a:ext cx="10684726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05A3AC-C8DB-42C1-A9AA-415A754AA568}">
      <dsp:nvSpPr>
        <dsp:cNvPr id="0" name=""/>
        <dsp:cNvSpPr/>
      </dsp:nvSpPr>
      <dsp:spPr>
        <a:xfrm>
          <a:off x="534236" y="2305467"/>
          <a:ext cx="7479308" cy="73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2700" tIns="0" rIns="282700" bIns="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4000" kern="1200" dirty="0"/>
            <a:t>почуття</a:t>
          </a:r>
        </a:p>
      </dsp:txBody>
      <dsp:txXfrm>
        <a:off x="570262" y="2341493"/>
        <a:ext cx="7407256" cy="665948"/>
      </dsp:txXfrm>
    </dsp:sp>
    <dsp:sp modelId="{92CD8B96-013C-4125-AB30-D72EAF40D933}">
      <dsp:nvSpPr>
        <dsp:cNvPr id="0" name=""/>
        <dsp:cNvSpPr/>
      </dsp:nvSpPr>
      <dsp:spPr>
        <a:xfrm>
          <a:off x="0" y="3808467"/>
          <a:ext cx="10684726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704DF8-0542-45E2-9E37-2ECAD2AF7B5A}">
      <dsp:nvSpPr>
        <dsp:cNvPr id="0" name=""/>
        <dsp:cNvSpPr/>
      </dsp:nvSpPr>
      <dsp:spPr>
        <a:xfrm>
          <a:off x="534236" y="3439467"/>
          <a:ext cx="7479308" cy="73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2700" tIns="0" rIns="282700" bIns="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4000" kern="1200" dirty="0"/>
            <a:t>емоції</a:t>
          </a:r>
        </a:p>
      </dsp:txBody>
      <dsp:txXfrm>
        <a:off x="570262" y="3475493"/>
        <a:ext cx="7407256" cy="66594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CF21A1-6832-44CE-B898-2EAE04A0B8C9}">
      <dsp:nvSpPr>
        <dsp:cNvPr id="0" name=""/>
        <dsp:cNvSpPr/>
      </dsp:nvSpPr>
      <dsp:spPr>
        <a:xfrm>
          <a:off x="3010279" y="609088"/>
          <a:ext cx="4053882" cy="4053882"/>
        </a:xfrm>
        <a:prstGeom prst="blockArc">
          <a:avLst>
            <a:gd name="adj1" fmla="val 10800000"/>
            <a:gd name="adj2" fmla="val 16200000"/>
            <a:gd name="adj3" fmla="val 464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73B07E-B49E-4787-B30A-A24C6592C171}">
      <dsp:nvSpPr>
        <dsp:cNvPr id="0" name=""/>
        <dsp:cNvSpPr/>
      </dsp:nvSpPr>
      <dsp:spPr>
        <a:xfrm>
          <a:off x="3010279" y="609088"/>
          <a:ext cx="4053882" cy="4053882"/>
        </a:xfrm>
        <a:prstGeom prst="blockArc">
          <a:avLst>
            <a:gd name="adj1" fmla="val 5400000"/>
            <a:gd name="adj2" fmla="val 10800000"/>
            <a:gd name="adj3" fmla="val 464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599125-4B40-4F3E-8DF0-96E9734F256C}">
      <dsp:nvSpPr>
        <dsp:cNvPr id="0" name=""/>
        <dsp:cNvSpPr/>
      </dsp:nvSpPr>
      <dsp:spPr>
        <a:xfrm>
          <a:off x="3010279" y="609088"/>
          <a:ext cx="4053882" cy="4053882"/>
        </a:xfrm>
        <a:prstGeom prst="blockArc">
          <a:avLst>
            <a:gd name="adj1" fmla="val 0"/>
            <a:gd name="adj2" fmla="val 5400000"/>
            <a:gd name="adj3" fmla="val 464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502E29-11B5-44AE-9676-DA65DBFC8EC5}">
      <dsp:nvSpPr>
        <dsp:cNvPr id="0" name=""/>
        <dsp:cNvSpPr/>
      </dsp:nvSpPr>
      <dsp:spPr>
        <a:xfrm>
          <a:off x="3010279" y="609088"/>
          <a:ext cx="4053882" cy="4053882"/>
        </a:xfrm>
        <a:prstGeom prst="blockArc">
          <a:avLst>
            <a:gd name="adj1" fmla="val 16200000"/>
            <a:gd name="adj2" fmla="val 0"/>
            <a:gd name="adj3" fmla="val 464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124C43-0439-42E3-92DA-297C68EFE47E}">
      <dsp:nvSpPr>
        <dsp:cNvPr id="0" name=""/>
        <dsp:cNvSpPr/>
      </dsp:nvSpPr>
      <dsp:spPr>
        <a:xfrm>
          <a:off x="4103809" y="1702618"/>
          <a:ext cx="1866821" cy="186682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marL="0" lvl="0" indent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5600" kern="1200" dirty="0"/>
            <a:t>тіло</a:t>
          </a:r>
        </a:p>
      </dsp:txBody>
      <dsp:txXfrm>
        <a:off x="4377199" y="1976008"/>
        <a:ext cx="1320041" cy="1320041"/>
      </dsp:txXfrm>
    </dsp:sp>
    <dsp:sp modelId="{0C6399CD-9716-4C56-AD05-BAC41A93C8B1}">
      <dsp:nvSpPr>
        <dsp:cNvPr id="0" name=""/>
        <dsp:cNvSpPr/>
      </dsp:nvSpPr>
      <dsp:spPr>
        <a:xfrm>
          <a:off x="4383832" y="2744"/>
          <a:ext cx="1306775" cy="130677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000" kern="1200" dirty="0"/>
            <a:t>вода</a:t>
          </a:r>
        </a:p>
      </dsp:txBody>
      <dsp:txXfrm>
        <a:off x="4575205" y="194117"/>
        <a:ext cx="924029" cy="924029"/>
      </dsp:txXfrm>
    </dsp:sp>
    <dsp:sp modelId="{808972D8-E0C5-4B5D-B6F2-E6979C1711AC}">
      <dsp:nvSpPr>
        <dsp:cNvPr id="0" name=""/>
        <dsp:cNvSpPr/>
      </dsp:nvSpPr>
      <dsp:spPr>
        <a:xfrm>
          <a:off x="6363730" y="1982641"/>
          <a:ext cx="1306775" cy="130677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000" kern="1200" dirty="0"/>
            <a:t>сон</a:t>
          </a:r>
        </a:p>
      </dsp:txBody>
      <dsp:txXfrm>
        <a:off x="6555103" y="2174014"/>
        <a:ext cx="924029" cy="924029"/>
      </dsp:txXfrm>
    </dsp:sp>
    <dsp:sp modelId="{002FCEA2-BDB1-499A-AE53-8313E8FDB583}">
      <dsp:nvSpPr>
        <dsp:cNvPr id="0" name=""/>
        <dsp:cNvSpPr/>
      </dsp:nvSpPr>
      <dsp:spPr>
        <a:xfrm>
          <a:off x="4129142" y="3962539"/>
          <a:ext cx="1816155" cy="130677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000" kern="1200" dirty="0"/>
            <a:t>повітря</a:t>
          </a:r>
        </a:p>
      </dsp:txBody>
      <dsp:txXfrm>
        <a:off x="4395112" y="4153912"/>
        <a:ext cx="1284215" cy="924029"/>
      </dsp:txXfrm>
    </dsp:sp>
    <dsp:sp modelId="{CAF6CF72-0E39-488B-BEB0-462747A7B60C}">
      <dsp:nvSpPr>
        <dsp:cNvPr id="0" name=""/>
        <dsp:cNvSpPr/>
      </dsp:nvSpPr>
      <dsp:spPr>
        <a:xfrm>
          <a:off x="2403935" y="1982641"/>
          <a:ext cx="1306775" cy="130677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000" kern="1200" dirty="0"/>
            <a:t>їжа</a:t>
          </a:r>
        </a:p>
      </dsp:txBody>
      <dsp:txXfrm>
        <a:off x="2595308" y="2174014"/>
        <a:ext cx="924029" cy="9240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E152CD-D4E6-4F79-8972-CD339AB0A7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EBEEBD89-C5A1-490F-A84F-B16B9E770F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808866C0-629D-4E7F-B111-4414C81DB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8C536-B61A-4F5A-BB82-3DFA45A5F42D}" type="datetimeFigureOut">
              <a:rPr lang="uk-UA" smtClean="0"/>
              <a:t>26.12.2022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24375DB8-9C4A-44AD-BBCB-B37B75345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E0BC0C5B-3519-4ADC-8055-6BE29B3D4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C2D0-EC6F-4141-AEC8-789280EBDBE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98454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942642-2D9A-4314-B8FC-B15E7E57B1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F1492289-DED3-458E-A24E-A89168A62F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221E9B7A-796D-4B9F-81D4-F99F25116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8C536-B61A-4F5A-BB82-3DFA45A5F42D}" type="datetimeFigureOut">
              <a:rPr lang="uk-UA" smtClean="0"/>
              <a:t>26.12.2022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B91C9604-FFC1-400E-A11E-977DE52E2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748A35B7-A998-4E3E-8351-508D0B296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C2D0-EC6F-4141-AEC8-789280EBDBE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29437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CA4D02F6-CB0D-49B6-9902-E267A23740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24BB75E3-5D68-4A67-9A2F-C01B748548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D87B4222-E9CA-4BB3-9A04-1D3121449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8C536-B61A-4F5A-BB82-3DFA45A5F42D}" type="datetimeFigureOut">
              <a:rPr lang="uk-UA" smtClean="0"/>
              <a:t>26.12.2022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98BDF159-4847-4238-A39F-079BD6DE5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CA1F4691-166C-4AD2-BB8C-41F31A67C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C2D0-EC6F-4141-AEC8-789280EBDBE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43860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46F9B5-F683-4293-81F4-BE291F49E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8E8A65B9-F1DD-4AFF-9604-197D999CAD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A7EFE4E5-B76E-4A22-9CE0-A15EF4954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8C536-B61A-4F5A-BB82-3DFA45A5F42D}" type="datetimeFigureOut">
              <a:rPr lang="uk-UA" smtClean="0"/>
              <a:t>26.12.2022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BEC81ABE-1CB1-4BB0-A5B9-8E61D4E352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35C5FBBB-73F6-4748-9A08-26E607921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C2D0-EC6F-4141-AEC8-789280EBDBE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31329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474BC9-0600-46AE-A866-CD781A652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206EA1F6-BC09-4EB2-A2D5-7ED735BE5D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91316D9B-2B2C-4CFA-895C-0B5167B51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8C536-B61A-4F5A-BB82-3DFA45A5F42D}" type="datetimeFigureOut">
              <a:rPr lang="uk-UA" smtClean="0"/>
              <a:t>26.12.2022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785FD1D4-1586-4CFE-B5BA-1654AA9CA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D5F9C132-1902-4E5A-9658-31B9942F7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C2D0-EC6F-4141-AEC8-789280EBDBE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92325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878CB3-3452-411F-94FF-6A44562CB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F7497E5-E9F6-4043-92A8-F32EB673C0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61171E59-90F4-40B1-A849-5B26D484C8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4C418C32-8E78-4845-9982-D67C2F657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8C536-B61A-4F5A-BB82-3DFA45A5F42D}" type="datetimeFigureOut">
              <a:rPr lang="uk-UA" smtClean="0"/>
              <a:t>26.12.2022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CC291675-E737-430B-BF64-EB4EAA1D0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C2EDE4A5-3B1A-4B33-98B7-D1851BC1B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C2D0-EC6F-4141-AEC8-789280EBDBE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26687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F899E6-B69E-4C28-9715-65A8BA507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312FBB38-9383-4286-B8AA-8D27223DCD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49FE1E6C-37B0-41BA-9F92-FDEBB56902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8248F686-F8CC-442C-A7F5-A8474A30EE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2E701593-C176-407E-A59D-CEAD66DF37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D5A604ED-531A-4671-B351-4459BAFC8C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8C536-B61A-4F5A-BB82-3DFA45A5F42D}" type="datetimeFigureOut">
              <a:rPr lang="uk-UA" smtClean="0"/>
              <a:t>26.12.2022</a:t>
            </a:fld>
            <a:endParaRPr lang="uk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CEF8BCD9-6C65-4ACD-AACF-1402ED9C3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6655ACD3-ADE1-43D8-BF3E-6E15FA61E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C2D0-EC6F-4141-AEC8-789280EBDBE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46551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219E04-E92D-4866-A97E-790AC5D9F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654B4376-0F8B-4365-97B6-8B705DDE5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8C536-B61A-4F5A-BB82-3DFA45A5F42D}" type="datetimeFigureOut">
              <a:rPr lang="uk-UA" smtClean="0"/>
              <a:t>26.12.2022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DF1BE234-184D-4B62-9D74-1347AF542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0C553B1B-3146-4989-91E7-80B3AB1D8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C2D0-EC6F-4141-AEC8-789280EBDBE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83027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B22E498A-CBBF-4B86-9C73-F2E07974F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8C536-B61A-4F5A-BB82-3DFA45A5F42D}" type="datetimeFigureOut">
              <a:rPr lang="uk-UA" smtClean="0"/>
              <a:t>26.12.2022</a:t>
            </a:fld>
            <a:endParaRPr lang="uk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77D2923D-FAA1-4321-92CD-7FE24D71A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41C2DE42-D12E-4FAE-9C0B-69F2761E4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C2D0-EC6F-4141-AEC8-789280EBDBE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1051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E453FF-B860-468C-953D-5A1C02A935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65E48C8-68A6-453A-AC47-2BFFD6DF89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9F3929C0-B9FA-4966-9B56-7E16343F83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A17E039D-74A5-4429-8BBC-E0EEF58D3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8C536-B61A-4F5A-BB82-3DFA45A5F42D}" type="datetimeFigureOut">
              <a:rPr lang="uk-UA" smtClean="0"/>
              <a:t>26.12.2022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DDBFF230-B81F-4783-88E0-33B0BB00B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69B0B418-ABDC-4E35-9DAA-0CC6E0909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C2D0-EC6F-4141-AEC8-789280EBDBE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24267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A57AE6-213C-43A0-A203-5F9FC4E44A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658891DE-763D-4144-BE89-E74F19EFAC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13BC3BA3-B317-418F-A6C9-4F782F03EC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675E251E-EA17-48E5-B79D-1E3444E07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8C536-B61A-4F5A-BB82-3DFA45A5F42D}" type="datetimeFigureOut">
              <a:rPr lang="uk-UA" smtClean="0"/>
              <a:t>26.12.2022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223FECCA-EA11-4255-AD56-F5F201BE6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7671F93F-11B7-47AB-A943-F9A5CE847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C2D0-EC6F-4141-AEC8-789280EBDBE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2685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83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73D09B69-A0A0-418D-97D9-8721BB9E7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BCD30E85-2BD8-4E84-B564-75D052AC14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F03E4F34-89B5-4ACB-9457-82F51CCECB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8C536-B61A-4F5A-BB82-3DFA45A5F42D}" type="datetimeFigureOut">
              <a:rPr lang="uk-UA" smtClean="0"/>
              <a:t>26.12.2022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1B85E68F-8592-452F-8A7D-31C51E73BC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D3309FA0-A9A3-47C5-B7BC-1AC7002B42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16C2D0-EC6F-4141-AEC8-789280EBDBE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10983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A2ADD539-401C-40CE-A52D-8C496DCA37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6905" y="983917"/>
            <a:ext cx="9464841" cy="2096167"/>
          </a:xfrm>
        </p:spPr>
        <p:txBody>
          <a:bodyPr>
            <a:normAutofit/>
          </a:bodyPr>
          <a:lstStyle/>
          <a:p>
            <a:r>
              <a:rPr lang="uk-UA" sz="6600" b="1" dirty="0"/>
              <a:t>Психологічне відновлення особистості </a:t>
            </a:r>
          </a:p>
        </p:txBody>
      </p:sp>
      <p:sp>
        <p:nvSpPr>
          <p:cNvPr id="5" name="Підзаголовок 4">
            <a:extLst>
              <a:ext uri="{FF2B5EF4-FFF2-40B4-BE49-F238E27FC236}">
                <a16:creationId xmlns:a16="http://schemas.microsoft.com/office/drawing/2014/main" id="{B06FD62D-E9AB-4542-B58B-F731569F3C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8359" y="3602038"/>
            <a:ext cx="10523620" cy="2526046"/>
          </a:xfrm>
        </p:spPr>
        <p:txBody>
          <a:bodyPr>
            <a:noAutofit/>
          </a:bodyPr>
          <a:lstStyle/>
          <a:p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 самі собі придумуємо рамки, перешкоди, комплекси і проблеми.</a:t>
            </a:r>
          </a:p>
          <a:p>
            <a:r>
              <a:rPr lang="uk-UA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Звільни себе, вдихни життя і зрозумій, що ти можеш все</a:t>
            </a:r>
          </a:p>
        </p:txBody>
      </p:sp>
    </p:spTree>
    <p:extLst>
      <p:ext uri="{BB962C8B-B14F-4D97-AF65-F5344CB8AC3E}">
        <p14:creationId xmlns:p14="http://schemas.microsoft.com/office/powerpoint/2010/main" val="3968979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FABFCE-C0D8-41B5-92A3-E0ACB473BF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98345"/>
          </a:xfrm>
        </p:spPr>
        <p:txBody>
          <a:bodyPr>
            <a:normAutofit/>
          </a:bodyPr>
          <a:lstStyle/>
          <a:p>
            <a:pPr algn="ctr"/>
            <a:r>
              <a:rPr lang="uk-UA" sz="4800" b="1" dirty="0"/>
              <a:t>почуття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6A27D9A8-617F-460A-8511-08F483813C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/>
              <a:t>Важливо усвідомити і прийняти ситуацію.</a:t>
            </a:r>
          </a:p>
          <a:p>
            <a:r>
              <a:rPr lang="uk-UA" dirty="0"/>
              <a:t>Взяти на себе відповідальність за своє життя і здоров'я. </a:t>
            </a:r>
          </a:p>
          <a:p>
            <a:r>
              <a:rPr lang="uk-UA" dirty="0"/>
              <a:t>  Не боятися проживати страх, злість, смуток тривогу. Це нормально.</a:t>
            </a:r>
          </a:p>
          <a:p>
            <a:r>
              <a:rPr lang="uk-UA" dirty="0"/>
              <a:t>Постаратися наповнювати себе позитивними емоціями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7CFEE117-63A2-4212-AA7C-193F00B85153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BF6DDEFD-1D81-46AC-B0A0-44B03DB301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612" y="2136808"/>
            <a:ext cx="3935413" cy="3732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6484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FB336D-6AAD-4112-96E1-3DA377167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                           Поведінка:</a:t>
            </a:r>
            <a:br>
              <a:rPr lang="uk-UA" dirty="0"/>
            </a:br>
            <a:r>
              <a:rPr lang="uk-UA" dirty="0"/>
              <a:t> </a:t>
            </a:r>
            <a:r>
              <a:rPr lang="uk-UA" dirty="0" err="1"/>
              <a:t>ресурси,які</a:t>
            </a:r>
            <a:r>
              <a:rPr lang="uk-UA" dirty="0"/>
              <a:t> реально допомагають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86408B9-0048-4DD6-8B2A-DBC50B99FB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803232" cy="4351338"/>
          </a:xfrm>
        </p:spPr>
        <p:txBody>
          <a:bodyPr/>
          <a:lstStyle/>
          <a:p>
            <a:r>
              <a:rPr lang="uk-UA" dirty="0"/>
              <a:t>Режим роботи.</a:t>
            </a:r>
          </a:p>
          <a:p>
            <a:r>
              <a:rPr lang="uk-UA" dirty="0"/>
              <a:t>баланс роботи і відпочинку.</a:t>
            </a:r>
          </a:p>
          <a:p>
            <a:r>
              <a:rPr lang="uk-UA" dirty="0"/>
              <a:t>Планування на день (3 завдання: </a:t>
            </a:r>
            <a:r>
              <a:rPr lang="uk-UA" dirty="0" err="1"/>
              <a:t>спілкування,когнітивна</a:t>
            </a:r>
            <a:r>
              <a:rPr lang="uk-UA" dirty="0"/>
              <a:t>, активна діяльність).</a:t>
            </a:r>
          </a:p>
          <a:p>
            <a:r>
              <a:rPr lang="uk-UA" dirty="0"/>
              <a:t>Хобі</a:t>
            </a:r>
          </a:p>
          <a:p>
            <a:r>
              <a:rPr lang="uk-UA" dirty="0"/>
              <a:t>Допомога іншим.</a:t>
            </a:r>
          </a:p>
          <a:p>
            <a:r>
              <a:rPr lang="uk-UA" dirty="0"/>
              <a:t>Не </a:t>
            </a:r>
            <a:r>
              <a:rPr lang="uk-UA" dirty="0" err="1"/>
              <a:t>соромтись</a:t>
            </a:r>
            <a:r>
              <a:rPr lang="uk-UA" dirty="0"/>
              <a:t> звертатись по допомогу.</a:t>
            </a:r>
          </a:p>
          <a:p>
            <a:endParaRPr lang="uk-UA" dirty="0"/>
          </a:p>
        </p:txBody>
      </p:sp>
      <p:pic>
        <p:nvPicPr>
          <p:cNvPr id="4098" name="Picture 2" descr="Благодійні лайфхаки: як волонтери Кіровоградщини проводять івенти на  підтримку ЗСУ (ВІДЕО) — Інформаційний портал Кіровоградщини - Гречка -  Новини Кропивницький">
            <a:extLst>
              <a:ext uri="{FF2B5EF4-FFF2-40B4-BE49-F238E27FC236}">
                <a16:creationId xmlns:a16="http://schemas.microsoft.com/office/drawing/2014/main" id="{C64507CE-D967-489F-838D-4B55CF05D63F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5953" y="1824697"/>
            <a:ext cx="2732049" cy="2821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Топ-новина - Олена Кондратюк: Верховна Рада вдячна Уряду Іспанії за новий  пакет фінансової допомоги вимушеним переселенцям з України - Офіційний  портал Верховної Ради України">
            <a:extLst>
              <a:ext uri="{FF2B5EF4-FFF2-40B4-BE49-F238E27FC236}">
                <a16:creationId xmlns:a16="http://schemas.microsoft.com/office/drawing/2014/main" id="{7524628D-2230-459A-935F-EF365DFADD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2524" y="2013376"/>
            <a:ext cx="1847850" cy="246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БФ «Запорука» запустив цілодобову лінію психологічної підтримки для  українців - ШоТам">
            <a:extLst>
              <a:ext uri="{FF2B5EF4-FFF2-40B4-BE49-F238E27FC236}">
                <a16:creationId xmlns:a16="http://schemas.microsoft.com/office/drawing/2014/main" id="{2D45D69F-2746-4C5D-BF63-92AC07D6D8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5812" y="42437"/>
            <a:ext cx="2581275" cy="177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Про порушення та захист прав дітей під час війни ― коментує  радниця-уповноважена Президента України Дар'я Герасимчук | Новини |  Українське радіо">
            <a:extLst>
              <a:ext uri="{FF2B5EF4-FFF2-40B4-BE49-F238E27FC236}">
                <a16:creationId xmlns:a16="http://schemas.microsoft.com/office/drawing/2014/main" id="{3B8999A5-0063-4E64-B540-3D57205B41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6299" y="4645025"/>
            <a:ext cx="4626433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93279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0800E56C-6ED7-4761-9D13-6691F5DA8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   </a:t>
            </a:r>
            <a:r>
              <a:rPr lang="uk-UA" dirty="0"/>
              <a:t>модель подолання стресу</a:t>
            </a:r>
            <a:r>
              <a:rPr lang="en-US" dirty="0"/>
              <a:t> </a:t>
            </a:r>
            <a:r>
              <a:rPr lang="uk-UA" dirty="0"/>
              <a:t>(Мулі </a:t>
            </a:r>
            <a:r>
              <a:rPr lang="uk-UA" dirty="0" err="1"/>
              <a:t>Лахад</a:t>
            </a:r>
            <a:r>
              <a:rPr lang="uk-UA" dirty="0"/>
              <a:t>)</a:t>
            </a:r>
            <a:r>
              <a:rPr lang="en-US" dirty="0"/>
              <a:t>                              </a:t>
            </a:r>
            <a:r>
              <a:rPr lang="uk-UA" dirty="0"/>
              <a:t>       </a:t>
            </a:r>
            <a:r>
              <a:rPr lang="en-US" dirty="0"/>
              <a:t>Basic Ph</a:t>
            </a:r>
            <a:endParaRPr lang="uk-UA" dirty="0"/>
          </a:p>
        </p:txBody>
      </p:sp>
      <p:sp>
        <p:nvSpPr>
          <p:cNvPr id="22" name="Овал 21">
            <a:extLst>
              <a:ext uri="{FF2B5EF4-FFF2-40B4-BE49-F238E27FC236}">
                <a16:creationId xmlns:a16="http://schemas.microsoft.com/office/drawing/2014/main" id="{F6F1A71A-0C06-4328-9981-4A76543ED5E8}"/>
              </a:ext>
            </a:extLst>
          </p:cNvPr>
          <p:cNvSpPr/>
          <p:nvPr/>
        </p:nvSpPr>
        <p:spPr>
          <a:xfrm>
            <a:off x="7863620" y="2370593"/>
            <a:ext cx="2089679" cy="114889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/>
              <a:t>почуття</a:t>
            </a:r>
          </a:p>
        </p:txBody>
      </p:sp>
      <p:sp>
        <p:nvSpPr>
          <p:cNvPr id="23" name="Овал 22">
            <a:extLst>
              <a:ext uri="{FF2B5EF4-FFF2-40B4-BE49-F238E27FC236}">
                <a16:creationId xmlns:a16="http://schemas.microsoft.com/office/drawing/2014/main" id="{A99108B2-96BE-4C9A-96F4-4CD3E593CE6C}"/>
              </a:ext>
            </a:extLst>
          </p:cNvPr>
          <p:cNvSpPr/>
          <p:nvPr/>
        </p:nvSpPr>
        <p:spPr>
          <a:xfrm>
            <a:off x="7746126" y="4572124"/>
            <a:ext cx="2004469" cy="114889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/>
              <a:t>соціум</a:t>
            </a:r>
          </a:p>
        </p:txBody>
      </p:sp>
      <p:sp>
        <p:nvSpPr>
          <p:cNvPr id="24" name="Овал 23">
            <a:extLst>
              <a:ext uri="{FF2B5EF4-FFF2-40B4-BE49-F238E27FC236}">
                <a16:creationId xmlns:a16="http://schemas.microsoft.com/office/drawing/2014/main" id="{142DB72B-7EC4-4AE6-BFB7-92F5045F2784}"/>
              </a:ext>
            </a:extLst>
          </p:cNvPr>
          <p:cNvSpPr/>
          <p:nvPr/>
        </p:nvSpPr>
        <p:spPr>
          <a:xfrm>
            <a:off x="4899324" y="1690688"/>
            <a:ext cx="1984523" cy="11488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/>
              <a:t>віра</a:t>
            </a:r>
          </a:p>
        </p:txBody>
      </p:sp>
      <p:sp>
        <p:nvSpPr>
          <p:cNvPr id="25" name="Овал 24">
            <a:extLst>
              <a:ext uri="{FF2B5EF4-FFF2-40B4-BE49-F238E27FC236}">
                <a16:creationId xmlns:a16="http://schemas.microsoft.com/office/drawing/2014/main" id="{FAFF5B22-ADA8-490C-A700-60653F1A988A}"/>
              </a:ext>
            </a:extLst>
          </p:cNvPr>
          <p:cNvSpPr/>
          <p:nvPr/>
        </p:nvSpPr>
        <p:spPr>
          <a:xfrm>
            <a:off x="2102070" y="2580821"/>
            <a:ext cx="2469931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/>
              <a:t>фізіологія</a:t>
            </a:r>
          </a:p>
        </p:txBody>
      </p:sp>
      <p:sp>
        <p:nvSpPr>
          <p:cNvPr id="26" name="Овал 25">
            <a:extLst>
              <a:ext uri="{FF2B5EF4-FFF2-40B4-BE49-F238E27FC236}">
                <a16:creationId xmlns:a16="http://schemas.microsoft.com/office/drawing/2014/main" id="{14F0E90D-F00B-4266-8769-8C479DA98BA1}"/>
              </a:ext>
            </a:extLst>
          </p:cNvPr>
          <p:cNvSpPr/>
          <p:nvPr/>
        </p:nvSpPr>
        <p:spPr>
          <a:xfrm>
            <a:off x="1975945" y="4672692"/>
            <a:ext cx="2469931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/>
              <a:t>свідомість</a:t>
            </a:r>
          </a:p>
        </p:txBody>
      </p:sp>
      <p:sp>
        <p:nvSpPr>
          <p:cNvPr id="27" name="Овал 26">
            <a:extLst>
              <a:ext uri="{FF2B5EF4-FFF2-40B4-BE49-F238E27FC236}">
                <a16:creationId xmlns:a16="http://schemas.microsoft.com/office/drawing/2014/main" id="{83C8BD71-150F-4072-8AE3-0BF7C376B445}"/>
              </a:ext>
            </a:extLst>
          </p:cNvPr>
          <p:cNvSpPr/>
          <p:nvPr/>
        </p:nvSpPr>
        <p:spPr>
          <a:xfrm>
            <a:off x="5054349" y="5343979"/>
            <a:ext cx="2004469" cy="11488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/>
              <a:t>уява</a:t>
            </a:r>
          </a:p>
        </p:txBody>
      </p:sp>
      <p:sp>
        <p:nvSpPr>
          <p:cNvPr id="30" name="Стрілка: вправо 29">
            <a:extLst>
              <a:ext uri="{FF2B5EF4-FFF2-40B4-BE49-F238E27FC236}">
                <a16:creationId xmlns:a16="http://schemas.microsoft.com/office/drawing/2014/main" id="{0E651879-EDBB-4DE5-90E0-C7516A6EBCA0}"/>
              </a:ext>
            </a:extLst>
          </p:cNvPr>
          <p:cNvSpPr/>
          <p:nvPr/>
        </p:nvSpPr>
        <p:spPr>
          <a:xfrm rot="1737001">
            <a:off x="6874263" y="2397501"/>
            <a:ext cx="1186215" cy="26662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1" name="Стрілка: вправо 30">
            <a:extLst>
              <a:ext uri="{FF2B5EF4-FFF2-40B4-BE49-F238E27FC236}">
                <a16:creationId xmlns:a16="http://schemas.microsoft.com/office/drawing/2014/main" id="{169A0397-734F-4E8E-88DF-BD91388F28C6}"/>
              </a:ext>
            </a:extLst>
          </p:cNvPr>
          <p:cNvSpPr/>
          <p:nvPr/>
        </p:nvSpPr>
        <p:spPr>
          <a:xfrm rot="7026406">
            <a:off x="8509131" y="3939366"/>
            <a:ext cx="1103586" cy="144483"/>
          </a:xfrm>
          <a:prstGeom prst="rightArrow">
            <a:avLst>
              <a:gd name="adj1" fmla="val 10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3" name="Стрілка: униз 32">
            <a:extLst>
              <a:ext uri="{FF2B5EF4-FFF2-40B4-BE49-F238E27FC236}">
                <a16:creationId xmlns:a16="http://schemas.microsoft.com/office/drawing/2014/main" id="{C47EF60C-5772-4F24-A4C0-E39BB8866D01}"/>
              </a:ext>
            </a:extLst>
          </p:cNvPr>
          <p:cNvSpPr/>
          <p:nvPr/>
        </p:nvSpPr>
        <p:spPr>
          <a:xfrm rot="3905390" flipH="1" flipV="1">
            <a:off x="4168202" y="1739396"/>
            <a:ext cx="215916" cy="113931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4" name="Стрілка: вправо 33">
            <a:extLst>
              <a:ext uri="{FF2B5EF4-FFF2-40B4-BE49-F238E27FC236}">
                <a16:creationId xmlns:a16="http://schemas.microsoft.com/office/drawing/2014/main" id="{E71EA844-0EC6-4600-BD95-E9DF7579B912}"/>
              </a:ext>
            </a:extLst>
          </p:cNvPr>
          <p:cNvSpPr/>
          <p:nvPr/>
        </p:nvSpPr>
        <p:spPr>
          <a:xfrm rot="16640570">
            <a:off x="2911818" y="3916180"/>
            <a:ext cx="1186020" cy="2985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5" name="Стрілка: вправо 34">
            <a:extLst>
              <a:ext uri="{FF2B5EF4-FFF2-40B4-BE49-F238E27FC236}">
                <a16:creationId xmlns:a16="http://schemas.microsoft.com/office/drawing/2014/main" id="{ACCC827D-3BDF-46D0-8F48-40E167BFA9F4}"/>
              </a:ext>
            </a:extLst>
          </p:cNvPr>
          <p:cNvSpPr/>
          <p:nvPr/>
        </p:nvSpPr>
        <p:spPr>
          <a:xfrm rot="12623590">
            <a:off x="4206954" y="5503196"/>
            <a:ext cx="747737" cy="435647"/>
          </a:xfrm>
          <a:prstGeom prst="rightArrow">
            <a:avLst>
              <a:gd name="adj1" fmla="val 43104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6" name="Стрілка: униз 35">
            <a:extLst>
              <a:ext uri="{FF2B5EF4-FFF2-40B4-BE49-F238E27FC236}">
                <a16:creationId xmlns:a16="http://schemas.microsoft.com/office/drawing/2014/main" id="{C6AE9EF9-0DCB-4392-AC77-BE540D97FB8B}"/>
              </a:ext>
            </a:extLst>
          </p:cNvPr>
          <p:cNvSpPr/>
          <p:nvPr/>
        </p:nvSpPr>
        <p:spPr>
          <a:xfrm rot="4125544">
            <a:off x="7433344" y="5180293"/>
            <a:ext cx="321521" cy="102869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658D09F-A105-46D3-B09B-ADE3334F770F}"/>
              </a:ext>
            </a:extLst>
          </p:cNvPr>
          <p:cNvSpPr txBox="1"/>
          <p:nvPr/>
        </p:nvSpPr>
        <p:spPr>
          <a:xfrm>
            <a:off x="5339255" y="3836276"/>
            <a:ext cx="190308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400" b="1" dirty="0"/>
              <a:t>Я  і світ</a:t>
            </a:r>
          </a:p>
        </p:txBody>
      </p:sp>
    </p:spTree>
    <p:extLst>
      <p:ext uri="{BB962C8B-B14F-4D97-AF65-F5344CB8AC3E}">
        <p14:creationId xmlns:p14="http://schemas.microsoft.com/office/powerpoint/2010/main" val="2476468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EDE2CA-E9D3-4267-A48D-F161EDEC51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5949"/>
          </a:xfrm>
        </p:spPr>
        <p:txBody>
          <a:bodyPr/>
          <a:lstStyle/>
          <a:p>
            <a:pPr algn="ctr"/>
            <a:r>
              <a:rPr lang="uk-UA" dirty="0"/>
              <a:t>Динаміка наших  емоцій від початку війни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16150E1-574B-42A0-858F-3B18B3F4A1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0842" y="1171074"/>
            <a:ext cx="11032958" cy="5321801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uk-UA" dirty="0"/>
              <a:t>Оптимізм, натхнення, ейфорія</a:t>
            </a:r>
          </a:p>
          <a:p>
            <a:r>
              <a:rPr lang="uk-UA" dirty="0"/>
              <a:t>Тривога, заперечення, страх, паніка, відчай.</a:t>
            </a:r>
          </a:p>
          <a:p>
            <a:r>
              <a:rPr lang="uk-UA" dirty="0"/>
              <a:t>Віра, надія, оптимізм </a:t>
            </a:r>
          </a:p>
        </p:txBody>
      </p:sp>
      <p:sp>
        <p:nvSpPr>
          <p:cNvPr id="11" name="Полілінія: фігура 10">
            <a:extLst>
              <a:ext uri="{FF2B5EF4-FFF2-40B4-BE49-F238E27FC236}">
                <a16:creationId xmlns:a16="http://schemas.microsoft.com/office/drawing/2014/main" id="{1DD67240-A01C-4382-BC20-235CBDC0E317}"/>
              </a:ext>
            </a:extLst>
          </p:cNvPr>
          <p:cNvSpPr/>
          <p:nvPr/>
        </p:nvSpPr>
        <p:spPr>
          <a:xfrm>
            <a:off x="545432" y="2566738"/>
            <a:ext cx="10668000" cy="3657600"/>
          </a:xfrm>
          <a:custGeom>
            <a:avLst/>
            <a:gdLst>
              <a:gd name="connsiteX0" fmla="*/ 0 w 9480885"/>
              <a:gd name="connsiteY0" fmla="*/ 3240505 h 3240505"/>
              <a:gd name="connsiteX1" fmla="*/ 1764632 w 9480885"/>
              <a:gd name="connsiteY1" fmla="*/ 208547 h 3240505"/>
              <a:gd name="connsiteX2" fmla="*/ 6497053 w 9480885"/>
              <a:gd name="connsiteY2" fmla="*/ 3096126 h 3240505"/>
              <a:gd name="connsiteX3" fmla="*/ 9368590 w 9480885"/>
              <a:gd name="connsiteY3" fmla="*/ 48126 h 3240505"/>
              <a:gd name="connsiteX4" fmla="*/ 9368590 w 9480885"/>
              <a:gd name="connsiteY4" fmla="*/ 48126 h 3240505"/>
              <a:gd name="connsiteX5" fmla="*/ 9480885 w 9480885"/>
              <a:gd name="connsiteY5" fmla="*/ 0 h 3240505"/>
              <a:gd name="connsiteX6" fmla="*/ 9480885 w 9480885"/>
              <a:gd name="connsiteY6" fmla="*/ 0 h 32405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480885" h="3240505">
                <a:moveTo>
                  <a:pt x="0" y="3240505"/>
                </a:moveTo>
                <a:cubicBezTo>
                  <a:pt x="340895" y="1736557"/>
                  <a:pt x="681790" y="232610"/>
                  <a:pt x="1764632" y="208547"/>
                </a:cubicBezTo>
                <a:cubicBezTo>
                  <a:pt x="2847474" y="184484"/>
                  <a:pt x="5229727" y="3122863"/>
                  <a:pt x="6497053" y="3096126"/>
                </a:cubicBezTo>
                <a:cubicBezTo>
                  <a:pt x="7764379" y="3069389"/>
                  <a:pt x="9368590" y="48126"/>
                  <a:pt x="9368590" y="48126"/>
                </a:cubicBezTo>
                <a:lnTo>
                  <a:pt x="9368590" y="48126"/>
                </a:lnTo>
                <a:lnTo>
                  <a:pt x="9480885" y="0"/>
                </a:lnTo>
                <a:lnTo>
                  <a:pt x="9480885" y="0"/>
                </a:lnTo>
              </a:path>
            </a:pathLst>
          </a:cu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76156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D1B7FF-62DC-4F0E-A20F-A489DAA39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Психологічні фактори і симптоми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11FFBBA-94FE-4FA1-AF01-A28EEE6F77E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uk-UA" dirty="0"/>
          </a:p>
          <a:p>
            <a:r>
              <a:rPr lang="uk-UA" dirty="0"/>
              <a:t>Внутрішній конфлікт.</a:t>
            </a:r>
          </a:p>
          <a:p>
            <a:r>
              <a:rPr lang="uk-UA" dirty="0"/>
              <a:t>Тривала дія стресу.</a:t>
            </a:r>
          </a:p>
          <a:p>
            <a:r>
              <a:rPr lang="uk-UA" dirty="0"/>
              <a:t>Порушення образу «Я»</a:t>
            </a:r>
          </a:p>
          <a:p>
            <a:endParaRPr lang="uk-UA" dirty="0"/>
          </a:p>
        </p:txBody>
      </p:sp>
      <p:sp>
        <p:nvSpPr>
          <p:cNvPr id="5" name="Місце для вмісту 4">
            <a:extLst>
              <a:ext uri="{FF2B5EF4-FFF2-40B4-BE49-F238E27FC236}">
                <a16:creationId xmlns:a16="http://schemas.microsoft.com/office/drawing/2014/main" id="{AA2DDB37-77D9-4E24-A405-AA629DAF4F1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uk-UA" dirty="0"/>
              <a:t>Види базових почуттів:</a:t>
            </a:r>
          </a:p>
          <a:p>
            <a:r>
              <a:rPr lang="uk-UA" dirty="0"/>
              <a:t> гнів,</a:t>
            </a:r>
          </a:p>
          <a:p>
            <a:r>
              <a:rPr lang="uk-UA" dirty="0"/>
              <a:t>страх,</a:t>
            </a:r>
          </a:p>
          <a:p>
            <a:r>
              <a:rPr lang="uk-UA" dirty="0"/>
              <a:t> біль</a:t>
            </a:r>
          </a:p>
          <a:p>
            <a:r>
              <a:rPr lang="uk-UA" dirty="0"/>
              <a:t>сум,</a:t>
            </a:r>
          </a:p>
          <a:p>
            <a:r>
              <a:rPr lang="uk-UA" dirty="0"/>
              <a:t>радість,</a:t>
            </a:r>
          </a:p>
          <a:p>
            <a:r>
              <a:rPr lang="uk-UA" dirty="0"/>
              <a:t>інтерес.</a:t>
            </a:r>
          </a:p>
          <a:p>
            <a:endParaRPr lang="uk-UA" dirty="0"/>
          </a:p>
        </p:txBody>
      </p:sp>
      <p:pic>
        <p:nvPicPr>
          <p:cNvPr id="3074" name="Picture 2" descr="Життя під час війни та війна під час життя. Чому в тилу тривоги більше, ніж  на фронті — The Village Україна">
            <a:extLst>
              <a:ext uri="{FF2B5EF4-FFF2-40B4-BE49-F238E27FC236}">
                <a16:creationId xmlns:a16="http://schemas.microsoft.com/office/drawing/2014/main" id="{2C5C9901-A0EE-4EAE-8C1C-E84430850F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913" y="3936380"/>
            <a:ext cx="4270916" cy="2787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5815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83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BAB6CE-9E4E-4468-8219-BA805CB4E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 Хвороба – проблема всієї особистості</a:t>
            </a:r>
          </a:p>
        </p:txBody>
      </p:sp>
      <p:graphicFrame>
        <p:nvGraphicFramePr>
          <p:cNvPr id="7" name="Місце для вмісту 6">
            <a:extLst>
              <a:ext uri="{FF2B5EF4-FFF2-40B4-BE49-F238E27FC236}">
                <a16:creationId xmlns:a16="http://schemas.microsoft.com/office/drawing/2014/main" id="{CCD7EF84-FDC8-461B-BDD8-73123AD8222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8976956"/>
              </p:ext>
            </p:extLst>
          </p:nvPr>
        </p:nvGraphicFramePr>
        <p:xfrm>
          <a:off x="669073" y="1690688"/>
          <a:ext cx="10684727" cy="44759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334518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FDEE85F9-D6EE-4AE7-A394-A0145B7E8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Дані неофіційної медицини</a:t>
            </a:r>
          </a:p>
        </p:txBody>
      </p:sp>
      <p:graphicFrame>
        <p:nvGraphicFramePr>
          <p:cNvPr id="11" name="Місце для вмісту 10">
            <a:extLst>
              <a:ext uri="{FF2B5EF4-FFF2-40B4-BE49-F238E27FC236}">
                <a16:creationId xmlns:a16="http://schemas.microsoft.com/office/drawing/2014/main" id="{FBF50641-7569-4A2D-81E5-C5C456AAAA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7484243"/>
              </p:ext>
            </p:extLst>
          </p:nvPr>
        </p:nvGraphicFramePr>
        <p:xfrm>
          <a:off x="838200" y="1825625"/>
          <a:ext cx="7123771" cy="4667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EB92AE23-0E75-4F2D-BB16-4C3AE9A45548}"/>
              </a:ext>
            </a:extLst>
          </p:cNvPr>
          <p:cNvSpPr txBox="1"/>
          <p:nvPr/>
        </p:nvSpPr>
        <p:spPr>
          <a:xfrm>
            <a:off x="6623824" y="1940312"/>
            <a:ext cx="50292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i="1" dirty="0"/>
              <a:t>1 категорія – хвороби,      які лікуються.</a:t>
            </a:r>
          </a:p>
          <a:p>
            <a:r>
              <a:rPr lang="uk-UA" sz="3200" i="1" dirty="0"/>
              <a:t>2 категорія – хронічні захворювання.</a:t>
            </a:r>
          </a:p>
          <a:p>
            <a:r>
              <a:rPr lang="uk-UA" sz="3200" i="1" dirty="0"/>
              <a:t>3 категорія психосоматичні захворювання</a:t>
            </a:r>
            <a:r>
              <a:rPr lang="uk-UA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632317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id="{7A818353-3FDA-4841-A747-86FC341E860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86448218"/>
              </p:ext>
            </p:extLst>
          </p:nvPr>
        </p:nvGraphicFramePr>
        <p:xfrm>
          <a:off x="786063" y="866274"/>
          <a:ext cx="10074441" cy="52720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47059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6E2B903D-6C57-4B61-8AC5-858E205C0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4630570" cy="539750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400" dirty="0"/>
              <a:t>дихання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D449CD1C-164B-46CF-B9E2-12C1B6F89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4546" y="786063"/>
            <a:ext cx="5050841" cy="5325979"/>
          </a:xfrm>
        </p:spPr>
        <p:txBody>
          <a:bodyPr/>
          <a:lstStyle/>
          <a:p>
            <a:r>
              <a:rPr lang="uk-UA" b="0" dirty="0">
                <a:effectLst/>
              </a:rPr>
              <a:t> </a:t>
            </a:r>
            <a:endParaRPr lang="uk-UA" dirty="0"/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9E6F7F18-F09E-48EA-9C2C-64CCCD3A24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507958"/>
            <a:ext cx="5464759" cy="4361030"/>
          </a:xfrm>
        </p:spPr>
        <p:txBody>
          <a:bodyPr>
            <a:normAutofit/>
          </a:bodyPr>
          <a:lstStyle/>
          <a:p>
            <a:pPr algn="ctr"/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Техніка дихання:</a:t>
            </a:r>
          </a:p>
          <a:p>
            <a:pPr algn="ctr"/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5:5:7</a:t>
            </a:r>
          </a:p>
          <a:p>
            <a:pPr algn="ctr"/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1.Повільно вдихаємо повітря рахуючи в думках до 5. </a:t>
            </a:r>
          </a:p>
          <a:p>
            <a:pPr algn="ctr"/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Затримуємо дихання, рахуючи в думках до 5.</a:t>
            </a:r>
          </a:p>
          <a:p>
            <a:pPr algn="ctr"/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Видихаємо повільно, з шумом  ротом, рахуючи до 7.</a:t>
            </a:r>
          </a:p>
        </p:txBody>
      </p:sp>
      <p:pic>
        <p:nvPicPr>
          <p:cNvPr id="1026" name="Picture 2" descr="Як влаштувати день повного релаксу - То є Львів.">
            <a:extLst>
              <a:ext uri="{FF2B5EF4-FFF2-40B4-BE49-F238E27FC236}">
                <a16:creationId xmlns:a16="http://schemas.microsoft.com/office/drawing/2014/main" id="{E419B401-7806-47CC-9709-A3CC2E6457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0051" y="1243013"/>
            <a:ext cx="5640404" cy="4371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55051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16B1E4-52E4-43DF-B89D-D0989C72BD8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276225"/>
            <a:ext cx="10515600" cy="809625"/>
          </a:xfrm>
        </p:spPr>
        <p:txBody>
          <a:bodyPr/>
          <a:lstStyle/>
          <a:p>
            <a:pPr algn="ctr"/>
            <a:r>
              <a:rPr lang="uk-UA" dirty="0"/>
              <a:t>Вчимося </a:t>
            </a:r>
            <a:r>
              <a:rPr lang="uk-UA" dirty="0" err="1"/>
              <a:t>конструктивно</a:t>
            </a:r>
            <a:r>
              <a:rPr lang="uk-UA" dirty="0"/>
              <a:t> мислити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D48334FA-7011-45F6-A02E-BFEC3F2197A6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0" y="1174750"/>
            <a:ext cx="4606925" cy="5002213"/>
          </a:xfrm>
        </p:spPr>
        <p:txBody>
          <a:bodyPr/>
          <a:lstStyle/>
          <a:p>
            <a:r>
              <a:rPr lang="uk-UA" dirty="0"/>
              <a:t>Некритичне мислення</a:t>
            </a:r>
          </a:p>
          <a:p>
            <a:endParaRPr lang="uk-UA" dirty="0"/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6ADDAB3C-1EAB-4552-B9E1-6E09B515DCB3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6934200" y="1079500"/>
            <a:ext cx="5257800" cy="5097463"/>
          </a:xfrm>
        </p:spPr>
        <p:txBody>
          <a:bodyPr/>
          <a:lstStyle/>
          <a:p>
            <a:r>
              <a:rPr lang="uk-UA" dirty="0"/>
              <a:t>Критичне мислення</a:t>
            </a:r>
          </a:p>
          <a:p>
            <a:endParaRPr lang="uk-UA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7E83C15C-087B-44A6-865C-7A227527E0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5775" y="387191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2D1C5774-04C9-4D69-A756-C28A819ED4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5775" y="387191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60C3307-3B6C-427C-8A60-CA6EEC600F34}"/>
              </a:ext>
            </a:extLst>
          </p:cNvPr>
          <p:cNvSpPr txBox="1"/>
          <p:nvPr/>
        </p:nvSpPr>
        <p:spPr>
          <a:xfrm>
            <a:off x="178421" y="1538869"/>
            <a:ext cx="4226312" cy="60939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endParaRPr lang="uk-UA" sz="18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uk-UA" sz="20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uk-UA" sz="2000" dirty="0">
                <a:solidFill>
                  <a:srgbClr val="000000"/>
                </a:solidFill>
                <a:latin typeface="Calibri" panose="020F0502020204030204" pitchFamily="34" charset="0"/>
              </a:rPr>
              <a:t> Я в небезпеці – емоція страху.</a:t>
            </a:r>
            <a:endParaRPr lang="ru-RU" sz="2000" dirty="0"/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endParaRPr lang="uk-UA" sz="2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uk-UA" sz="2000" dirty="0">
                <a:solidFill>
                  <a:srgbClr val="000000"/>
                </a:solidFill>
                <a:latin typeface="Calibri" panose="020F0502020204030204" pitchFamily="34" charset="0"/>
              </a:rPr>
              <a:t>Світ – небезпечне місце. (страх, недовіра)</a:t>
            </a:r>
            <a:endParaRPr lang="ru-RU" sz="2000" dirty="0"/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endParaRPr lang="ru-RU" sz="2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ru-RU" sz="2000" dirty="0">
                <a:solidFill>
                  <a:srgbClr val="000000"/>
                </a:solidFill>
                <a:latin typeface="Calibri" panose="020F0502020204030204" pitchFamily="34" charset="0"/>
              </a:rPr>
              <a:t>Я не </a:t>
            </a:r>
            <a:r>
              <a:rPr lang="ru-RU" sz="2000" dirty="0" err="1">
                <a:solidFill>
                  <a:srgbClr val="000000"/>
                </a:solidFill>
                <a:latin typeface="Calibri" panose="020F0502020204030204" pitchFamily="34" charset="0"/>
              </a:rPr>
              <a:t>можу</a:t>
            </a:r>
            <a:r>
              <a:rPr lang="ru-RU" sz="20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Calibri" panose="020F0502020204030204" pitchFamily="34" charset="0"/>
              </a:rPr>
              <a:t>нікому</a:t>
            </a:r>
            <a:r>
              <a:rPr lang="ru-RU" sz="20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Calibri" panose="020F0502020204030204" pitchFamily="34" charset="0"/>
              </a:rPr>
              <a:t>довіряти</a:t>
            </a:r>
            <a:r>
              <a:rPr lang="ru-RU" sz="2000" dirty="0">
                <a:solidFill>
                  <a:srgbClr val="000000"/>
                </a:solidFill>
                <a:latin typeface="Calibri" panose="020F0502020204030204" pitchFamily="34" charset="0"/>
              </a:rPr>
              <a:t>. (</a:t>
            </a:r>
            <a:r>
              <a:rPr lang="ru-RU" sz="2000" dirty="0" err="1">
                <a:solidFill>
                  <a:srgbClr val="000000"/>
                </a:solidFill>
                <a:latin typeface="Calibri" panose="020F0502020204030204" pitchFamily="34" charset="0"/>
              </a:rPr>
              <a:t>самотність</a:t>
            </a:r>
            <a:r>
              <a:rPr lang="ru-RU" sz="2000" dirty="0">
                <a:solidFill>
                  <a:srgbClr val="000000"/>
                </a:solidFill>
                <a:latin typeface="Calibri" panose="020F0502020204030204" pitchFamily="34" charset="0"/>
              </a:rPr>
              <a:t>)</a:t>
            </a:r>
            <a:endParaRPr lang="uk-UA" sz="20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342900" indent="-342900" rtl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uk-UA" sz="2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342900" indent="-342900" rtl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uk-UA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Це несправедливо. (</a:t>
            </a:r>
            <a:r>
              <a:rPr lang="uk-UA" sz="20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Злість,бажання</a:t>
            </a:r>
            <a:r>
              <a:rPr lang="uk-UA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помсти)</a:t>
            </a:r>
          </a:p>
          <a:p>
            <a:pPr marL="342900" indent="-342900" rtl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uk-UA" sz="20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342900" indent="-342900" rtl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Все буде як зараз,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моє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майбутнє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безнадійне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 (Сум, страх,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втрата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надії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)</a:t>
            </a:r>
            <a:endParaRPr lang="ru-RU" sz="2000" b="0" dirty="0">
              <a:effectLst/>
            </a:endParaRPr>
          </a:p>
          <a:p>
            <a:br>
              <a:rPr lang="ru-RU" dirty="0"/>
            </a:br>
            <a:endParaRPr lang="uk-UA" sz="18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endParaRPr lang="uk-UA" dirty="0"/>
          </a:p>
          <a:p>
            <a:endParaRPr lang="uk-UA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10DC4B9-527A-442E-BFB0-7AF1CEE27D47}"/>
              </a:ext>
            </a:extLst>
          </p:cNvPr>
          <p:cNvSpPr txBox="1"/>
          <p:nvPr/>
        </p:nvSpPr>
        <p:spPr>
          <a:xfrm>
            <a:off x="6400800" y="1984917"/>
            <a:ext cx="5073805" cy="55399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Відчуття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небезпеки,ще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не є самою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небезпекою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 (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Впевненість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)</a:t>
            </a:r>
          </a:p>
          <a:p>
            <a:pPr marL="342900" indent="-342900">
              <a:buFont typeface="+mj-lt"/>
              <a:buAutoNum type="arabicPeriod"/>
            </a:pPr>
            <a:endParaRPr lang="ru-RU" sz="20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2000" dirty="0">
                <a:solidFill>
                  <a:srgbClr val="000000"/>
                </a:solidFill>
                <a:latin typeface="Calibri" panose="020F0502020204030204" pitchFamily="34" charset="0"/>
              </a:rPr>
              <a:t>У </a:t>
            </a:r>
            <a:r>
              <a:rPr lang="ru-RU" sz="2000" dirty="0" err="1">
                <a:solidFill>
                  <a:srgbClr val="000000"/>
                </a:solidFill>
                <a:latin typeface="Calibri" panose="020F0502020204030204" pitchFamily="34" charset="0"/>
              </a:rPr>
              <a:t>світі</a:t>
            </a:r>
            <a:r>
              <a:rPr lang="ru-RU" sz="2000" dirty="0">
                <a:solidFill>
                  <a:srgbClr val="000000"/>
                </a:solidFill>
                <a:latin typeface="Calibri" panose="020F0502020204030204" pitchFamily="34" charset="0"/>
              </a:rPr>
              <a:t> є </a:t>
            </a:r>
            <a:r>
              <a:rPr lang="ru-RU" sz="2000" dirty="0" err="1">
                <a:solidFill>
                  <a:srgbClr val="000000"/>
                </a:solidFill>
                <a:latin typeface="Calibri" panose="020F0502020204030204" pitchFamily="34" charset="0"/>
              </a:rPr>
              <a:t>хороші</a:t>
            </a:r>
            <a:r>
              <a:rPr lang="ru-RU" sz="2000" dirty="0">
                <a:solidFill>
                  <a:srgbClr val="000000"/>
                </a:solidFill>
                <a:latin typeface="Calibri" panose="020F0502020204030204" pitchFamily="34" charset="0"/>
              </a:rPr>
              <a:t> і </a:t>
            </a:r>
            <a:r>
              <a:rPr lang="ru-RU" sz="2000" dirty="0" err="1">
                <a:solidFill>
                  <a:srgbClr val="000000"/>
                </a:solidFill>
                <a:latin typeface="Calibri" panose="020F0502020204030204" pitchFamily="34" charset="0"/>
              </a:rPr>
              <a:t>погані</a:t>
            </a:r>
            <a:r>
              <a:rPr lang="ru-RU" sz="2000" dirty="0">
                <a:solidFill>
                  <a:srgbClr val="000000"/>
                </a:solidFill>
                <a:latin typeface="Calibri" panose="020F0502020204030204" pitchFamily="34" charset="0"/>
              </a:rPr>
              <a:t> люди.(</a:t>
            </a:r>
            <a:r>
              <a:rPr lang="ru-RU" sz="2000" dirty="0" err="1">
                <a:solidFill>
                  <a:srgbClr val="000000"/>
                </a:solidFill>
                <a:latin typeface="Calibri" panose="020F0502020204030204" pitchFamily="34" charset="0"/>
              </a:rPr>
              <a:t>Віра,що</a:t>
            </a:r>
            <a:r>
              <a:rPr lang="ru-RU" sz="2000" dirty="0">
                <a:solidFill>
                  <a:srgbClr val="000000"/>
                </a:solidFill>
                <a:latin typeface="Calibri" panose="020F0502020204030204" pitchFamily="34" charset="0"/>
              </a:rPr>
              <a:t> люди </a:t>
            </a:r>
            <a:r>
              <a:rPr lang="ru-RU" sz="2000" dirty="0" err="1">
                <a:solidFill>
                  <a:srgbClr val="000000"/>
                </a:solidFill>
                <a:latin typeface="Calibri" panose="020F0502020204030204" pitchFamily="34" charset="0"/>
              </a:rPr>
              <a:t>можуть</a:t>
            </a:r>
            <a:r>
              <a:rPr lang="ru-RU" sz="20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Calibri" panose="020F0502020204030204" pitchFamily="34" charset="0"/>
              </a:rPr>
              <a:t>допомогти</a:t>
            </a:r>
            <a:r>
              <a:rPr lang="ru-RU" sz="2000" dirty="0">
                <a:solidFill>
                  <a:srgbClr val="000000"/>
                </a:solidFill>
                <a:latin typeface="Calibri" panose="020F0502020204030204" pitchFamily="34" charset="0"/>
              </a:rPr>
              <a:t>)</a:t>
            </a:r>
          </a:p>
          <a:p>
            <a:pPr marL="342900" indent="-342900">
              <a:buFont typeface="+mj-lt"/>
              <a:buAutoNum type="arabicPeriod"/>
            </a:pPr>
            <a:endParaRPr lang="ru-RU" sz="20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Я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можу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вибрати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людей,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яким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можна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довіряти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 </a:t>
            </a:r>
            <a:r>
              <a:rPr lang="ru-RU" sz="2000" dirty="0">
                <a:solidFill>
                  <a:srgbClr val="000000"/>
                </a:solidFill>
                <a:latin typeface="Calibri" panose="020F0502020204030204" pitchFamily="34" charset="0"/>
              </a:rPr>
              <a:t>(</a:t>
            </a:r>
            <a:r>
              <a:rPr lang="ru-RU" sz="2000" dirty="0" err="1">
                <a:solidFill>
                  <a:srgbClr val="000000"/>
                </a:solidFill>
                <a:latin typeface="Calibri" panose="020F0502020204030204" pitchFamily="34" charset="0"/>
              </a:rPr>
              <a:t>оптимізм</a:t>
            </a:r>
            <a:r>
              <a:rPr lang="ru-RU" sz="2000" dirty="0">
                <a:solidFill>
                  <a:srgbClr val="000000"/>
                </a:solidFill>
                <a:latin typeface="Calibri" panose="020F0502020204030204" pitchFamily="34" charset="0"/>
              </a:rPr>
              <a:t>)</a:t>
            </a:r>
          </a:p>
          <a:p>
            <a:pPr marL="342900" indent="-342900">
              <a:buFont typeface="+mj-lt"/>
              <a:buAutoNum type="arabicPeriod"/>
            </a:pPr>
            <a:endParaRPr lang="ru-RU" sz="20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Інколи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погані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речі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трапляються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з хорошими людьми. (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прийняття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ситуації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)</a:t>
            </a:r>
            <a:endParaRPr lang="ru-RU" sz="2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ru-RU" sz="2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Я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можу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це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змінити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треба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почекати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 (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Відчуття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сили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</a:t>
            </a:r>
            <a:r>
              <a:rPr lang="ru-RU" sz="20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впевненості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)</a:t>
            </a:r>
            <a:endParaRPr lang="ru-RU" sz="2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ru-RU" sz="2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ru-RU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ru-RU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518396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FABFCE-C0D8-41B5-92A3-E0ACB473BF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2645" y="351323"/>
            <a:ext cx="4184884" cy="1600200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900" b="1" dirty="0"/>
              <a:t>Мислення </a:t>
            </a:r>
            <a:br>
              <a:rPr lang="uk-UA" dirty="0"/>
            </a:br>
            <a:r>
              <a:rPr lang="uk-UA" dirty="0"/>
              <a:t>насолоджуйтесь кожною хвилиною життя</a:t>
            </a:r>
            <a:r>
              <a:rPr lang="uk-UA" b="1" dirty="0"/>
              <a:t>.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6A27D9A8-617F-460A-8511-08F483813C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Не жаліти за минулим.</a:t>
            </a:r>
          </a:p>
          <a:p>
            <a:r>
              <a:rPr lang="uk-UA" dirty="0"/>
              <a:t>Обмежити час сидіння в соціальних мережах.</a:t>
            </a:r>
          </a:p>
          <a:p>
            <a:r>
              <a:rPr lang="uk-UA" dirty="0"/>
              <a:t>Використовувати гумор у спілкуванні</a:t>
            </a:r>
          </a:p>
          <a:p>
            <a:r>
              <a:rPr lang="uk-UA" dirty="0"/>
              <a:t>Наповнювати себе позитивними емоціями.</a:t>
            </a:r>
          </a:p>
          <a:p>
            <a:r>
              <a:rPr lang="uk-UA" dirty="0"/>
              <a:t>Навчитись мислити </a:t>
            </a:r>
            <a:r>
              <a:rPr lang="uk-UA" dirty="0" err="1"/>
              <a:t>конструктивно</a:t>
            </a:r>
            <a:r>
              <a:rPr lang="uk-UA" dirty="0"/>
              <a:t>.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7CFEE117-63A2-4212-AA7C-193F00B85153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8660B171-F19C-4B68-9FA8-EBC7E4E46E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764" y="2057400"/>
            <a:ext cx="4501733" cy="4584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664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664</TotalTime>
  <Words>419</Words>
  <Application>Microsoft Office PowerPoint</Application>
  <PresentationFormat>Широкий екран</PresentationFormat>
  <Paragraphs>92</Paragraphs>
  <Slides>12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Тема Office</vt:lpstr>
      <vt:lpstr>Психологічне відновлення особистості </vt:lpstr>
      <vt:lpstr>Динаміка наших  емоцій від початку війни</vt:lpstr>
      <vt:lpstr>Психологічні фактори і симптоми</vt:lpstr>
      <vt:lpstr> Хвороба – проблема всієї особистості</vt:lpstr>
      <vt:lpstr>Дані неофіційної медицини</vt:lpstr>
      <vt:lpstr>Презентація PowerPoint</vt:lpstr>
      <vt:lpstr>дихання</vt:lpstr>
      <vt:lpstr>Вчимося конструктивно мислити</vt:lpstr>
      <vt:lpstr>Мислення  насолоджуйтесь кожною хвилиною життя.</vt:lpstr>
      <vt:lpstr>почуття</vt:lpstr>
      <vt:lpstr>                           Поведінка:  ресурси,які реально допомагають</vt:lpstr>
      <vt:lpstr>   модель подолання стресу (Мулі Лахад)                                     Basic Ph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Психологічне відновлення особистості </dc:title>
  <dc:creator>1</dc:creator>
  <cp:lastModifiedBy>1</cp:lastModifiedBy>
  <cp:revision>20</cp:revision>
  <dcterms:created xsi:type="dcterms:W3CDTF">2022-11-16T07:39:59Z</dcterms:created>
  <dcterms:modified xsi:type="dcterms:W3CDTF">2022-12-26T13:54:54Z</dcterms:modified>
</cp:coreProperties>
</file>