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/m4YXzzBeiubj0GWxddZtfonh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и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і вертикальни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ий заголовок і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міст і підпис" type="objTx">
  <p:cSld name="OBJECT_WITH_CAPTION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й слайд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Назва та вміст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Назва розділу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’єкти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рівняння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Лише заголовок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і підпис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D08C"/>
            </a:gs>
            <a:gs pos="74000">
              <a:srgbClr val="A9BEE4"/>
            </a:gs>
            <a:gs pos="83000">
              <a:srgbClr val="A9BEE4"/>
            </a:gs>
            <a:gs pos="100000">
              <a:srgbClr val="C5D3ED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6899" y="2915753"/>
            <a:ext cx="10700658" cy="344600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>
            <a:spLocks noGrp="1"/>
          </p:cNvSpPr>
          <p:nvPr>
            <p:ph type="ctrTitle" idx="4294967295"/>
          </p:nvPr>
        </p:nvSpPr>
        <p:spPr>
          <a:xfrm>
            <a:off x="1914524" y="1122363"/>
            <a:ext cx="8277225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uk-UA"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видів підтримки  себе у період війни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1257300" y="813245"/>
            <a:ext cx="10191750" cy="500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Тест «Стан нервової системи»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uk-UA" sz="1800" b="1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Дайте відповідь на питання, так або ні.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гримаєте ви дверима, коли незадоволені або розсерджені виходите з кімнати?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дратують вас речі, що розставлені по кімнаті, і які ви постійно зачіпляєте, проходячи повз них?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втрачаєте ви контроль над собою в диспуті з іншими?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перериваєте співрозмовника під час розмови?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розмахуєте руками під час розмови?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Ви не можете втримати кінчиками пальців аркуш паперу так, щоб він не тремтів?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говорите іноді ви самі з собою?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можуть вас образити незначні дрібниці?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0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Чи довго ви не можете заснути ввечері</a:t>
            </a:r>
            <a:r>
              <a:rPr lang="uk-UA" sz="18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5109013" y="735396"/>
            <a:ext cx="5136608" cy="600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-UA" sz="2400" b="1" i="1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Інтерпретація: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Noto Sans Symbols"/>
              <a:buChar char="∙"/>
            </a:pPr>
            <a:r>
              <a:rPr lang="uk-UA" sz="24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Якщо на всі запитання ви відповіли «Так», знайте, ваше нервове напруження переходить за межі.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Noto Sans Symbols"/>
              <a:buChar char="∙"/>
            </a:pPr>
            <a:r>
              <a:rPr lang="uk-UA" sz="24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Якщо ви відповіли «Так» 7 разів – помітна тенденція «Жити на нервах», що до гарних наслідків не приведе.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Noto Sans Symbols"/>
              <a:buChar char="∙"/>
            </a:pPr>
            <a:r>
              <a:rPr lang="uk-UA" sz="2400" b="0" i="0" u="none" strike="noStrike" cap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Якщо серед ваших відповідей переважає «Ні» і тільки три «Так», то можете вважати свою нервову систему в порядку.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uk-UA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8" name="Picture 4" descr="Мотиваційні ілюстровані вислови для оформлення стендів">
            <a:extLst>
              <a:ext uri="{FF2B5EF4-FFF2-40B4-BE49-F238E27FC236}">
                <a16:creationId xmlns:a16="http://schemas.microsoft.com/office/drawing/2014/main" id="{B0298B52-5794-4319-A58F-F54C1B1E3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93" y="1118037"/>
            <a:ext cx="4350132" cy="471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4"/>
          <p:cNvGrpSpPr/>
          <p:nvPr/>
        </p:nvGrpSpPr>
        <p:grpSpPr>
          <a:xfrm>
            <a:off x="3054562" y="720937"/>
            <a:ext cx="5416123" cy="5416123"/>
            <a:chOff x="2073487" y="1271"/>
            <a:chExt cx="5416123" cy="5416123"/>
          </a:xfrm>
        </p:grpSpPr>
        <p:sp>
          <p:nvSpPr>
            <p:cNvPr id="101" name="Google Shape;101;p4"/>
            <p:cNvSpPr/>
            <p:nvPr/>
          </p:nvSpPr>
          <p:spPr>
            <a:xfrm>
              <a:off x="2696829" y="624613"/>
              <a:ext cx="4169440" cy="4169440"/>
            </a:xfrm>
            <a:prstGeom prst="blockArc">
              <a:avLst>
                <a:gd name="adj1" fmla="val 10800000"/>
                <a:gd name="adj2" fmla="val 16200000"/>
                <a:gd name="adj3" fmla="val 464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2696829" y="624613"/>
              <a:ext cx="4169440" cy="4169440"/>
            </a:xfrm>
            <a:prstGeom prst="blockArc">
              <a:avLst>
                <a:gd name="adj1" fmla="val 5400000"/>
                <a:gd name="adj2" fmla="val 10800000"/>
                <a:gd name="adj3" fmla="val 464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2696829" y="624613"/>
              <a:ext cx="4169440" cy="4169440"/>
            </a:xfrm>
            <a:prstGeom prst="blockArc">
              <a:avLst>
                <a:gd name="adj1" fmla="val 0"/>
                <a:gd name="adj2" fmla="val 5400000"/>
                <a:gd name="adj3" fmla="val 464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2696829" y="624613"/>
              <a:ext cx="4169440" cy="4169440"/>
            </a:xfrm>
            <a:prstGeom prst="blockArc">
              <a:avLst>
                <a:gd name="adj1" fmla="val 16200000"/>
                <a:gd name="adj2" fmla="val 0"/>
                <a:gd name="adj3" fmla="val 464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3821970" y="1749754"/>
              <a:ext cx="1919157" cy="1919157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 txBox="1"/>
            <p:nvPr/>
          </p:nvSpPr>
          <p:spPr>
            <a:xfrm>
              <a:off x="4103024" y="2030808"/>
              <a:ext cx="1357049" cy="13570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2375" tIns="72375" rIns="72375" bIns="7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700"/>
                <a:buFont typeface="Calibri"/>
                <a:buNone/>
              </a:pPr>
              <a:r>
                <a:rPr lang="uk-UA" sz="5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тіло</a:t>
              </a: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4109844" y="1271"/>
              <a:ext cx="1343409" cy="1343409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 txBox="1"/>
            <p:nvPr/>
          </p:nvSpPr>
          <p:spPr>
            <a:xfrm>
              <a:off x="4306582" y="198009"/>
              <a:ext cx="949933" cy="9499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uk-UA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вода</a:t>
              </a: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6146201" y="2037628"/>
              <a:ext cx="1343409" cy="1343409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 txBox="1"/>
            <p:nvPr/>
          </p:nvSpPr>
          <p:spPr>
            <a:xfrm>
              <a:off x="6342939" y="2234366"/>
              <a:ext cx="949933" cy="9499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uk-UA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сон</a:t>
              </a: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4109844" y="4073985"/>
              <a:ext cx="1343409" cy="1343409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 txBox="1"/>
            <p:nvPr/>
          </p:nvSpPr>
          <p:spPr>
            <a:xfrm>
              <a:off x="4306582" y="4270723"/>
              <a:ext cx="949933" cy="9499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uk-UA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дихання</a:t>
              </a: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2073487" y="2037628"/>
              <a:ext cx="1343409" cy="1343409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 txBox="1"/>
            <p:nvPr/>
          </p:nvSpPr>
          <p:spPr>
            <a:xfrm>
              <a:off x="2270225" y="2234366"/>
              <a:ext cx="949933" cy="9499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uk-UA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їжа</a:t>
              </a: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BA71A0A-3904-480E-9B14-84F97F12E75A}"/>
              </a:ext>
            </a:extLst>
          </p:cNvPr>
          <p:cNvSpPr txBox="1"/>
          <p:nvPr/>
        </p:nvSpPr>
        <p:spPr>
          <a:xfrm>
            <a:off x="578069" y="720938"/>
            <a:ext cx="3099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Потурбуйтесь про своє тіло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A8B98C-884B-48C1-A47C-180BA20ABC6F}"/>
              </a:ext>
            </a:extLst>
          </p:cNvPr>
          <p:cNvSpPr txBox="1"/>
          <p:nvPr/>
        </p:nvSpPr>
        <p:spPr>
          <a:xfrm>
            <a:off x="8044082" y="917675"/>
            <a:ext cx="3851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Воно пам'ятає все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13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uk-UA" sz="4800"/>
              <a:t>дихання</a:t>
            </a:r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4646612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uk-UA" sz="2400"/>
              <a:t>Техніка дихання: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uk-UA" sz="2400"/>
              <a:t>5: 5: 7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uk-UA" sz="2400"/>
              <a:t>Повільно вдихаємо повітря рахуючи і думках до 5.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uk-UA" sz="2400"/>
              <a:t>Затримуємо дихання, рахуючи в думках до 5.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uk-UA" sz="2400"/>
              <a:t>Видихаємо повільно, через рот, голосно, рахуючи до 7.</a:t>
            </a:r>
            <a:endParaRPr/>
          </a:p>
        </p:txBody>
      </p:sp>
      <p:pic>
        <p:nvPicPr>
          <p:cNvPr id="121" name="Google Shape;121;p5" descr="Как правильно дышать, чтобы ускорить обмен веществ? Дыхание диафрагмой.  Мнение учёных - Чемпионат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832475" y="987425"/>
            <a:ext cx="4873625" cy="487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957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uk-UA" sz="4000"/>
              <a:t>думки</a:t>
            </a:r>
            <a:endParaRPr/>
          </a:p>
        </p:txBody>
      </p:sp>
      <p:sp>
        <p:nvSpPr>
          <p:cNvPr id="127" name="Google Shape;127;p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uk-UA"/>
              <a:t>Не жаліти за минулим.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uk-UA"/>
              <a:t>Не думати про майбутнє.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uk-UA"/>
              <a:t>Обмежити час сидіння в інформаційних чатах двічі на добу і лише на достовірних сайтах.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uk-UA"/>
              <a:t>Використовувати гумор у спілкуванні.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uk-UA"/>
              <a:t>Для блокування негативних думок вчіть вірші, іноземну мову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28" name="Google Shape;128;p6" descr="Чому кaтегopично не можна дихати ротом: основні причини – iBilingu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1113" y="2371498"/>
            <a:ext cx="4169229" cy="3811588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6"/>
          <p:cNvSpPr txBox="1">
            <a:spLocks noGrp="1"/>
          </p:cNvSpPr>
          <p:nvPr>
            <p:ph type="body" idx="2"/>
          </p:nvPr>
        </p:nvSpPr>
        <p:spPr>
          <a:xfrm>
            <a:off x="839788" y="1589315"/>
            <a:ext cx="3932237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uk-UA" sz="2000"/>
              <a:t>Насолоджуйтесь кожною хвилиною життя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uk-UA" sz="4000" b="1"/>
              <a:t>почуття</a:t>
            </a:r>
            <a:endParaRPr/>
          </a:p>
        </p:txBody>
      </p:sp>
      <p:sp>
        <p:nvSpPr>
          <p:cNvPr id="135" name="Google Shape;135;p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Не боятися проживати страх, злість, смуток, тривогу. Це нормально в сьогоднішній ситуації.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Постаратися наповнювати себе позитивними емоціями.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Головне сьогодні – зберегти здоровим своє тіло і психіку.</a:t>
            </a:r>
            <a:endParaRPr/>
          </a:p>
        </p:txBody>
      </p:sp>
      <p:sp>
        <p:nvSpPr>
          <p:cNvPr id="136" name="Google Shape;136;p7"/>
          <p:cNvSpPr txBox="1">
            <a:spLocks noGrp="1"/>
          </p:cNvSpPr>
          <p:nvPr>
            <p:ph type="body" idx="2"/>
          </p:nvPr>
        </p:nvSpPr>
        <p:spPr>
          <a:xfrm>
            <a:off x="685800" y="2100944"/>
            <a:ext cx="363583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/>
          </a:p>
        </p:txBody>
      </p:sp>
      <p:pic>
        <p:nvPicPr>
          <p:cNvPr id="137" name="Google Shape;137;p7" descr="Картинки пары (35 фото) • Прикольные картинки и позитив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1663" y="1774371"/>
            <a:ext cx="4024103" cy="43760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80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uk-UA" sz="4000" b="1"/>
              <a:t>поведінка</a:t>
            </a:r>
            <a:endParaRPr/>
          </a:p>
        </p:txBody>
      </p:sp>
      <p:sp>
        <p:nvSpPr>
          <p:cNvPr id="143" name="Google Shape;143;p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Режим роботи.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Баланс роботи і відпочинку.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Планування на день:3 завдання (спілкування, активна частина, когнітивна).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Хобі.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Допомога іншій людині, тому хто поруч.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uk-UA"/>
              <a:t>Не соромитись звертатись по допомогу.</a:t>
            </a:r>
            <a:endParaRPr/>
          </a:p>
        </p:txBody>
      </p:sp>
      <p:sp>
        <p:nvSpPr>
          <p:cNvPr id="144" name="Google Shape;144;p8"/>
          <p:cNvSpPr txBox="1">
            <a:spLocks noGrp="1"/>
          </p:cNvSpPr>
          <p:nvPr>
            <p:ph type="body" idx="2"/>
          </p:nvPr>
        </p:nvSpPr>
        <p:spPr>
          <a:xfrm>
            <a:off x="839788" y="1643743"/>
            <a:ext cx="3932237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uk-UA" sz="2000" b="1"/>
              <a:t>Ресурси, які реально допомагають</a:t>
            </a:r>
            <a:endParaRPr/>
          </a:p>
        </p:txBody>
      </p:sp>
      <p:pic>
        <p:nvPicPr>
          <p:cNvPr id="145" name="Google Shape;145;p8" descr="Лучшие фильмы про отношения двух людей: любовь, страсть и дружбу - Вокруг  ТВ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2" y="2318658"/>
            <a:ext cx="4082142" cy="4082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1D3E44E-F27D-4825-A966-71389F946A1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uk-UA" dirty="0"/>
              <a:t>Практичне завдання:</a:t>
            </a:r>
            <a:br>
              <a:rPr lang="uk-UA" dirty="0"/>
            </a:br>
            <a:r>
              <a:rPr lang="uk-UA" dirty="0"/>
              <a:t>намалюйте «Дерево вашої сили»</a:t>
            </a:r>
          </a:p>
        </p:txBody>
      </p:sp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E1C5CE05-CC3D-46C1-86E8-6E7A0440A178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82562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Візьміть аркуш паперу А-4,обведіть долоню і пальці руки, залишаючи відкритий простір між пальцями. Кисть руки це буде стовбур вашого дерева, а пальці – гілками. Намалюйте велике листя на гілках дерева. У кожному листочку напишіть одну річ, яка допоможе подолати важкий час. Це можуть бути особисті сильні сторони, близькі люди, приємні дії. Розфарбуйте дерево як вам хочеться.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DBCF875-4B61-4FB9-80A8-A9FE6F5BA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25625"/>
            <a:ext cx="2590800" cy="435133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C1EA93A-B965-4B45-AF50-34CDE3089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1825624"/>
            <a:ext cx="2590800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875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</TotalTime>
  <Words>438</Words>
  <Application>Microsoft Office PowerPoint</Application>
  <PresentationFormat>Широкий екран</PresentationFormat>
  <Paragraphs>51</Paragraphs>
  <Slides>9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Noto Sans Symbols</vt:lpstr>
      <vt:lpstr>Times New Roman</vt:lpstr>
      <vt:lpstr>Тема Office</vt:lpstr>
      <vt:lpstr>5 видів підтримки  себе у період війни </vt:lpstr>
      <vt:lpstr>Презентація PowerPoint</vt:lpstr>
      <vt:lpstr>Презентація PowerPoint</vt:lpstr>
      <vt:lpstr>Презентація PowerPoint</vt:lpstr>
      <vt:lpstr>дихання</vt:lpstr>
      <vt:lpstr>думки</vt:lpstr>
      <vt:lpstr>почуття</vt:lpstr>
      <vt:lpstr>поведінка</vt:lpstr>
      <vt:lpstr>Практичне завдання: намалюйте «Дерево вашої сили»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видів підтримки  себе у період війни</dc:title>
  <dc:creator>1</dc:creator>
  <cp:lastModifiedBy>1</cp:lastModifiedBy>
  <cp:revision>2</cp:revision>
  <dcterms:created xsi:type="dcterms:W3CDTF">2022-03-21T08:33:43Z</dcterms:created>
  <dcterms:modified xsi:type="dcterms:W3CDTF">2022-12-26T16:21:47Z</dcterms:modified>
</cp:coreProperties>
</file>