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5" r:id="rId4"/>
    <p:sldId id="266" r:id="rId5"/>
    <p:sldId id="261" r:id="rId6"/>
    <p:sldId id="257" r:id="rId7"/>
    <p:sldId id="272" r:id="rId8"/>
    <p:sldId id="274" r:id="rId9"/>
    <p:sldId id="258" r:id="rId10"/>
    <p:sldId id="267" r:id="rId11"/>
    <p:sldId id="268" r:id="rId12"/>
    <p:sldId id="269" r:id="rId13"/>
    <p:sldId id="270" r:id="rId14"/>
    <p:sldId id="271" r:id="rId15"/>
    <p:sldId id="264"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8B667B-BA48-4260-8D3D-854D461A9536}"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uk-UA"/>
        </a:p>
      </dgm:t>
    </dgm:pt>
    <dgm:pt modelId="{9B141445-FC5E-4141-8257-2826AAD75A51}">
      <dgm:prSet phldrT="[Текст]" custT="1"/>
      <dgm:spPr/>
      <dgm:t>
        <a:bodyPr/>
        <a:lstStyle/>
        <a:p>
          <a:r>
            <a:rPr lang="uk-UA" sz="2800" dirty="0" smtClean="0"/>
            <a:t>закоханість</a:t>
          </a:r>
          <a:endParaRPr lang="uk-UA" sz="2800" dirty="0"/>
        </a:p>
      </dgm:t>
    </dgm:pt>
    <dgm:pt modelId="{2841BFF5-4327-4937-883D-DB6748DE1820}" type="parTrans" cxnId="{257F4DF0-6333-42D5-B5CA-BF46696DBE1E}">
      <dgm:prSet/>
      <dgm:spPr/>
      <dgm:t>
        <a:bodyPr/>
        <a:lstStyle/>
        <a:p>
          <a:endParaRPr lang="uk-UA"/>
        </a:p>
      </dgm:t>
    </dgm:pt>
    <dgm:pt modelId="{356CA8F0-E141-4B4E-B6CE-0D16BE8A63E2}" type="sibTrans" cxnId="{257F4DF0-6333-42D5-B5CA-BF46696DBE1E}">
      <dgm:prSet/>
      <dgm:spPr/>
      <dgm:t>
        <a:bodyPr/>
        <a:lstStyle/>
        <a:p>
          <a:endParaRPr lang="uk-UA"/>
        </a:p>
      </dgm:t>
    </dgm:pt>
    <dgm:pt modelId="{CDC5A291-41BF-43D0-B0E8-18F7194E27BE}">
      <dgm:prSet phldrT="[Текст]" custT="1"/>
      <dgm:spPr/>
      <dgm:t>
        <a:bodyPr/>
        <a:lstStyle/>
        <a:p>
          <a:r>
            <a:rPr lang="uk-UA" sz="2800" dirty="0" smtClean="0"/>
            <a:t>дружба</a:t>
          </a:r>
          <a:endParaRPr lang="uk-UA" sz="2800" dirty="0"/>
        </a:p>
      </dgm:t>
    </dgm:pt>
    <dgm:pt modelId="{1782F1C3-0692-464D-9E4B-4DDD21DA8183}" type="parTrans" cxnId="{464EA723-8B85-4694-B922-267E7224E99A}">
      <dgm:prSet/>
      <dgm:spPr/>
      <dgm:t>
        <a:bodyPr/>
        <a:lstStyle/>
        <a:p>
          <a:endParaRPr lang="uk-UA"/>
        </a:p>
      </dgm:t>
    </dgm:pt>
    <dgm:pt modelId="{729EB49A-3FFC-4CD7-B77A-CCE532F3AC61}" type="sibTrans" cxnId="{464EA723-8B85-4694-B922-267E7224E99A}">
      <dgm:prSet/>
      <dgm:spPr/>
      <dgm:t>
        <a:bodyPr/>
        <a:lstStyle/>
        <a:p>
          <a:endParaRPr lang="uk-UA"/>
        </a:p>
      </dgm:t>
    </dgm:pt>
    <dgm:pt modelId="{A3192386-368C-4E10-867A-B6006E5C890C}">
      <dgm:prSet phldrT="[Текст]" custT="1"/>
      <dgm:spPr/>
      <dgm:t>
        <a:bodyPr/>
        <a:lstStyle/>
        <a:p>
          <a:r>
            <a:rPr lang="uk-UA" sz="2800" dirty="0" smtClean="0"/>
            <a:t>захоплення</a:t>
          </a:r>
          <a:endParaRPr lang="uk-UA" sz="2800" dirty="0"/>
        </a:p>
      </dgm:t>
    </dgm:pt>
    <dgm:pt modelId="{5A73A041-2756-4EE5-BE5F-2D032247E9BB}" type="parTrans" cxnId="{5247B284-8441-40D2-A506-B979B163138B}">
      <dgm:prSet/>
      <dgm:spPr/>
      <dgm:t>
        <a:bodyPr/>
        <a:lstStyle/>
        <a:p>
          <a:endParaRPr lang="uk-UA"/>
        </a:p>
      </dgm:t>
    </dgm:pt>
    <dgm:pt modelId="{AF2804C4-3637-4553-8E38-7967D0883777}" type="sibTrans" cxnId="{5247B284-8441-40D2-A506-B979B163138B}">
      <dgm:prSet/>
      <dgm:spPr/>
      <dgm:t>
        <a:bodyPr/>
        <a:lstStyle/>
        <a:p>
          <a:endParaRPr lang="uk-UA"/>
        </a:p>
      </dgm:t>
    </dgm:pt>
    <dgm:pt modelId="{F26CA3BB-7728-4CD6-A70F-5B34FAC51FB3}">
      <dgm:prSet phldrT="[Текст]" custT="1"/>
      <dgm:spPr/>
      <dgm:t>
        <a:bodyPr/>
        <a:lstStyle/>
        <a:p>
          <a:r>
            <a:rPr lang="uk-UA" sz="3200" dirty="0" smtClean="0"/>
            <a:t>зацікавленість</a:t>
          </a:r>
          <a:endParaRPr lang="uk-UA" sz="3200" dirty="0"/>
        </a:p>
      </dgm:t>
    </dgm:pt>
    <dgm:pt modelId="{DAAA86EB-CA43-478F-8732-20F080999ED9}" type="parTrans" cxnId="{52537868-A7F3-469F-B3C7-60BBD9860400}">
      <dgm:prSet/>
      <dgm:spPr/>
      <dgm:t>
        <a:bodyPr/>
        <a:lstStyle/>
        <a:p>
          <a:endParaRPr lang="uk-UA"/>
        </a:p>
      </dgm:t>
    </dgm:pt>
    <dgm:pt modelId="{BFAFF9B7-C4C1-445A-B481-3E289DEF516F}" type="sibTrans" cxnId="{52537868-A7F3-469F-B3C7-60BBD9860400}">
      <dgm:prSet/>
      <dgm:spPr/>
      <dgm:t>
        <a:bodyPr/>
        <a:lstStyle/>
        <a:p>
          <a:endParaRPr lang="uk-UA"/>
        </a:p>
      </dgm:t>
    </dgm:pt>
    <dgm:pt modelId="{6A512AA1-E195-48B3-8B88-C44BA4060A0C}" type="pres">
      <dgm:prSet presAssocID="{1A8B667B-BA48-4260-8D3D-854D461A9536}" presName="Name0" presStyleCnt="0">
        <dgm:presLayoutVars>
          <dgm:chMax val="7"/>
          <dgm:resizeHandles val="exact"/>
        </dgm:presLayoutVars>
      </dgm:prSet>
      <dgm:spPr/>
      <dgm:t>
        <a:bodyPr/>
        <a:lstStyle/>
        <a:p>
          <a:endParaRPr lang="uk-UA"/>
        </a:p>
      </dgm:t>
    </dgm:pt>
    <dgm:pt modelId="{EF2E8E4A-13BE-4388-9C4F-BC43C079111B}" type="pres">
      <dgm:prSet presAssocID="{1A8B667B-BA48-4260-8D3D-854D461A9536}" presName="comp1" presStyleCnt="0"/>
      <dgm:spPr/>
    </dgm:pt>
    <dgm:pt modelId="{0AA08E79-DB40-48EB-9340-137C2BF2A21C}" type="pres">
      <dgm:prSet presAssocID="{1A8B667B-BA48-4260-8D3D-854D461A9536}" presName="circle1" presStyleLbl="node1" presStyleIdx="0" presStyleCnt="4" custScaleX="144441"/>
      <dgm:spPr/>
      <dgm:t>
        <a:bodyPr/>
        <a:lstStyle/>
        <a:p>
          <a:endParaRPr lang="uk-UA"/>
        </a:p>
      </dgm:t>
    </dgm:pt>
    <dgm:pt modelId="{F4FB8B1D-74F7-4F45-A25A-4F5D825E6044}" type="pres">
      <dgm:prSet presAssocID="{1A8B667B-BA48-4260-8D3D-854D461A9536}" presName="c1text" presStyleLbl="node1" presStyleIdx="0" presStyleCnt="4">
        <dgm:presLayoutVars>
          <dgm:bulletEnabled val="1"/>
        </dgm:presLayoutVars>
      </dgm:prSet>
      <dgm:spPr/>
      <dgm:t>
        <a:bodyPr/>
        <a:lstStyle/>
        <a:p>
          <a:endParaRPr lang="uk-UA"/>
        </a:p>
      </dgm:t>
    </dgm:pt>
    <dgm:pt modelId="{E75D3CE6-51F6-43B2-A6CD-2D2A1F38D54D}" type="pres">
      <dgm:prSet presAssocID="{1A8B667B-BA48-4260-8D3D-854D461A9536}" presName="comp2" presStyleCnt="0"/>
      <dgm:spPr/>
    </dgm:pt>
    <dgm:pt modelId="{8FD8CA39-27E6-41BC-A85E-F08E0CBD8932}" type="pres">
      <dgm:prSet presAssocID="{1A8B667B-BA48-4260-8D3D-854D461A9536}" presName="circle2" presStyleLbl="node1" presStyleIdx="1" presStyleCnt="4" custScaleX="141904"/>
      <dgm:spPr/>
      <dgm:t>
        <a:bodyPr/>
        <a:lstStyle/>
        <a:p>
          <a:endParaRPr lang="uk-UA"/>
        </a:p>
      </dgm:t>
    </dgm:pt>
    <dgm:pt modelId="{4C85B9B9-C5CE-461F-B6C4-EDCE5E6A79AA}" type="pres">
      <dgm:prSet presAssocID="{1A8B667B-BA48-4260-8D3D-854D461A9536}" presName="c2text" presStyleLbl="node1" presStyleIdx="1" presStyleCnt="4">
        <dgm:presLayoutVars>
          <dgm:bulletEnabled val="1"/>
        </dgm:presLayoutVars>
      </dgm:prSet>
      <dgm:spPr/>
      <dgm:t>
        <a:bodyPr/>
        <a:lstStyle/>
        <a:p>
          <a:endParaRPr lang="uk-UA"/>
        </a:p>
      </dgm:t>
    </dgm:pt>
    <dgm:pt modelId="{F243A761-F28B-4E91-AE52-31A959805FCC}" type="pres">
      <dgm:prSet presAssocID="{1A8B667B-BA48-4260-8D3D-854D461A9536}" presName="comp3" presStyleCnt="0"/>
      <dgm:spPr/>
    </dgm:pt>
    <dgm:pt modelId="{2391148E-7EA3-44FE-AD3E-DCD5F8C18C8B}" type="pres">
      <dgm:prSet presAssocID="{1A8B667B-BA48-4260-8D3D-854D461A9536}" presName="circle3" presStyleLbl="node1" presStyleIdx="2" presStyleCnt="4" custScaleX="181230" custLinFactNeighborX="-2613" custLinFactNeighborY="678"/>
      <dgm:spPr/>
      <dgm:t>
        <a:bodyPr/>
        <a:lstStyle/>
        <a:p>
          <a:endParaRPr lang="uk-UA"/>
        </a:p>
      </dgm:t>
    </dgm:pt>
    <dgm:pt modelId="{507EDA9E-B8FA-44D7-B09E-A0371FC99FCE}" type="pres">
      <dgm:prSet presAssocID="{1A8B667B-BA48-4260-8D3D-854D461A9536}" presName="c3text" presStyleLbl="node1" presStyleIdx="2" presStyleCnt="4">
        <dgm:presLayoutVars>
          <dgm:bulletEnabled val="1"/>
        </dgm:presLayoutVars>
      </dgm:prSet>
      <dgm:spPr/>
      <dgm:t>
        <a:bodyPr/>
        <a:lstStyle/>
        <a:p>
          <a:endParaRPr lang="uk-UA"/>
        </a:p>
      </dgm:t>
    </dgm:pt>
    <dgm:pt modelId="{758E6C58-8FA4-45C0-BC5D-193F2CB6C2D6}" type="pres">
      <dgm:prSet presAssocID="{1A8B667B-BA48-4260-8D3D-854D461A9536}" presName="comp4" presStyleCnt="0"/>
      <dgm:spPr/>
    </dgm:pt>
    <dgm:pt modelId="{0F541B7C-3D07-41DC-BF70-409EB1B9D5DF}" type="pres">
      <dgm:prSet presAssocID="{1A8B667B-BA48-4260-8D3D-854D461A9536}" presName="circle4" presStyleLbl="node1" presStyleIdx="3" presStyleCnt="4" custScaleX="140518" custLinFactNeighborX="-1298" custLinFactNeighborY="-5577"/>
      <dgm:spPr/>
      <dgm:t>
        <a:bodyPr/>
        <a:lstStyle/>
        <a:p>
          <a:endParaRPr lang="uk-UA"/>
        </a:p>
      </dgm:t>
    </dgm:pt>
    <dgm:pt modelId="{47E3F849-34A4-4642-A4F7-B45C83902A73}" type="pres">
      <dgm:prSet presAssocID="{1A8B667B-BA48-4260-8D3D-854D461A9536}" presName="c4text" presStyleLbl="node1" presStyleIdx="3" presStyleCnt="4">
        <dgm:presLayoutVars>
          <dgm:bulletEnabled val="1"/>
        </dgm:presLayoutVars>
      </dgm:prSet>
      <dgm:spPr/>
      <dgm:t>
        <a:bodyPr/>
        <a:lstStyle/>
        <a:p>
          <a:endParaRPr lang="uk-UA"/>
        </a:p>
      </dgm:t>
    </dgm:pt>
  </dgm:ptLst>
  <dgm:cxnLst>
    <dgm:cxn modelId="{75834FBA-EAE1-4C70-84BB-F7099575C715}" type="presOf" srcId="{F26CA3BB-7728-4CD6-A70F-5B34FAC51FB3}" destId="{47E3F849-34A4-4642-A4F7-B45C83902A73}" srcOrd="1" destOrd="0" presId="urn:microsoft.com/office/officeart/2005/8/layout/venn2"/>
    <dgm:cxn modelId="{5247B284-8441-40D2-A506-B979B163138B}" srcId="{1A8B667B-BA48-4260-8D3D-854D461A9536}" destId="{A3192386-368C-4E10-867A-B6006E5C890C}" srcOrd="2" destOrd="0" parTransId="{5A73A041-2756-4EE5-BE5F-2D032247E9BB}" sibTransId="{AF2804C4-3637-4553-8E38-7967D0883777}"/>
    <dgm:cxn modelId="{A4D0D912-4FCF-468F-A761-7C8E18D7BFBE}" type="presOf" srcId="{A3192386-368C-4E10-867A-B6006E5C890C}" destId="{507EDA9E-B8FA-44D7-B09E-A0371FC99FCE}" srcOrd="1" destOrd="0" presId="urn:microsoft.com/office/officeart/2005/8/layout/venn2"/>
    <dgm:cxn modelId="{464EA723-8B85-4694-B922-267E7224E99A}" srcId="{1A8B667B-BA48-4260-8D3D-854D461A9536}" destId="{CDC5A291-41BF-43D0-B0E8-18F7194E27BE}" srcOrd="1" destOrd="0" parTransId="{1782F1C3-0692-464D-9E4B-4DDD21DA8183}" sibTransId="{729EB49A-3FFC-4CD7-B77A-CCE532F3AC61}"/>
    <dgm:cxn modelId="{52537868-A7F3-469F-B3C7-60BBD9860400}" srcId="{1A8B667B-BA48-4260-8D3D-854D461A9536}" destId="{F26CA3BB-7728-4CD6-A70F-5B34FAC51FB3}" srcOrd="3" destOrd="0" parTransId="{DAAA86EB-CA43-478F-8732-20F080999ED9}" sibTransId="{BFAFF9B7-C4C1-445A-B481-3E289DEF516F}"/>
    <dgm:cxn modelId="{1502A9D8-EABC-4526-82A5-5EF76B4AECE4}" type="presOf" srcId="{A3192386-368C-4E10-867A-B6006E5C890C}" destId="{2391148E-7EA3-44FE-AD3E-DCD5F8C18C8B}" srcOrd="0" destOrd="0" presId="urn:microsoft.com/office/officeart/2005/8/layout/venn2"/>
    <dgm:cxn modelId="{94C6EBED-786D-41F5-98AA-19D01D4765B8}" type="presOf" srcId="{F26CA3BB-7728-4CD6-A70F-5B34FAC51FB3}" destId="{0F541B7C-3D07-41DC-BF70-409EB1B9D5DF}" srcOrd="0" destOrd="0" presId="urn:microsoft.com/office/officeart/2005/8/layout/venn2"/>
    <dgm:cxn modelId="{A76D4B7F-9D79-4713-9882-551ACBE30105}" type="presOf" srcId="{9B141445-FC5E-4141-8257-2826AAD75A51}" destId="{0AA08E79-DB40-48EB-9340-137C2BF2A21C}" srcOrd="0" destOrd="0" presId="urn:microsoft.com/office/officeart/2005/8/layout/venn2"/>
    <dgm:cxn modelId="{8E26061E-25C8-4EA4-B4D0-1E50EA471325}" type="presOf" srcId="{CDC5A291-41BF-43D0-B0E8-18F7194E27BE}" destId="{4C85B9B9-C5CE-461F-B6C4-EDCE5E6A79AA}" srcOrd="1" destOrd="0" presId="urn:microsoft.com/office/officeart/2005/8/layout/venn2"/>
    <dgm:cxn modelId="{81C43145-934B-4DC4-92E5-9DCDA9CC1205}" type="presOf" srcId="{CDC5A291-41BF-43D0-B0E8-18F7194E27BE}" destId="{8FD8CA39-27E6-41BC-A85E-F08E0CBD8932}" srcOrd="0" destOrd="0" presId="urn:microsoft.com/office/officeart/2005/8/layout/venn2"/>
    <dgm:cxn modelId="{EC184879-F5EB-42D8-B0D0-5725FDD1500D}" type="presOf" srcId="{1A8B667B-BA48-4260-8D3D-854D461A9536}" destId="{6A512AA1-E195-48B3-8B88-C44BA4060A0C}" srcOrd="0" destOrd="0" presId="urn:microsoft.com/office/officeart/2005/8/layout/venn2"/>
    <dgm:cxn modelId="{257F4DF0-6333-42D5-B5CA-BF46696DBE1E}" srcId="{1A8B667B-BA48-4260-8D3D-854D461A9536}" destId="{9B141445-FC5E-4141-8257-2826AAD75A51}" srcOrd="0" destOrd="0" parTransId="{2841BFF5-4327-4937-883D-DB6748DE1820}" sibTransId="{356CA8F0-E141-4B4E-B6CE-0D16BE8A63E2}"/>
    <dgm:cxn modelId="{49005E7D-22CC-40D8-AFAF-D83DF6E5AF1E}" type="presOf" srcId="{9B141445-FC5E-4141-8257-2826AAD75A51}" destId="{F4FB8B1D-74F7-4F45-A25A-4F5D825E6044}" srcOrd="1" destOrd="0" presId="urn:microsoft.com/office/officeart/2005/8/layout/venn2"/>
    <dgm:cxn modelId="{646DA1E2-D6D8-4445-A152-88246357E268}" type="presParOf" srcId="{6A512AA1-E195-48B3-8B88-C44BA4060A0C}" destId="{EF2E8E4A-13BE-4388-9C4F-BC43C079111B}" srcOrd="0" destOrd="0" presId="urn:microsoft.com/office/officeart/2005/8/layout/venn2"/>
    <dgm:cxn modelId="{59D15962-8EB1-4201-88A2-A9C10813AAAA}" type="presParOf" srcId="{EF2E8E4A-13BE-4388-9C4F-BC43C079111B}" destId="{0AA08E79-DB40-48EB-9340-137C2BF2A21C}" srcOrd="0" destOrd="0" presId="urn:microsoft.com/office/officeart/2005/8/layout/venn2"/>
    <dgm:cxn modelId="{BC25B343-EA43-498D-9782-39CA40DB8A6C}" type="presParOf" srcId="{EF2E8E4A-13BE-4388-9C4F-BC43C079111B}" destId="{F4FB8B1D-74F7-4F45-A25A-4F5D825E6044}" srcOrd="1" destOrd="0" presId="urn:microsoft.com/office/officeart/2005/8/layout/venn2"/>
    <dgm:cxn modelId="{0B5353C7-B839-4D3C-BFA9-19C6A44DF08D}" type="presParOf" srcId="{6A512AA1-E195-48B3-8B88-C44BA4060A0C}" destId="{E75D3CE6-51F6-43B2-A6CD-2D2A1F38D54D}" srcOrd="1" destOrd="0" presId="urn:microsoft.com/office/officeart/2005/8/layout/venn2"/>
    <dgm:cxn modelId="{FA92F971-9880-4376-9E3B-05E9770A43CF}" type="presParOf" srcId="{E75D3CE6-51F6-43B2-A6CD-2D2A1F38D54D}" destId="{8FD8CA39-27E6-41BC-A85E-F08E0CBD8932}" srcOrd="0" destOrd="0" presId="urn:microsoft.com/office/officeart/2005/8/layout/venn2"/>
    <dgm:cxn modelId="{71AF5228-2244-4AED-826C-0344ED70DAEC}" type="presParOf" srcId="{E75D3CE6-51F6-43B2-A6CD-2D2A1F38D54D}" destId="{4C85B9B9-C5CE-461F-B6C4-EDCE5E6A79AA}" srcOrd="1" destOrd="0" presId="urn:microsoft.com/office/officeart/2005/8/layout/venn2"/>
    <dgm:cxn modelId="{D5B7D424-891E-4AB7-8C0A-98E53F947BF9}" type="presParOf" srcId="{6A512AA1-E195-48B3-8B88-C44BA4060A0C}" destId="{F243A761-F28B-4E91-AE52-31A959805FCC}" srcOrd="2" destOrd="0" presId="urn:microsoft.com/office/officeart/2005/8/layout/venn2"/>
    <dgm:cxn modelId="{56B6F730-0E04-4DCD-8896-DD78632189A5}" type="presParOf" srcId="{F243A761-F28B-4E91-AE52-31A959805FCC}" destId="{2391148E-7EA3-44FE-AD3E-DCD5F8C18C8B}" srcOrd="0" destOrd="0" presId="urn:microsoft.com/office/officeart/2005/8/layout/venn2"/>
    <dgm:cxn modelId="{FCCD3778-65D1-4B49-B541-52E16CC57568}" type="presParOf" srcId="{F243A761-F28B-4E91-AE52-31A959805FCC}" destId="{507EDA9E-B8FA-44D7-B09E-A0371FC99FCE}" srcOrd="1" destOrd="0" presId="urn:microsoft.com/office/officeart/2005/8/layout/venn2"/>
    <dgm:cxn modelId="{6C37A202-6DEF-425A-A2F6-114481C91D57}" type="presParOf" srcId="{6A512AA1-E195-48B3-8B88-C44BA4060A0C}" destId="{758E6C58-8FA4-45C0-BC5D-193F2CB6C2D6}" srcOrd="3" destOrd="0" presId="urn:microsoft.com/office/officeart/2005/8/layout/venn2"/>
    <dgm:cxn modelId="{D38E6B39-7F65-435A-BD92-BF91FE4F1B0B}" type="presParOf" srcId="{758E6C58-8FA4-45C0-BC5D-193F2CB6C2D6}" destId="{0F541B7C-3D07-41DC-BF70-409EB1B9D5DF}" srcOrd="0" destOrd="0" presId="urn:microsoft.com/office/officeart/2005/8/layout/venn2"/>
    <dgm:cxn modelId="{9BD5DC11-AD2F-4A01-935C-C550767B084A}" type="presParOf" srcId="{758E6C58-8FA4-45C0-BC5D-193F2CB6C2D6}" destId="{47E3F849-34A4-4642-A4F7-B45C83902A73}"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0AE31C-7847-419B-B65F-62C5FEF8CE6D}"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uk-UA"/>
        </a:p>
      </dgm:t>
    </dgm:pt>
    <dgm:pt modelId="{4FECA70E-95E0-4DE6-BF71-1A77EC8CDAFB}">
      <dgm:prSet phldrT="[Текст]" custT="1"/>
      <dgm:spPr/>
      <dgm:t>
        <a:bodyPr/>
        <a:lstStyle/>
        <a:p>
          <a:r>
            <a:rPr lang="uk-UA" sz="1600" dirty="0" smtClean="0"/>
            <a:t>Аналізування партнера</a:t>
          </a:r>
          <a:endParaRPr lang="uk-UA" sz="1600" dirty="0"/>
        </a:p>
      </dgm:t>
    </dgm:pt>
    <dgm:pt modelId="{CA5531CE-0C98-4054-B7F7-880065103055}" type="parTrans" cxnId="{4B22B0D5-E807-4DAC-A28F-2A42244711B7}">
      <dgm:prSet/>
      <dgm:spPr/>
      <dgm:t>
        <a:bodyPr/>
        <a:lstStyle/>
        <a:p>
          <a:endParaRPr lang="uk-UA"/>
        </a:p>
      </dgm:t>
    </dgm:pt>
    <dgm:pt modelId="{A732308F-3B24-4FD8-A75D-85C17E149D2B}" type="sibTrans" cxnId="{4B22B0D5-E807-4DAC-A28F-2A42244711B7}">
      <dgm:prSet/>
      <dgm:spPr/>
      <dgm:t>
        <a:bodyPr/>
        <a:lstStyle/>
        <a:p>
          <a:endParaRPr lang="uk-UA"/>
        </a:p>
      </dgm:t>
    </dgm:pt>
    <dgm:pt modelId="{F420F43C-C175-49EC-9D70-516FDC027BAA}">
      <dgm:prSet phldrT="[Текст]" custT="1"/>
      <dgm:spPr/>
      <dgm:t>
        <a:bodyPr/>
        <a:lstStyle/>
        <a:p>
          <a:r>
            <a:rPr lang="uk-UA" sz="1800" dirty="0" smtClean="0"/>
            <a:t>Спільна праця</a:t>
          </a:r>
          <a:endParaRPr lang="uk-UA" sz="1800" dirty="0"/>
        </a:p>
      </dgm:t>
    </dgm:pt>
    <dgm:pt modelId="{82518738-1B8E-433C-AEEE-E0C2B94646B2}" type="parTrans" cxnId="{3D25A69A-0CF7-4D8F-A136-24F7CD1571BB}">
      <dgm:prSet/>
      <dgm:spPr/>
      <dgm:t>
        <a:bodyPr/>
        <a:lstStyle/>
        <a:p>
          <a:endParaRPr lang="uk-UA"/>
        </a:p>
      </dgm:t>
    </dgm:pt>
    <dgm:pt modelId="{7E6F5260-228B-4581-BB6A-6665CBE5412A}" type="sibTrans" cxnId="{3D25A69A-0CF7-4D8F-A136-24F7CD1571BB}">
      <dgm:prSet/>
      <dgm:spPr/>
      <dgm:t>
        <a:bodyPr/>
        <a:lstStyle/>
        <a:p>
          <a:endParaRPr lang="uk-UA"/>
        </a:p>
      </dgm:t>
    </dgm:pt>
    <dgm:pt modelId="{6DCA7628-7BC8-4ADB-9FE9-3D5DE5F5F52D}">
      <dgm:prSet phldrT="[Текст]"/>
      <dgm:spPr/>
      <dgm:t>
        <a:bodyPr/>
        <a:lstStyle/>
        <a:p>
          <a:r>
            <a:rPr lang="uk-UA" dirty="0" smtClean="0"/>
            <a:t>Пізнання партнера</a:t>
          </a:r>
          <a:endParaRPr lang="uk-UA" dirty="0"/>
        </a:p>
      </dgm:t>
    </dgm:pt>
    <dgm:pt modelId="{1420D110-766C-404A-96F1-6BF9D0F21408}" type="parTrans" cxnId="{2C8AEBA6-AC98-4A7A-AE13-9807A1B5560A}">
      <dgm:prSet/>
      <dgm:spPr/>
      <dgm:t>
        <a:bodyPr/>
        <a:lstStyle/>
        <a:p>
          <a:endParaRPr lang="uk-UA"/>
        </a:p>
      </dgm:t>
    </dgm:pt>
    <dgm:pt modelId="{EECAB865-94BC-4A9E-BDAB-A93A979723E7}" type="sibTrans" cxnId="{2C8AEBA6-AC98-4A7A-AE13-9807A1B5560A}">
      <dgm:prSet/>
      <dgm:spPr/>
      <dgm:t>
        <a:bodyPr/>
        <a:lstStyle/>
        <a:p>
          <a:endParaRPr lang="uk-UA"/>
        </a:p>
      </dgm:t>
    </dgm:pt>
    <dgm:pt modelId="{AF8F6FBE-509C-431A-B8C4-5CAF2E129F75}">
      <dgm:prSet phldrT="[Текст]"/>
      <dgm:spPr/>
      <dgm:t>
        <a:bodyPr/>
        <a:lstStyle/>
        <a:p>
          <a:r>
            <a:rPr lang="uk-UA" dirty="0" smtClean="0"/>
            <a:t>кохання</a:t>
          </a:r>
          <a:endParaRPr lang="uk-UA" dirty="0"/>
        </a:p>
      </dgm:t>
    </dgm:pt>
    <dgm:pt modelId="{B6D626CB-73A9-4A1E-AFBF-8866A616A181}" type="parTrans" cxnId="{42CD7F03-D8F9-47E0-B062-A365D0775874}">
      <dgm:prSet/>
      <dgm:spPr/>
      <dgm:t>
        <a:bodyPr/>
        <a:lstStyle/>
        <a:p>
          <a:endParaRPr lang="uk-UA"/>
        </a:p>
      </dgm:t>
    </dgm:pt>
    <dgm:pt modelId="{860DB2CE-9E69-4652-8107-0603065E6BBE}" type="sibTrans" cxnId="{42CD7F03-D8F9-47E0-B062-A365D0775874}">
      <dgm:prSet/>
      <dgm:spPr/>
      <dgm:t>
        <a:bodyPr/>
        <a:lstStyle/>
        <a:p>
          <a:endParaRPr lang="uk-UA"/>
        </a:p>
      </dgm:t>
    </dgm:pt>
    <dgm:pt modelId="{D71E5AF3-3489-47AA-89BA-6AD5898F992B}" type="pres">
      <dgm:prSet presAssocID="{DE0AE31C-7847-419B-B65F-62C5FEF8CE6D}" presName="Name0" presStyleCnt="0">
        <dgm:presLayoutVars>
          <dgm:chMax val="4"/>
          <dgm:resizeHandles val="exact"/>
        </dgm:presLayoutVars>
      </dgm:prSet>
      <dgm:spPr/>
      <dgm:t>
        <a:bodyPr/>
        <a:lstStyle/>
        <a:p>
          <a:endParaRPr lang="uk-UA"/>
        </a:p>
      </dgm:t>
    </dgm:pt>
    <dgm:pt modelId="{82BE9599-5B76-40F9-8F2D-28DD950A8563}" type="pres">
      <dgm:prSet presAssocID="{DE0AE31C-7847-419B-B65F-62C5FEF8CE6D}" presName="ellipse" presStyleLbl="trBgShp" presStyleIdx="0" presStyleCnt="1" custLinFactNeighborX="-8576" custLinFactNeighborY="-5490"/>
      <dgm:spPr/>
    </dgm:pt>
    <dgm:pt modelId="{5A1CCE14-69D7-47F2-A921-F109F8687FB4}" type="pres">
      <dgm:prSet presAssocID="{DE0AE31C-7847-419B-B65F-62C5FEF8CE6D}" presName="arrow1" presStyleLbl="fgShp" presStyleIdx="0" presStyleCnt="1"/>
      <dgm:spPr/>
    </dgm:pt>
    <dgm:pt modelId="{E46EBEAE-4DE3-4329-B15F-8444048FB12D}" type="pres">
      <dgm:prSet presAssocID="{DE0AE31C-7847-419B-B65F-62C5FEF8CE6D}" presName="rectangle" presStyleLbl="revTx" presStyleIdx="0" presStyleCnt="1">
        <dgm:presLayoutVars>
          <dgm:bulletEnabled val="1"/>
        </dgm:presLayoutVars>
      </dgm:prSet>
      <dgm:spPr/>
      <dgm:t>
        <a:bodyPr/>
        <a:lstStyle/>
        <a:p>
          <a:endParaRPr lang="uk-UA"/>
        </a:p>
      </dgm:t>
    </dgm:pt>
    <dgm:pt modelId="{B29913E3-8E21-4EEE-8E70-39F71B21CDCE}" type="pres">
      <dgm:prSet presAssocID="{F420F43C-C175-49EC-9D70-516FDC027BAA}" presName="item1" presStyleLbl="node1" presStyleIdx="0" presStyleCnt="3" custLinFactNeighborX="271" custLinFactNeighborY="-468">
        <dgm:presLayoutVars>
          <dgm:bulletEnabled val="1"/>
        </dgm:presLayoutVars>
      </dgm:prSet>
      <dgm:spPr/>
      <dgm:t>
        <a:bodyPr/>
        <a:lstStyle/>
        <a:p>
          <a:endParaRPr lang="uk-UA"/>
        </a:p>
      </dgm:t>
    </dgm:pt>
    <dgm:pt modelId="{037268E3-180A-42F2-BF73-4E6C16E02687}" type="pres">
      <dgm:prSet presAssocID="{6DCA7628-7BC8-4ADB-9FE9-3D5DE5F5F52D}" presName="item2" presStyleLbl="node1" presStyleIdx="1" presStyleCnt="3" custLinFactNeighborX="60602" custLinFactNeighborY="-37688">
        <dgm:presLayoutVars>
          <dgm:bulletEnabled val="1"/>
        </dgm:presLayoutVars>
      </dgm:prSet>
      <dgm:spPr/>
      <dgm:t>
        <a:bodyPr/>
        <a:lstStyle/>
        <a:p>
          <a:endParaRPr lang="uk-UA"/>
        </a:p>
      </dgm:t>
    </dgm:pt>
    <dgm:pt modelId="{A97B0E51-0D78-4F33-B567-FC37F9FB8E23}" type="pres">
      <dgm:prSet presAssocID="{AF8F6FBE-509C-431A-B8C4-5CAF2E129F75}" presName="item3" presStyleLbl="node1" presStyleIdx="2" presStyleCnt="3" custLinFactNeighborX="76234" custLinFactNeighborY="-2286">
        <dgm:presLayoutVars>
          <dgm:bulletEnabled val="1"/>
        </dgm:presLayoutVars>
      </dgm:prSet>
      <dgm:spPr/>
      <dgm:t>
        <a:bodyPr/>
        <a:lstStyle/>
        <a:p>
          <a:endParaRPr lang="uk-UA"/>
        </a:p>
      </dgm:t>
    </dgm:pt>
    <dgm:pt modelId="{4BBD693B-0AF6-4FF1-B650-6C0FF6D13604}" type="pres">
      <dgm:prSet presAssocID="{DE0AE31C-7847-419B-B65F-62C5FEF8CE6D}" presName="funnel" presStyleLbl="trAlignAcc1" presStyleIdx="0" presStyleCnt="1" custScaleX="181407" custScaleY="95114" custLinFactNeighborX="-959" custLinFactNeighborY="-15533"/>
      <dgm:spPr/>
    </dgm:pt>
  </dgm:ptLst>
  <dgm:cxnLst>
    <dgm:cxn modelId="{52CD34DF-ED1B-4B36-9FE0-062356F2C28B}" type="presOf" srcId="{6DCA7628-7BC8-4ADB-9FE9-3D5DE5F5F52D}" destId="{B29913E3-8E21-4EEE-8E70-39F71B21CDCE}" srcOrd="0" destOrd="0" presId="urn:microsoft.com/office/officeart/2005/8/layout/funnel1"/>
    <dgm:cxn modelId="{4B22B0D5-E807-4DAC-A28F-2A42244711B7}" srcId="{DE0AE31C-7847-419B-B65F-62C5FEF8CE6D}" destId="{4FECA70E-95E0-4DE6-BF71-1A77EC8CDAFB}" srcOrd="0" destOrd="0" parTransId="{CA5531CE-0C98-4054-B7F7-880065103055}" sibTransId="{A732308F-3B24-4FD8-A75D-85C17E149D2B}"/>
    <dgm:cxn modelId="{D32B4084-85CF-48E8-ABCA-B97E5E9517A3}" type="presOf" srcId="{F420F43C-C175-49EC-9D70-516FDC027BAA}" destId="{037268E3-180A-42F2-BF73-4E6C16E02687}" srcOrd="0" destOrd="0" presId="urn:microsoft.com/office/officeart/2005/8/layout/funnel1"/>
    <dgm:cxn modelId="{AC40A13F-F19F-44E5-90DA-F9AF08B78DC6}" type="presOf" srcId="{AF8F6FBE-509C-431A-B8C4-5CAF2E129F75}" destId="{E46EBEAE-4DE3-4329-B15F-8444048FB12D}" srcOrd="0" destOrd="0" presId="urn:microsoft.com/office/officeart/2005/8/layout/funnel1"/>
    <dgm:cxn modelId="{42CD7F03-D8F9-47E0-B062-A365D0775874}" srcId="{DE0AE31C-7847-419B-B65F-62C5FEF8CE6D}" destId="{AF8F6FBE-509C-431A-B8C4-5CAF2E129F75}" srcOrd="3" destOrd="0" parTransId="{B6D626CB-73A9-4A1E-AFBF-8866A616A181}" sibTransId="{860DB2CE-9E69-4652-8107-0603065E6BBE}"/>
    <dgm:cxn modelId="{2C8AEBA6-AC98-4A7A-AE13-9807A1B5560A}" srcId="{DE0AE31C-7847-419B-B65F-62C5FEF8CE6D}" destId="{6DCA7628-7BC8-4ADB-9FE9-3D5DE5F5F52D}" srcOrd="2" destOrd="0" parTransId="{1420D110-766C-404A-96F1-6BF9D0F21408}" sibTransId="{EECAB865-94BC-4A9E-BDAB-A93A979723E7}"/>
    <dgm:cxn modelId="{3D25A69A-0CF7-4D8F-A136-24F7CD1571BB}" srcId="{DE0AE31C-7847-419B-B65F-62C5FEF8CE6D}" destId="{F420F43C-C175-49EC-9D70-516FDC027BAA}" srcOrd="1" destOrd="0" parTransId="{82518738-1B8E-433C-AEEE-E0C2B94646B2}" sibTransId="{7E6F5260-228B-4581-BB6A-6665CBE5412A}"/>
    <dgm:cxn modelId="{FB189A66-981F-4F54-8C0B-16F3D13F612A}" type="presOf" srcId="{4FECA70E-95E0-4DE6-BF71-1A77EC8CDAFB}" destId="{A97B0E51-0D78-4F33-B567-FC37F9FB8E23}" srcOrd="0" destOrd="0" presId="urn:microsoft.com/office/officeart/2005/8/layout/funnel1"/>
    <dgm:cxn modelId="{B0266919-50DE-4624-AC4A-E08C81B6B235}" type="presOf" srcId="{DE0AE31C-7847-419B-B65F-62C5FEF8CE6D}" destId="{D71E5AF3-3489-47AA-89BA-6AD5898F992B}" srcOrd="0" destOrd="0" presId="urn:microsoft.com/office/officeart/2005/8/layout/funnel1"/>
    <dgm:cxn modelId="{03FA3E80-2173-4648-A3A3-8F085244FB6C}" type="presParOf" srcId="{D71E5AF3-3489-47AA-89BA-6AD5898F992B}" destId="{82BE9599-5B76-40F9-8F2D-28DD950A8563}" srcOrd="0" destOrd="0" presId="urn:microsoft.com/office/officeart/2005/8/layout/funnel1"/>
    <dgm:cxn modelId="{F86813C8-4504-4C25-8F4B-3C2C49064E5F}" type="presParOf" srcId="{D71E5AF3-3489-47AA-89BA-6AD5898F992B}" destId="{5A1CCE14-69D7-47F2-A921-F109F8687FB4}" srcOrd="1" destOrd="0" presId="urn:microsoft.com/office/officeart/2005/8/layout/funnel1"/>
    <dgm:cxn modelId="{25E4A87D-439E-4B52-86FF-29E5C86DC552}" type="presParOf" srcId="{D71E5AF3-3489-47AA-89BA-6AD5898F992B}" destId="{E46EBEAE-4DE3-4329-B15F-8444048FB12D}" srcOrd="2" destOrd="0" presId="urn:microsoft.com/office/officeart/2005/8/layout/funnel1"/>
    <dgm:cxn modelId="{4D3B684C-B6E2-4A72-8142-1E1075812964}" type="presParOf" srcId="{D71E5AF3-3489-47AA-89BA-6AD5898F992B}" destId="{B29913E3-8E21-4EEE-8E70-39F71B21CDCE}" srcOrd="3" destOrd="0" presId="urn:microsoft.com/office/officeart/2005/8/layout/funnel1"/>
    <dgm:cxn modelId="{7D7CEE63-27E2-453F-BDE3-DA5C082C33D5}" type="presParOf" srcId="{D71E5AF3-3489-47AA-89BA-6AD5898F992B}" destId="{037268E3-180A-42F2-BF73-4E6C16E02687}" srcOrd="4" destOrd="0" presId="urn:microsoft.com/office/officeart/2005/8/layout/funnel1"/>
    <dgm:cxn modelId="{B7A93CB0-08CF-42E6-9180-59E9F7732DE9}" type="presParOf" srcId="{D71E5AF3-3489-47AA-89BA-6AD5898F992B}" destId="{A97B0E51-0D78-4F33-B567-FC37F9FB8E23}" srcOrd="5" destOrd="0" presId="urn:microsoft.com/office/officeart/2005/8/layout/funnel1"/>
    <dgm:cxn modelId="{FCF367C3-6CA1-4F43-9EC7-9931C25C7024}" type="presParOf" srcId="{D71E5AF3-3489-47AA-89BA-6AD5898F992B}" destId="{4BBD693B-0AF6-4FF1-B650-6C0FF6D13604}"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08E79-DB40-48EB-9340-137C2BF2A21C}">
      <dsp:nvSpPr>
        <dsp:cNvPr id="0" name=""/>
        <dsp:cNvSpPr/>
      </dsp:nvSpPr>
      <dsp:spPr>
        <a:xfrm>
          <a:off x="520704" y="0"/>
          <a:ext cx="7816840" cy="54117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uk-UA" sz="2800" kern="1200" dirty="0" smtClean="0"/>
            <a:t>закоханість</a:t>
          </a:r>
          <a:endParaRPr lang="uk-UA" sz="2800" kern="1200" dirty="0"/>
        </a:p>
      </dsp:txBody>
      <dsp:txXfrm>
        <a:off x="3336330" y="270589"/>
        <a:ext cx="2185588" cy="811768"/>
      </dsp:txXfrm>
    </dsp:sp>
    <dsp:sp modelId="{8FD8CA39-27E6-41BC-A85E-F08E0CBD8932}">
      <dsp:nvSpPr>
        <dsp:cNvPr id="0" name=""/>
        <dsp:cNvSpPr/>
      </dsp:nvSpPr>
      <dsp:spPr>
        <a:xfrm>
          <a:off x="1357307" y="1082357"/>
          <a:ext cx="6143634" cy="43294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uk-UA" sz="2800" kern="1200" dirty="0" smtClean="0"/>
            <a:t>дружба</a:t>
          </a:r>
          <a:endParaRPr lang="uk-UA" sz="2800" kern="1200" dirty="0"/>
        </a:p>
      </dsp:txBody>
      <dsp:txXfrm>
        <a:off x="3355524" y="1342123"/>
        <a:ext cx="2147200" cy="779297"/>
      </dsp:txXfrm>
    </dsp:sp>
    <dsp:sp modelId="{2391148E-7EA3-44FE-AD3E-DCD5F8C18C8B}">
      <dsp:nvSpPr>
        <dsp:cNvPr id="0" name=""/>
        <dsp:cNvSpPr/>
      </dsp:nvSpPr>
      <dsp:spPr>
        <a:xfrm>
          <a:off x="1401943" y="2164715"/>
          <a:ext cx="5884670" cy="32470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uk-UA" sz="2800" kern="1200" dirty="0" smtClean="0"/>
            <a:t>захоплення</a:t>
          </a:r>
          <a:endParaRPr lang="uk-UA" sz="2800" kern="1200" dirty="0"/>
        </a:p>
      </dsp:txBody>
      <dsp:txXfrm>
        <a:off x="2973150" y="2408245"/>
        <a:ext cx="2742256" cy="730591"/>
      </dsp:txXfrm>
    </dsp:sp>
    <dsp:sp modelId="{0F541B7C-3D07-41DC-BF70-409EB1B9D5DF}">
      <dsp:nvSpPr>
        <dsp:cNvPr id="0" name=""/>
        <dsp:cNvSpPr/>
      </dsp:nvSpPr>
      <dsp:spPr>
        <a:xfrm>
          <a:off x="2880119" y="3126346"/>
          <a:ext cx="3041814" cy="21647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uk-UA" sz="3200" kern="1200" dirty="0" smtClean="0"/>
            <a:t>зацікавленість</a:t>
          </a:r>
          <a:endParaRPr lang="uk-UA" sz="3200" kern="1200" dirty="0"/>
        </a:p>
      </dsp:txBody>
      <dsp:txXfrm>
        <a:off x="3325583" y="3667525"/>
        <a:ext cx="2150887" cy="10823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E9599-5B76-40F9-8F2D-28DD950A8563}">
      <dsp:nvSpPr>
        <dsp:cNvPr id="0" name=""/>
        <dsp:cNvSpPr/>
      </dsp:nvSpPr>
      <dsp:spPr>
        <a:xfrm>
          <a:off x="1963393" y="75886"/>
          <a:ext cx="3663150" cy="1272164"/>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1CCE14-69D7-47F2-A921-F109F8687FB4}">
      <dsp:nvSpPr>
        <dsp:cNvPr id="0" name=""/>
        <dsp:cNvSpPr/>
      </dsp:nvSpPr>
      <dsp:spPr>
        <a:xfrm>
          <a:off x="3759843" y="3260826"/>
          <a:ext cx="709912" cy="454344"/>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6EBEAE-4DE3-4329-B15F-8444048FB12D}">
      <dsp:nvSpPr>
        <dsp:cNvPr id="0" name=""/>
        <dsp:cNvSpPr/>
      </dsp:nvSpPr>
      <dsp:spPr>
        <a:xfrm>
          <a:off x="2411008" y="3624302"/>
          <a:ext cx="3407582" cy="8518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uk-UA" sz="3000" kern="1200" dirty="0" smtClean="0"/>
            <a:t>кохання</a:t>
          </a:r>
          <a:endParaRPr lang="uk-UA" sz="3000" kern="1200" dirty="0"/>
        </a:p>
      </dsp:txBody>
      <dsp:txXfrm>
        <a:off x="2411008" y="3624302"/>
        <a:ext cx="3407582" cy="851895"/>
      </dsp:txXfrm>
    </dsp:sp>
    <dsp:sp modelId="{B29913E3-8E21-4EEE-8E70-39F71B21CDCE}">
      <dsp:nvSpPr>
        <dsp:cNvPr id="0" name=""/>
        <dsp:cNvSpPr/>
      </dsp:nvSpPr>
      <dsp:spPr>
        <a:xfrm>
          <a:off x="3612804" y="1510164"/>
          <a:ext cx="1277843" cy="12778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uk-UA" sz="1700" kern="1200" dirty="0" smtClean="0"/>
            <a:t>Пізнання партнера</a:t>
          </a:r>
          <a:endParaRPr lang="uk-UA" sz="1700" kern="1200" dirty="0"/>
        </a:p>
      </dsp:txBody>
      <dsp:txXfrm>
        <a:off x="3799940" y="1697300"/>
        <a:ext cx="903571" cy="903571"/>
      </dsp:txXfrm>
    </dsp:sp>
    <dsp:sp modelId="{037268E3-180A-42F2-BF73-4E6C16E02687}">
      <dsp:nvSpPr>
        <dsp:cNvPr id="0" name=""/>
        <dsp:cNvSpPr/>
      </dsp:nvSpPr>
      <dsp:spPr>
        <a:xfrm>
          <a:off x="3469372" y="75884"/>
          <a:ext cx="1277843" cy="12778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uk-UA" sz="1800" kern="1200" dirty="0" smtClean="0"/>
            <a:t>Спільна праця</a:t>
          </a:r>
          <a:endParaRPr lang="uk-UA" sz="1800" kern="1200" dirty="0"/>
        </a:p>
      </dsp:txBody>
      <dsp:txXfrm>
        <a:off x="3656508" y="263020"/>
        <a:ext cx="903571" cy="903571"/>
      </dsp:txXfrm>
    </dsp:sp>
    <dsp:sp modelId="{A97B0E51-0D78-4F33-B567-FC37F9FB8E23}">
      <dsp:nvSpPr>
        <dsp:cNvPr id="0" name=""/>
        <dsp:cNvSpPr/>
      </dsp:nvSpPr>
      <dsp:spPr>
        <a:xfrm>
          <a:off x="4975365" y="219312"/>
          <a:ext cx="1277843" cy="12778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Аналізування партнера</a:t>
          </a:r>
          <a:endParaRPr lang="uk-UA" sz="1600" kern="1200" dirty="0"/>
        </a:p>
      </dsp:txBody>
      <dsp:txXfrm>
        <a:off x="5162501" y="406448"/>
        <a:ext cx="903571" cy="903571"/>
      </dsp:txXfrm>
    </dsp:sp>
    <dsp:sp modelId="{4BBD693B-0AF6-4FF1-B650-6C0FF6D13604}">
      <dsp:nvSpPr>
        <dsp:cNvPr id="0" name=""/>
        <dsp:cNvSpPr/>
      </dsp:nvSpPr>
      <dsp:spPr>
        <a:xfrm>
          <a:off x="470745" y="0"/>
          <a:ext cx="7211858" cy="3025015"/>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uk-UA"/>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напис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uk-UA"/>
          </a:p>
        </p:txBody>
      </p:sp>
      <p:sp>
        <p:nvSpPr>
          <p:cNvPr id="3" name="Місце для вертикального напис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uk-UA"/>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uk-UA"/>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uk-UA"/>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uk-UA"/>
          </a:p>
        </p:txBody>
      </p:sp>
      <p:sp>
        <p:nvSpPr>
          <p:cNvPr id="3" name="Місце для рисунка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893959E6-847B-4937-8C3D-49CDB5BA4EF3}" type="datetimeFigureOut">
              <a:rPr lang="uk-UA" smtClean="0"/>
              <a:pPr/>
              <a:t>13.09.2021</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959E6-847B-4937-8C3D-49CDB5BA4EF3}" type="datetimeFigureOut">
              <a:rPr lang="uk-UA" smtClean="0"/>
              <a:pPr/>
              <a:t>13.09.2021</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D255C-740D-4BFE-A60D-37750E3706AB}"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розвитку любові</a:t>
            </a:r>
            <a:endParaRPr lang="uk-UA" dirty="0"/>
          </a:p>
        </p:txBody>
      </p:sp>
      <p:sp>
        <p:nvSpPr>
          <p:cNvPr id="4" name="Місце для вмісту 3"/>
          <p:cNvSpPr>
            <a:spLocks noGrp="1"/>
          </p:cNvSpPr>
          <p:nvPr>
            <p:ph idx="1"/>
          </p:nvPr>
        </p:nvSpPr>
        <p:spPr/>
        <p:txBody>
          <a:bodyPr/>
          <a:lstStyle/>
          <a:p>
            <a:r>
              <a:rPr lang="uk-UA" dirty="0" smtClean="0"/>
              <a:t>Якби би я говорив мовами людськими й ангельськими, але не мав би любові, я був би немов мідь бринячи, або кимвал звучний. Якби я мав дар пророцтва і віддав усі сили й усе знання, і якби я мав усю віру, щоб і гори переставляти, але не мав любові, я був би ніщо….</a:t>
            </a:r>
          </a:p>
          <a:p>
            <a:r>
              <a:rPr lang="uk-UA" dirty="0" smtClean="0"/>
              <a:t>                                                 (1 Кор.13.1-3)</a:t>
            </a:r>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dirty="0" smtClean="0"/>
              <a:t>Історії кохання</a:t>
            </a:r>
            <a:endParaRPr lang="uk-UA" dirty="0"/>
          </a:p>
        </p:txBody>
      </p:sp>
      <p:sp>
        <p:nvSpPr>
          <p:cNvPr id="6" name="Місце для вмісту 5"/>
          <p:cNvSpPr>
            <a:spLocks noGrp="1"/>
          </p:cNvSpPr>
          <p:nvPr>
            <p:ph idx="1"/>
          </p:nvPr>
        </p:nvSpPr>
        <p:spPr/>
        <p:txBody>
          <a:bodyPr>
            <a:normAutofit fontScale="92500" lnSpcReduction="10000"/>
          </a:bodyPr>
          <a:lstStyle/>
          <a:p>
            <a:endParaRPr lang="uk-UA" dirty="0" smtClean="0"/>
          </a:p>
          <a:p>
            <a:r>
              <a:rPr lang="uk-UA" dirty="0" smtClean="0"/>
              <a:t>Ромуальд і Палагні .</a:t>
            </a:r>
          </a:p>
          <a:p>
            <a:r>
              <a:rPr lang="uk-UA" dirty="0" smtClean="0"/>
              <a:t>Ромео і Джульєта.</a:t>
            </a:r>
          </a:p>
          <a:p>
            <a:r>
              <a:rPr lang="uk-UA" dirty="0" smtClean="0"/>
              <a:t>Леся Українка та Сергій Мержинський</a:t>
            </a:r>
          </a:p>
          <a:p>
            <a:r>
              <a:rPr lang="uk-UA" dirty="0" smtClean="0"/>
              <a:t>Михайло Булгаков і Тася Лаппа</a:t>
            </a:r>
          </a:p>
          <a:p>
            <a:r>
              <a:rPr lang="uk-UA" dirty="0" smtClean="0"/>
              <a:t>Луїджі Педутто і Мокрина Юрзук.</a:t>
            </a:r>
          </a:p>
          <a:p>
            <a:r>
              <a:rPr lang="uk-UA" dirty="0" smtClean="0"/>
              <a:t>Петрарка і Лаура.</a:t>
            </a:r>
            <a:br>
              <a:rPr lang="uk-UA" dirty="0" smtClean="0"/>
            </a:br>
            <a:r>
              <a:rPr lang="uk-UA" dirty="0" smtClean="0"/>
              <a:t/>
            </a:r>
            <a:br>
              <a:rPr lang="uk-UA" dirty="0" smtClean="0"/>
            </a:b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lstStyle/>
          <a:p>
            <a:r>
              <a:rPr lang="uk-UA" dirty="0" smtClean="0"/>
              <a:t>Іван Мазепа та Мотря </a:t>
            </a:r>
            <a:r>
              <a:rPr lang="uk-UA" dirty="0" err="1" smtClean="0"/>
              <a:t>Кочубеївна</a:t>
            </a:r>
            <a:endParaRPr lang="uk-UA" dirty="0"/>
          </a:p>
        </p:txBody>
      </p:sp>
      <p:pic>
        <p:nvPicPr>
          <p:cNvPr id="7" name="Місце для вмісту 6" descr="мотря.jpeg"/>
          <p:cNvPicPr>
            <a:picLocks noGrp="1" noChangeAspect="1"/>
          </p:cNvPicPr>
          <p:nvPr>
            <p:ph idx="1"/>
          </p:nvPr>
        </p:nvPicPr>
        <p:blipFill>
          <a:blip r:embed="rId2"/>
          <a:stretch>
            <a:fillRect/>
          </a:stretch>
        </p:blipFill>
        <p:spPr>
          <a:xfrm>
            <a:off x="1214414" y="1600200"/>
            <a:ext cx="7215238" cy="45259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14290"/>
            <a:ext cx="3008313" cy="1714512"/>
          </a:xfrm>
        </p:spPr>
        <p:txBody>
          <a:bodyPr>
            <a:normAutofit fontScale="90000"/>
          </a:bodyPr>
          <a:lstStyle/>
          <a:p>
            <a:r>
              <a:rPr lang="uk-UA" sz="2700" b="0" dirty="0" smtClean="0"/>
              <a:t/>
            </a:r>
            <a:br>
              <a:rPr lang="uk-UA" sz="2700" b="0" dirty="0" smtClean="0"/>
            </a:br>
            <a:r>
              <a:rPr lang="uk-UA" sz="2700" b="0" dirty="0" smtClean="0"/>
              <a:t/>
            </a:r>
            <a:br>
              <a:rPr lang="uk-UA" sz="2700" b="0" dirty="0" smtClean="0"/>
            </a:br>
            <a:r>
              <a:rPr lang="uk-UA" sz="2700" b="0" dirty="0" smtClean="0"/>
              <a:t/>
            </a:r>
            <a:br>
              <a:rPr lang="uk-UA" sz="2700" b="0" dirty="0" smtClean="0"/>
            </a:br>
            <a:r>
              <a:rPr lang="uk-UA" sz="2700" b="0" dirty="0" smtClean="0"/>
              <a:t/>
            </a:r>
            <a:br>
              <a:rPr lang="uk-UA" sz="2700" b="0" dirty="0" smtClean="0"/>
            </a:br>
            <a:r>
              <a:rPr lang="uk-UA" sz="2700" b="0" dirty="0" smtClean="0"/>
              <a:t/>
            </a:r>
            <a:br>
              <a:rPr lang="uk-UA" sz="2700" b="0" dirty="0" smtClean="0"/>
            </a:br>
            <a:r>
              <a:rPr lang="uk-UA" sz="2700" b="0" dirty="0" smtClean="0"/>
              <a:t/>
            </a:r>
            <a:br>
              <a:rPr lang="uk-UA" sz="2700" b="0" dirty="0" smtClean="0"/>
            </a:br>
            <a:r>
              <a:rPr lang="uk-UA" sz="2700" b="0" dirty="0" smtClean="0"/>
              <a:t/>
            </a:r>
            <a:br>
              <a:rPr lang="uk-UA" sz="2700" b="0" dirty="0" smtClean="0"/>
            </a:br>
            <a:r>
              <a:rPr lang="uk-UA" sz="2700" b="0" dirty="0" smtClean="0"/>
              <a:t>Софія </a:t>
            </a:r>
            <a:r>
              <a:rPr lang="uk-UA" sz="2700" b="0" dirty="0" err="1" smtClean="0"/>
              <a:t>Яблоновська</a:t>
            </a:r>
            <a:r>
              <a:rPr lang="uk-UA" sz="2700" b="0" dirty="0" smtClean="0"/>
              <a:t> і граф Олександр </a:t>
            </a:r>
            <a:r>
              <a:rPr lang="uk-UA" sz="2700" b="0" dirty="0" err="1" smtClean="0"/>
              <a:t>Фредро</a:t>
            </a:r>
            <a:r>
              <a:rPr lang="uk-UA" sz="2700" dirty="0" smtClean="0"/>
              <a:t/>
            </a:r>
            <a:br>
              <a:rPr lang="uk-UA" sz="2700" dirty="0" smtClean="0"/>
            </a:br>
            <a:r>
              <a:rPr lang="uk-UA" dirty="0" smtClean="0"/>
              <a:t/>
            </a:r>
            <a:br>
              <a:rPr lang="uk-UA" dirty="0" smtClean="0"/>
            </a:br>
            <a:endParaRPr lang="uk-UA" dirty="0"/>
          </a:p>
        </p:txBody>
      </p:sp>
      <p:sp>
        <p:nvSpPr>
          <p:cNvPr id="6" name="Місце для тексту 5"/>
          <p:cNvSpPr>
            <a:spLocks noGrp="1"/>
          </p:cNvSpPr>
          <p:nvPr>
            <p:ph type="body" sz="half" idx="2"/>
          </p:nvPr>
        </p:nvSpPr>
        <p:spPr/>
        <p:txBody>
          <a:bodyPr>
            <a:normAutofit lnSpcReduction="10000"/>
          </a:bodyPr>
          <a:lstStyle/>
          <a:p>
            <a:r>
              <a:rPr lang="uk-UA" dirty="0" smtClean="0"/>
              <a:t>Одружена графиня і польський комедіограф.</a:t>
            </a:r>
          </a:p>
          <a:p>
            <a:r>
              <a:rPr lang="uk-UA" dirty="0" smtClean="0"/>
              <a:t> Романтична історія побачень Олександра та Софії тривали 10 років. Та вони дочекалася свого часу. Врешті пара змогла законно одружитися у 1828 році.</a:t>
            </a:r>
            <a:br>
              <a:rPr lang="uk-UA" dirty="0" smtClean="0"/>
            </a:br>
            <a:endParaRPr lang="uk-UA" dirty="0" smtClean="0"/>
          </a:p>
          <a:p>
            <a:endParaRPr lang="uk-UA" dirty="0" smtClean="0"/>
          </a:p>
          <a:p>
            <a:endParaRPr lang="uk-UA" dirty="0" smtClean="0"/>
          </a:p>
          <a:p>
            <a:r>
              <a:rPr lang="uk-UA" dirty="0" smtClean="0"/>
              <a:t>Дочка подружжя </a:t>
            </a:r>
            <a:r>
              <a:rPr lang="uk-UA" dirty="0" err="1" smtClean="0"/>
              <a:t>Фредро</a:t>
            </a:r>
            <a:r>
              <a:rPr lang="uk-UA" dirty="0" smtClean="0"/>
              <a:t> – Софія у майбутньому стала матір’ю митрополита </a:t>
            </a:r>
            <a:r>
              <a:rPr lang="uk-UA" dirty="0" err="1" smtClean="0"/>
              <a:t>Андрея</a:t>
            </a:r>
            <a:r>
              <a:rPr lang="uk-UA" dirty="0" smtClean="0"/>
              <a:t> Шептицького. А Олександр та його дружина, відповідно, бабусею та дідусем великого українця. Тож якби не кохання цих чоловіка та жінки, яке не згасло за 10 років чекання на розлучення, чи народився б на світ </a:t>
            </a:r>
            <a:r>
              <a:rPr lang="uk-UA" dirty="0" err="1" smtClean="0"/>
              <a:t>Андрей</a:t>
            </a:r>
            <a:r>
              <a:rPr lang="uk-UA" dirty="0" smtClean="0"/>
              <a:t> Шептицький?</a:t>
            </a:r>
            <a:br>
              <a:rPr lang="uk-UA" dirty="0" smtClean="0"/>
            </a:br>
            <a:r>
              <a:rPr lang="uk-UA" dirty="0" smtClean="0"/>
              <a:t/>
            </a:r>
            <a:br>
              <a:rPr lang="uk-UA" dirty="0" smtClean="0"/>
            </a:br>
            <a:endParaRPr lang="uk-UA" dirty="0"/>
          </a:p>
        </p:txBody>
      </p:sp>
      <p:pic>
        <p:nvPicPr>
          <p:cNvPr id="1026" name="Picture 2" descr="C:\Documents and Settings\QQQ\Рабочий стол\фредро.jpeg"/>
          <p:cNvPicPr>
            <a:picLocks noGrp="1" noChangeAspect="1" noChangeArrowheads="1"/>
          </p:cNvPicPr>
          <p:nvPr>
            <p:ph idx="1"/>
          </p:nvPr>
        </p:nvPicPr>
        <p:blipFill>
          <a:blip r:embed="rId2"/>
          <a:srcRect/>
          <a:stretch>
            <a:fillRect/>
          </a:stretch>
        </p:blipFill>
        <p:spPr bwMode="auto">
          <a:xfrm>
            <a:off x="3575050" y="571480"/>
            <a:ext cx="5111750" cy="521497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r>
              <a:rPr lang="uk-UA" dirty="0" smtClean="0"/>
              <a:t>Оноре де Бальзак та Евеліна Ганська</a:t>
            </a:r>
            <a:endParaRPr lang="uk-UA" dirty="0"/>
          </a:p>
        </p:txBody>
      </p:sp>
      <p:pic>
        <p:nvPicPr>
          <p:cNvPr id="2050" name="Picture 2" descr="C:\Documents and Settings\QQQ\Рабочий стол\бальзак.jpg"/>
          <p:cNvPicPr>
            <a:picLocks noGrp="1" noChangeAspect="1" noChangeArrowheads="1"/>
          </p:cNvPicPr>
          <p:nvPr>
            <p:ph sz="half" idx="1"/>
          </p:nvPr>
        </p:nvPicPr>
        <p:blipFill>
          <a:blip r:embed="rId2"/>
          <a:stretch>
            <a:fillRect/>
          </a:stretch>
        </p:blipFill>
        <p:spPr bwMode="auto">
          <a:xfrm>
            <a:off x="357158" y="2214554"/>
            <a:ext cx="4038600" cy="3746267"/>
          </a:xfrm>
          <a:prstGeom prst="rect">
            <a:avLst/>
          </a:prstGeom>
          <a:noFill/>
        </p:spPr>
      </p:pic>
      <p:sp>
        <p:nvSpPr>
          <p:cNvPr id="7" name="Місце для вмісту 6"/>
          <p:cNvSpPr>
            <a:spLocks noGrp="1"/>
          </p:cNvSpPr>
          <p:nvPr>
            <p:ph sz="half" idx="2"/>
          </p:nvPr>
        </p:nvSpPr>
        <p:spPr/>
        <p:txBody>
          <a:bodyPr>
            <a:normAutofit fontScale="70000" lnSpcReduction="20000"/>
          </a:bodyPr>
          <a:lstStyle/>
          <a:p>
            <a:r>
              <a:rPr lang="uk-UA" dirty="0" smtClean="0"/>
              <a:t>Одружена Ганська тримала у таємниці цей «поштовий роман» який тривав 10 років. Та навіть тоді, коли чоловік Евеліни помер, закохані не могли довгий час повінчатися. Дозвіл на це мав дати сам цар Микола І. Крім того, для втілення у життя мрії про одруження з Бальзаком Евеліні потрібно було віддати більшу частину своїх статків. Такою була царська умова.</a:t>
            </a:r>
            <a:br>
              <a:rPr lang="uk-UA" dirty="0" smtClean="0"/>
            </a:br>
            <a:r>
              <a:rPr lang="uk-UA" dirty="0" smtClean="0"/>
              <a:t/>
            </a:r>
            <a:br>
              <a:rPr lang="uk-UA" dirty="0" smtClean="0"/>
            </a:br>
            <a:r>
              <a:rPr lang="ru-RU" dirty="0" smtClean="0"/>
              <a:t>Пара побралася у Бердичеві, у костелі Святої </a:t>
            </a:r>
            <a:r>
              <a:rPr lang="ru-RU" dirty="0" err="1" smtClean="0"/>
              <a:t>Варвари</a:t>
            </a:r>
            <a:r>
              <a:rPr lang="ru-RU" dirty="0" smtClean="0"/>
              <a:t> </a:t>
            </a:r>
            <a:r>
              <a:rPr lang="uk-UA" dirty="0" smtClean="0"/>
              <a:t>Оноре де Бальзак помер за 5 місяців після весілля у Парижі. </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Ференц Ліст і Кароліна </a:t>
            </a:r>
            <a:r>
              <a:rPr lang="uk-UA" dirty="0" err="1" smtClean="0"/>
              <a:t>Вітгнештейн</a:t>
            </a:r>
            <a:endParaRPr lang="uk-UA" dirty="0"/>
          </a:p>
        </p:txBody>
      </p:sp>
      <p:sp>
        <p:nvSpPr>
          <p:cNvPr id="4" name="Місце для вмісту 3"/>
          <p:cNvSpPr>
            <a:spLocks noGrp="1"/>
          </p:cNvSpPr>
          <p:nvPr>
            <p:ph sz="half" idx="2"/>
          </p:nvPr>
        </p:nvSpPr>
        <p:spPr/>
        <p:txBody>
          <a:bodyPr/>
          <a:lstStyle/>
          <a:p>
            <a:endParaRPr lang="uk-UA"/>
          </a:p>
        </p:txBody>
      </p:sp>
      <p:pic>
        <p:nvPicPr>
          <p:cNvPr id="3074" name="Picture 2" descr="C:\Documents and Settings\QQQ\Рабочий стол\ліст.jpeg"/>
          <p:cNvPicPr>
            <a:picLocks noGrp="1" noChangeAspect="1" noChangeArrowheads="1"/>
          </p:cNvPicPr>
          <p:nvPr>
            <p:ph sz="half" idx="1"/>
          </p:nvPr>
        </p:nvPicPr>
        <p:blipFill>
          <a:blip r:embed="rId2"/>
          <a:srcRect/>
          <a:stretch>
            <a:fillRect/>
          </a:stretch>
        </p:blipFill>
        <p:spPr bwMode="auto">
          <a:xfrm>
            <a:off x="4572000" y="1643050"/>
            <a:ext cx="4038600" cy="4572032"/>
          </a:xfrm>
          <a:prstGeom prst="rect">
            <a:avLst/>
          </a:prstGeom>
          <a:noFill/>
        </p:spPr>
      </p:pic>
      <p:sp>
        <p:nvSpPr>
          <p:cNvPr id="6" name="Прямокутник 5"/>
          <p:cNvSpPr/>
          <p:nvPr/>
        </p:nvSpPr>
        <p:spPr>
          <a:xfrm>
            <a:off x="214282" y="1357298"/>
            <a:ext cx="4214842" cy="5632311"/>
          </a:xfrm>
          <a:prstGeom prst="rect">
            <a:avLst/>
          </a:prstGeom>
        </p:spPr>
        <p:txBody>
          <a:bodyPr wrap="square">
            <a:spAutoFit/>
          </a:bodyPr>
          <a:lstStyle/>
          <a:p>
            <a:r>
              <a:rPr lang="uk-UA" dirty="0" smtClean="0"/>
              <a:t>Відомий композитор та княгиня </a:t>
            </a:r>
            <a:r>
              <a:rPr lang="uk-UA" dirty="0" err="1" smtClean="0"/>
              <a:t>Вітгенштейн</a:t>
            </a:r>
            <a:r>
              <a:rPr lang="uk-UA" dirty="0" smtClean="0"/>
              <a:t> закохалися один в одного. Та на перешкоді їхньому коханню був шлюб Кароліни. Багато років вона добивалася розлучення. Та вільною стала тільки після смерті чоловіка. Проте і на цьому не завершилися біди Кароліни та Ференца. Освятити їхній шлюб католицькі духівники відмовилися. Розчарувавшись у житті, Ліст віддалився від мирської суєти і від Кароліни.</a:t>
            </a:r>
            <a:r>
              <a:rPr lang="ru-RU" dirty="0" smtClean="0"/>
              <a:t> Та у заповіті відомий композитор написав про свою кохану: «Вона – джерело всіх моїх радощів </a:t>
            </a:r>
            <a:r>
              <a:rPr lang="ru-RU" dirty="0" err="1" smtClean="0"/>
              <a:t>і</a:t>
            </a:r>
            <a:r>
              <a:rPr lang="ru-RU" dirty="0" smtClean="0"/>
              <a:t> цілителька моїх страждань». Кароліна пережила свого коханого всього на півроку…</a:t>
            </a:r>
            <a:br>
              <a:rPr lang="ru-RU" dirty="0" smtClean="0"/>
            </a:br>
            <a:r>
              <a:rPr lang="uk-UA" dirty="0" smtClean="0"/>
              <a:t/>
            </a:r>
            <a:br>
              <a:rPr lang="uk-UA" dirty="0" smtClean="0"/>
            </a:br>
            <a:r>
              <a:rPr lang="uk-UA" dirty="0" smtClean="0"/>
              <a:t/>
            </a:r>
            <a:br>
              <a:rPr lang="uk-UA" dirty="0" smtClean="0"/>
            </a:br>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QQQ\Documents\фото\i2399114-363.jpg"/>
          <p:cNvPicPr>
            <a:picLocks noChangeAspect="1" noChangeArrowheads="1"/>
          </p:cNvPicPr>
          <p:nvPr/>
        </p:nvPicPr>
        <p:blipFill>
          <a:blip r:embed="rId2"/>
          <a:srcRect/>
          <a:stretch>
            <a:fillRect/>
          </a:stretch>
        </p:blipFill>
        <p:spPr bwMode="auto">
          <a:xfrm>
            <a:off x="0" y="-1785974"/>
            <a:ext cx="9144000" cy="864397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Мета уроку</a:t>
            </a:r>
            <a:endParaRPr lang="uk-UA" dirty="0"/>
          </a:p>
        </p:txBody>
      </p:sp>
      <p:sp>
        <p:nvSpPr>
          <p:cNvPr id="3" name="Місце для вмісту 2"/>
          <p:cNvSpPr>
            <a:spLocks noGrp="1"/>
          </p:cNvSpPr>
          <p:nvPr>
            <p:ph idx="1"/>
          </p:nvPr>
        </p:nvSpPr>
        <p:spPr>
          <a:xfrm>
            <a:off x="357158" y="1357298"/>
            <a:ext cx="8401080" cy="5500702"/>
          </a:xfrm>
        </p:spPr>
        <p:txBody>
          <a:bodyPr>
            <a:normAutofit lnSpcReduction="10000"/>
          </a:bodyPr>
          <a:lstStyle/>
          <a:p>
            <a:r>
              <a:rPr lang="uk-UA" dirty="0" smtClean="0"/>
              <a:t>Вияснити етапи розвитку любові між хлопцем і дівчиною;</a:t>
            </a:r>
          </a:p>
          <a:p>
            <a:r>
              <a:rPr lang="uk-UA" dirty="0" smtClean="0"/>
              <a:t>Сприяти розумінню учнями жертовної любові.</a:t>
            </a:r>
          </a:p>
          <a:p>
            <a:r>
              <a:rPr lang="uk-UA" dirty="0" smtClean="0"/>
              <a:t>Розкрити важливість дружніх взаємин між хлопцем та дівчиною.</a:t>
            </a:r>
          </a:p>
          <a:p>
            <a:r>
              <a:rPr lang="uk-UA" dirty="0" smtClean="0"/>
              <a:t>Виховувати відповідальність за прийняття  відповідального рішення.</a:t>
            </a:r>
          </a:p>
          <a:p>
            <a:pPr>
              <a:buNone/>
            </a:pPr>
            <a:r>
              <a:rPr lang="uk-UA" dirty="0" smtClean="0">
                <a:solidFill>
                  <a:schemeClr val="bg2">
                    <a:lumMod val="10000"/>
                  </a:schemeClr>
                </a:solidFill>
              </a:rPr>
              <a:t>         </a:t>
            </a:r>
            <a:r>
              <a:rPr lang="uk-UA" b="1" dirty="0" smtClean="0">
                <a:solidFill>
                  <a:schemeClr val="bg2">
                    <a:lumMod val="10000"/>
                  </a:schemeClr>
                </a:solidFill>
              </a:rPr>
              <a:t>Усе, що робиться заради любові. Набуває краси й величності.</a:t>
            </a:r>
          </a:p>
          <a:p>
            <a:pPr>
              <a:buNone/>
            </a:pPr>
            <a:r>
              <a:rPr lang="uk-UA" b="1" dirty="0" smtClean="0">
                <a:solidFill>
                  <a:schemeClr val="bg2">
                    <a:lumMod val="10000"/>
                  </a:schemeClr>
                </a:solidFill>
              </a:rPr>
              <a:t>                              Хосемарія  Ескріва</a:t>
            </a:r>
            <a:endParaRPr lang="uk-UA" b="1" dirty="0">
              <a:solidFill>
                <a:schemeClr val="bg2">
                  <a:lumMod val="1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Завдання уроку</a:t>
            </a:r>
            <a:endParaRPr lang="uk-UA" dirty="0"/>
          </a:p>
        </p:txBody>
      </p:sp>
      <p:sp>
        <p:nvSpPr>
          <p:cNvPr id="3" name="Місце для вмісту 2"/>
          <p:cNvSpPr>
            <a:spLocks noGrp="1"/>
          </p:cNvSpPr>
          <p:nvPr>
            <p:ph idx="1"/>
          </p:nvPr>
        </p:nvSpPr>
        <p:spPr/>
        <p:txBody>
          <a:bodyPr/>
          <a:lstStyle/>
          <a:p>
            <a:r>
              <a:rPr lang="uk-UA" dirty="0" smtClean="0"/>
              <a:t>Проаналізувати зміст понять: дружба ,  закоханість, кохання;</a:t>
            </a:r>
          </a:p>
          <a:p>
            <a:r>
              <a:rPr lang="uk-UA" dirty="0" smtClean="0"/>
              <a:t>Вияснити відмінності між станом закоханості людини і почуттям кохання.</a:t>
            </a:r>
          </a:p>
          <a:p>
            <a:r>
              <a:rPr lang="uk-UA" dirty="0" smtClean="0"/>
              <a:t>Підвести учнів до усвідомлення особистої відповідальності за  свої рішення.</a:t>
            </a:r>
          </a:p>
          <a:p>
            <a:endParaRPr lang="uk-UA"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Зміст уроку</a:t>
            </a:r>
            <a:endParaRPr lang="uk-UA" dirty="0"/>
          </a:p>
        </p:txBody>
      </p:sp>
      <p:sp>
        <p:nvSpPr>
          <p:cNvPr id="3" name="Місце для вмісту 2"/>
          <p:cNvSpPr>
            <a:spLocks noGrp="1"/>
          </p:cNvSpPr>
          <p:nvPr>
            <p:ph idx="1"/>
          </p:nvPr>
        </p:nvSpPr>
        <p:spPr/>
        <p:txBody>
          <a:bodyPr>
            <a:normAutofit fontScale="85000" lnSpcReduction="20000"/>
          </a:bodyPr>
          <a:lstStyle/>
          <a:p>
            <a:r>
              <a:rPr lang="uk-UA" dirty="0" smtClean="0"/>
              <a:t>Визначення понять методом “ мозкового </a:t>
            </a:r>
            <a:r>
              <a:rPr lang="uk-UA" dirty="0" err="1" smtClean="0"/>
              <a:t>штурму”</a:t>
            </a:r>
            <a:r>
              <a:rPr lang="uk-UA" dirty="0" smtClean="0"/>
              <a:t>.</a:t>
            </a:r>
          </a:p>
          <a:p>
            <a:pPr lvl="0"/>
            <a:r>
              <a:rPr lang="uk-UA" dirty="0" smtClean="0"/>
              <a:t>Дискусія : як поєднані поняття  зацікавленості, захопленості, закоханості, дружби між собою? Можуть вони існувати одне без одного,  у взаємовідносинах людей?</a:t>
            </a:r>
          </a:p>
          <a:p>
            <a:pPr lvl="0"/>
            <a:r>
              <a:rPr lang="uk-UA" dirty="0" smtClean="0"/>
              <a:t>Розгляд відмінностей між станом закоханості і почуттям кохання.</a:t>
            </a:r>
          </a:p>
          <a:p>
            <a:pPr lvl="0"/>
            <a:r>
              <a:rPr lang="uk-UA" dirty="0" smtClean="0"/>
              <a:t>Вправа: прийняття рішення.</a:t>
            </a:r>
          </a:p>
          <a:p>
            <a:r>
              <a:rPr lang="uk-UA" dirty="0" smtClean="0"/>
              <a:t>Етапи творення кохання</a:t>
            </a:r>
          </a:p>
          <a:p>
            <a:pPr lvl="0"/>
            <a:r>
              <a:rPr lang="uk-UA" dirty="0" smtClean="0"/>
              <a:t>Історії кохання відомих людей</a:t>
            </a:r>
          </a:p>
          <a:p>
            <a:r>
              <a:rPr lang="uk-UA" dirty="0" smtClean="0"/>
              <a:t>Висновки</a:t>
            </a:r>
          </a:p>
          <a:p>
            <a:endParaRPr lang="uk-UA" dirty="0" smtClean="0"/>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Місце для вмісту 5"/>
          <p:cNvGraphicFramePr>
            <a:graphicFrameLocks noGrp="1"/>
          </p:cNvGraphicFramePr>
          <p:nvPr>
            <p:ph idx="4294967295"/>
          </p:nvPr>
        </p:nvGraphicFramePr>
        <p:xfrm>
          <a:off x="0" y="714375"/>
          <a:ext cx="8858250" cy="5411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Відмінності </a:t>
            </a:r>
            <a:endParaRPr lang="uk-UA" dirty="0"/>
          </a:p>
        </p:txBody>
      </p:sp>
      <p:sp>
        <p:nvSpPr>
          <p:cNvPr id="5" name="Місце для тексту 4"/>
          <p:cNvSpPr>
            <a:spLocks noGrp="1"/>
          </p:cNvSpPr>
          <p:nvPr>
            <p:ph type="body" idx="1"/>
          </p:nvPr>
        </p:nvSpPr>
        <p:spPr/>
        <p:txBody>
          <a:bodyPr/>
          <a:lstStyle/>
          <a:p>
            <a:r>
              <a:rPr lang="uk-UA" dirty="0" smtClean="0"/>
              <a:t>Закоханість </a:t>
            </a:r>
            <a:endParaRPr lang="uk-UA" dirty="0"/>
          </a:p>
        </p:txBody>
      </p:sp>
      <p:sp>
        <p:nvSpPr>
          <p:cNvPr id="6" name="Місце для вмісту 5"/>
          <p:cNvSpPr>
            <a:spLocks noGrp="1"/>
          </p:cNvSpPr>
          <p:nvPr>
            <p:ph sz="half" idx="2"/>
          </p:nvPr>
        </p:nvSpPr>
        <p:spPr>
          <a:xfrm>
            <a:off x="142844" y="2174875"/>
            <a:ext cx="4354544" cy="3951288"/>
          </a:xfrm>
        </p:spPr>
        <p:txBody>
          <a:bodyPr>
            <a:normAutofit lnSpcReduction="10000"/>
          </a:bodyPr>
          <a:lstStyle/>
          <a:p>
            <a:r>
              <a:rPr lang="uk-UA" dirty="0" smtClean="0"/>
              <a:t>Стан закоханого .</a:t>
            </a:r>
          </a:p>
          <a:p>
            <a:r>
              <a:rPr lang="uk-UA" dirty="0" smtClean="0"/>
              <a:t>Домінують егоїстичні почуття.</a:t>
            </a:r>
          </a:p>
          <a:p>
            <a:r>
              <a:rPr lang="uk-UA" dirty="0" smtClean="0"/>
              <a:t>Це свято, піднесеність, радісний настрій.</a:t>
            </a:r>
          </a:p>
          <a:p>
            <a:r>
              <a:rPr lang="uk-UA" dirty="0" smtClean="0"/>
              <a:t>Вимагає чогось від партнера.</a:t>
            </a:r>
          </a:p>
          <a:p>
            <a:r>
              <a:rPr lang="uk-UA" dirty="0" smtClean="0"/>
              <a:t>Це голод за гострими відчуттями.</a:t>
            </a:r>
          </a:p>
          <a:p>
            <a:r>
              <a:rPr lang="uk-UA" dirty="0" smtClean="0"/>
              <a:t>Короткочасна. </a:t>
            </a:r>
          </a:p>
          <a:p>
            <a:r>
              <a:rPr lang="uk-UA" dirty="0" smtClean="0"/>
              <a:t>Приходить сама.</a:t>
            </a:r>
            <a:endParaRPr lang="uk-UA" dirty="0"/>
          </a:p>
        </p:txBody>
      </p:sp>
      <p:sp>
        <p:nvSpPr>
          <p:cNvPr id="7" name="Місце для тексту 6"/>
          <p:cNvSpPr>
            <a:spLocks noGrp="1"/>
          </p:cNvSpPr>
          <p:nvPr>
            <p:ph type="body" sz="quarter" idx="3"/>
          </p:nvPr>
        </p:nvSpPr>
        <p:spPr/>
        <p:txBody>
          <a:bodyPr/>
          <a:lstStyle/>
          <a:p>
            <a:r>
              <a:rPr lang="uk-UA" dirty="0" smtClean="0"/>
              <a:t>Кохання </a:t>
            </a:r>
            <a:endParaRPr lang="uk-UA" dirty="0"/>
          </a:p>
        </p:txBody>
      </p:sp>
      <p:sp>
        <p:nvSpPr>
          <p:cNvPr id="8" name="Місце для вмісту 7"/>
          <p:cNvSpPr>
            <a:spLocks noGrp="1"/>
          </p:cNvSpPr>
          <p:nvPr>
            <p:ph sz="quarter" idx="4"/>
          </p:nvPr>
        </p:nvSpPr>
        <p:spPr>
          <a:xfrm>
            <a:off x="4645025" y="2174875"/>
            <a:ext cx="4498975" cy="3951288"/>
          </a:xfrm>
        </p:spPr>
        <p:txBody>
          <a:bodyPr/>
          <a:lstStyle/>
          <a:p>
            <a:r>
              <a:rPr lang="uk-UA" dirty="0" smtClean="0"/>
              <a:t>Ставлення до іншої людини.</a:t>
            </a:r>
          </a:p>
          <a:p>
            <a:r>
              <a:rPr lang="uk-UA" dirty="0" smtClean="0"/>
              <a:t>Домінують альтруїстичні почуття.</a:t>
            </a:r>
          </a:p>
          <a:p>
            <a:r>
              <a:rPr lang="uk-UA" dirty="0" smtClean="0"/>
              <a:t>Переживає ряд труднощів, долання труднощів.</a:t>
            </a:r>
          </a:p>
          <a:p>
            <a:r>
              <a:rPr lang="uk-UA" dirty="0" smtClean="0"/>
              <a:t>Вимагає чогось від себе.</a:t>
            </a:r>
          </a:p>
          <a:p>
            <a:r>
              <a:rPr lang="uk-UA" dirty="0" smtClean="0"/>
              <a:t>Голод за людиною.</a:t>
            </a:r>
          </a:p>
          <a:p>
            <a:r>
              <a:rPr lang="uk-UA" dirty="0" smtClean="0"/>
              <a:t>Довготривала.</a:t>
            </a:r>
          </a:p>
          <a:p>
            <a:r>
              <a:rPr lang="uk-UA" dirty="0" smtClean="0"/>
              <a:t>Потрібно  творити.</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dirty="0" smtClean="0"/>
              <a:t>Вправа: Прийняття рішення</a:t>
            </a:r>
            <a:endParaRPr lang="uk-UA" dirty="0"/>
          </a:p>
        </p:txBody>
      </p:sp>
      <p:sp>
        <p:nvSpPr>
          <p:cNvPr id="6" name="Місце для вмісту 5"/>
          <p:cNvSpPr>
            <a:spLocks noGrp="1"/>
          </p:cNvSpPr>
          <p:nvPr>
            <p:ph idx="1"/>
          </p:nvPr>
        </p:nvSpPr>
        <p:spPr/>
        <p:txBody>
          <a:bodyPr/>
          <a:lstStyle/>
          <a:p>
            <a:r>
              <a:rPr lang="uk-UA" dirty="0" smtClean="0"/>
              <a:t>Запитання до обговорення:</a:t>
            </a:r>
          </a:p>
          <a:p>
            <a:r>
              <a:rPr lang="uk-UA" dirty="0" smtClean="0"/>
              <a:t>Що є важливим у процесі прийняття рішення?</a:t>
            </a:r>
          </a:p>
          <a:p>
            <a:r>
              <a:rPr lang="uk-UA" dirty="0" smtClean="0"/>
              <a:t>Коли вибір зроблено,хто безпосередньо стикається з наслідками?</a:t>
            </a:r>
          </a:p>
          <a:p>
            <a:r>
              <a:rPr lang="uk-UA" dirty="0" smtClean="0"/>
              <a:t>Хто несе відповідальність за прийняття рішення?</a:t>
            </a: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творення кохання</a:t>
            </a:r>
            <a:endParaRPr lang="uk-UA" dirty="0"/>
          </a:p>
        </p:txBody>
      </p:sp>
      <p:graphicFrame>
        <p:nvGraphicFramePr>
          <p:cNvPr id="8" name="Місце для вмісту 7"/>
          <p:cNvGraphicFramePr>
            <a:graphicFrameLocks noGrp="1"/>
          </p:cNvGraphicFramePr>
          <p:nvPr>
            <p:ph idx="1"/>
          </p:nvPr>
        </p:nvGraphicFramePr>
        <p:xfrm>
          <a:off x="457200" y="1600200"/>
          <a:ext cx="8229600" cy="4543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Овал 8"/>
          <p:cNvSpPr/>
          <p:nvPr/>
        </p:nvSpPr>
        <p:spPr>
          <a:xfrm>
            <a:off x="2357422" y="1857364"/>
            <a:ext cx="1357322"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дружба</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uk-UA" dirty="0" smtClean="0"/>
              <a:t>Платонічна любов</a:t>
            </a:r>
            <a:endParaRPr lang="uk-UA" dirty="0"/>
          </a:p>
        </p:txBody>
      </p:sp>
      <p:sp>
        <p:nvSpPr>
          <p:cNvPr id="9" name="Місце для вмісту 8"/>
          <p:cNvSpPr>
            <a:spLocks noGrp="1"/>
          </p:cNvSpPr>
          <p:nvPr>
            <p:ph sz="half" idx="2"/>
          </p:nvPr>
        </p:nvSpPr>
        <p:spPr>
          <a:xfrm>
            <a:off x="4000496" y="1214422"/>
            <a:ext cx="5143504" cy="4911741"/>
          </a:xfrm>
        </p:spPr>
        <p:txBody>
          <a:bodyPr>
            <a:noAutofit/>
          </a:bodyPr>
          <a:lstStyle/>
          <a:p>
            <a:r>
              <a:rPr lang="uk-UA" sz="2400" dirty="0" smtClean="0"/>
              <a:t>По суті, це - піднесені відносини, в яких партнери разом через глибоких почуттів один до одного. Їх об'єднують багато факторів, вони відчувають щиру зацікавленість у внутрішньому світі партнера. Такі почуття абсолютно безкорисливі і позбавлені очікування майбутньої вигоди. Також цими людьми рухає зовсім не пристрасть, а більш високі мотиви. Досить задушевних бесід, прогулянок і відчуття, що близька людина десь поруч. </a:t>
            </a:r>
            <a:endParaRPr lang="uk-UA" sz="2400" dirty="0"/>
          </a:p>
        </p:txBody>
      </p:sp>
      <p:pic>
        <p:nvPicPr>
          <p:cNvPr id="2050" name="Picture 2" descr="C:\Users\QQQ\Documents\фото\загружено.jpg"/>
          <p:cNvPicPr>
            <a:picLocks noGrp="1" noChangeAspect="1" noChangeArrowheads="1"/>
          </p:cNvPicPr>
          <p:nvPr>
            <p:ph sz="half" idx="1"/>
          </p:nvPr>
        </p:nvPicPr>
        <p:blipFill>
          <a:blip r:embed="rId2"/>
          <a:srcRect/>
          <a:stretch>
            <a:fillRect/>
          </a:stretch>
        </p:blipFill>
        <p:spPr bwMode="auto">
          <a:xfrm>
            <a:off x="27444" y="1357298"/>
            <a:ext cx="3901614" cy="5214974"/>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628</Words>
  <Application>Microsoft Office PowerPoint</Application>
  <PresentationFormat>Экран (4:3)</PresentationFormat>
  <Paragraphs>75</Paragraphs>
  <Slides>15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15</vt:i4>
      </vt:variant>
    </vt:vector>
  </HeadingPairs>
  <TitlesOfParts>
    <vt:vector size="18" baseType="lpstr">
      <vt:lpstr>Arial</vt:lpstr>
      <vt:lpstr>Calibri</vt:lpstr>
      <vt:lpstr>Тема Office</vt:lpstr>
      <vt:lpstr>Етапи розвитку любові</vt:lpstr>
      <vt:lpstr>Мета уроку</vt:lpstr>
      <vt:lpstr>Завдання уроку</vt:lpstr>
      <vt:lpstr>Зміст уроку</vt:lpstr>
      <vt:lpstr>Презентация PowerPoint</vt:lpstr>
      <vt:lpstr>Відмінності </vt:lpstr>
      <vt:lpstr>Вправа: Прийняття рішення</vt:lpstr>
      <vt:lpstr>Етапи творення кохання</vt:lpstr>
      <vt:lpstr>Платонічна любов</vt:lpstr>
      <vt:lpstr>Історії кохання</vt:lpstr>
      <vt:lpstr>Іван Мазепа та Мотря Кочубеївна</vt:lpstr>
      <vt:lpstr>       Софія Яблоновська і граф Олександр Фредро  </vt:lpstr>
      <vt:lpstr>Оноре де Бальзак та Евеліна Ганська</vt:lpstr>
      <vt:lpstr>Ференц Ліст і Кароліна Вітгнештейн</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Етапи розвитку любові</dc:title>
  <cp:lastModifiedBy>Acer</cp:lastModifiedBy>
  <cp:revision>56</cp:revision>
  <dcterms:modified xsi:type="dcterms:W3CDTF">2021-09-13T18:43:17Z</dcterms:modified>
</cp:coreProperties>
</file>