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8000" dirty="0">
                <a:solidFill>
                  <a:srgbClr val="FFFF00"/>
                </a:solidFill>
              </a:rPr>
              <a:t>Відновлення ресурсу</a:t>
            </a:r>
            <a:endParaRPr lang="ru-RU" sz="80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 err="1"/>
              <a:t>Підготувала</a:t>
            </a:r>
            <a:endParaRPr lang="ru-RU" sz="2800" dirty="0"/>
          </a:p>
          <a:p>
            <a:r>
              <a:rPr lang="ru-RU" sz="2800" dirty="0" err="1"/>
              <a:t>практичний</a:t>
            </a:r>
            <a:r>
              <a:rPr lang="ru-RU" sz="2800" dirty="0"/>
              <a:t> психолог ДНЗ № 1</a:t>
            </a:r>
          </a:p>
          <a:p>
            <a:r>
              <a:rPr lang="ru-RU" sz="2800" dirty="0"/>
              <a:t>Людмила ГОВОРУШКО</a:t>
            </a:r>
          </a:p>
          <a:p>
            <a:endParaRPr lang="ru-RU" sz="2800" dirty="0"/>
          </a:p>
          <a:p>
            <a:r>
              <a:rPr lang="ru-RU" sz="2800"/>
              <a:t>Чортків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444992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Скажіть про себе одну приємну річ!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877040"/>
          </a:xfrm>
        </p:spPr>
        <p:txBody>
          <a:bodyPr>
            <a:normAutofit/>
          </a:bodyPr>
          <a:lstStyle/>
          <a:p>
            <a:r>
              <a:rPr lang="uk-UA" dirty="0"/>
              <a:t>Рефлексія:</a:t>
            </a:r>
            <a:br>
              <a:rPr lang="uk-UA" dirty="0"/>
            </a:br>
            <a:r>
              <a:rPr lang="uk-UA" dirty="0"/>
              <a:t>Як ви себе зараз почуваєте?</a:t>
            </a:r>
            <a:br>
              <a:rPr lang="uk-UA" dirty="0"/>
            </a:br>
            <a:r>
              <a:rPr lang="uk-UA" dirty="0"/>
              <a:t>Поділіться своїми емоціями від виконаної вправи.</a:t>
            </a:r>
            <a:br>
              <a:rPr lang="uk-UA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156960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Пригадайте подію, яка відбулася з вам та принесла радісні відчуття!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30908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rgbClr val="00B050"/>
                </a:solidFill>
              </a:rPr>
              <a:t>Вправа із секундоміром</a:t>
            </a:r>
            <a:br>
              <a:rPr lang="uk-UA" dirty="0"/>
            </a:br>
            <a:r>
              <a:rPr lang="uk-UA" b="1" dirty="0"/>
              <a:t>Інструкція: </a:t>
            </a:r>
            <a:r>
              <a:rPr lang="uk-UA" dirty="0"/>
              <a:t>поставте таймер на 1 хвилину і своїми відчуттями відчуйте плин 1 хвилини.</a:t>
            </a:r>
            <a:br>
              <a:rPr lang="uk-UA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7724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00B050"/>
                </a:solidFill>
              </a:rPr>
              <a:t>Якщо ви подивилися на секундомір і дійсно пройшла 1 хвилина, то ви в ресурсі.</a:t>
            </a:r>
            <a:br>
              <a:rPr lang="uk-UA" dirty="0"/>
            </a:br>
            <a:r>
              <a:rPr lang="uk-UA" dirty="0">
                <a:solidFill>
                  <a:srgbClr val="002060"/>
                </a:solidFill>
              </a:rPr>
              <a:t>Якщо ви подивилися раніше, то ви спішите і вам потрібна врівноваженість.</a:t>
            </a:r>
            <a:br>
              <a:rPr lang="uk-UA" dirty="0"/>
            </a:br>
            <a:r>
              <a:rPr lang="uk-UA" dirty="0">
                <a:solidFill>
                  <a:srgbClr val="FF0000"/>
                </a:solidFill>
              </a:rPr>
              <a:t>Якщо ви подивилися пізніше, то вам потрібно </a:t>
            </a:r>
            <a:r>
              <a:rPr lang="uk-UA" dirty="0" err="1">
                <a:solidFill>
                  <a:srgbClr val="FF0000"/>
                </a:solidFill>
              </a:rPr>
              <a:t>“заземлитися”</a:t>
            </a:r>
            <a:r>
              <a:rPr lang="uk-UA" dirty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093064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Вправа на </a:t>
            </a:r>
            <a:r>
              <a:rPr lang="uk-UA" dirty="0" err="1"/>
              <a:t>“заземлення”</a:t>
            </a:r>
            <a:br>
              <a:rPr lang="uk-UA" dirty="0"/>
            </a:br>
            <a:r>
              <a:rPr lang="uk-UA" dirty="0"/>
              <a:t>(зменшення відчуття тривоги)</a:t>
            </a:r>
            <a:br>
              <a:rPr lang="uk-UA" dirty="0"/>
            </a:br>
            <a:r>
              <a:rPr lang="uk-UA" sz="6600" b="1" dirty="0"/>
              <a:t>“5-4-3-2-1”</a:t>
            </a:r>
            <a:br>
              <a:rPr lang="uk-UA" dirty="0"/>
            </a:br>
            <a:endParaRPr lang="ru-RU" dirty="0"/>
          </a:p>
        </p:txBody>
      </p:sp>
      <p:pic>
        <p:nvPicPr>
          <p:cNvPr id="2050" name="Picture 2" descr="http://life-after-ato.com.ua/media/2020/06/23/5865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77072"/>
            <a:ext cx="3816424" cy="25957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317200"/>
          </a:xfrm>
        </p:spPr>
        <p:txBody>
          <a:bodyPr>
            <a:normAutofit fontScale="90000"/>
          </a:bodyPr>
          <a:lstStyle/>
          <a:p>
            <a:r>
              <a:rPr lang="uk-UA" dirty="0"/>
              <a:t>Інструкція: сядьте зручно, ноги поставте на підлогу, дихайте спокійно. Огляньте кімнату і зафіксуйте 5 предметів, їх форму та колір довкола себе.</a:t>
            </a:r>
            <a:br>
              <a:rPr lang="uk-UA" dirty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237080"/>
          </a:xfrm>
        </p:spPr>
        <p:txBody>
          <a:bodyPr/>
          <a:lstStyle/>
          <a:p>
            <a:r>
              <a:rPr lang="uk-UA" dirty="0"/>
              <a:t>Закрийте очі  та прислухайтесь до відчуттів у своєму тілі. Назвіть 4 своїх відчуттів зараз.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868928"/>
          </a:xfrm>
        </p:spPr>
        <p:txBody>
          <a:bodyPr>
            <a:normAutofit/>
          </a:bodyPr>
          <a:lstStyle/>
          <a:p>
            <a:r>
              <a:rPr lang="uk-UA" dirty="0"/>
              <a:t>Прислухайтесь, визначте 3 звуки довкола вас, які зараз найгучніші.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2652904"/>
          </a:xfrm>
        </p:spPr>
        <p:txBody>
          <a:bodyPr>
            <a:normAutofit/>
          </a:bodyPr>
          <a:lstStyle/>
          <a:p>
            <a:r>
              <a:rPr lang="uk-UA" dirty="0"/>
              <a:t>Згадайте 2 аромати, які вам найбільше подобаються.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191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Constantia</vt:lpstr>
      <vt:lpstr>Wingdings 2</vt:lpstr>
      <vt:lpstr>Поток</vt:lpstr>
      <vt:lpstr>Відновлення ресурсу</vt:lpstr>
      <vt:lpstr>Пригадайте подію, яка відбулася з вам та принесла радісні відчуття!</vt:lpstr>
      <vt:lpstr>Вправа із секундоміром Інструкція: поставте таймер на 1 хвилину і своїми відчуттями відчуйте плин 1 хвилини. </vt:lpstr>
      <vt:lpstr>Якщо ви подивилися на секундомір і дійсно пройшла 1 хвилина, то ви в ресурсі. Якщо ви подивилися раніше, то ви спішите і вам потрібна врівноваженість. Якщо ви подивилися пізніше, то вам потрібно “заземлитися”.</vt:lpstr>
      <vt:lpstr>Вправа на “заземлення” (зменшення відчуття тривоги) “5-4-3-2-1” </vt:lpstr>
      <vt:lpstr>Інструкція: сядьте зручно, ноги поставте на підлогу, дихайте спокійно. Огляньте кімнату і зафіксуйте 5 предметів, їх форму та колір довкола себе. </vt:lpstr>
      <vt:lpstr>Закрийте очі  та прислухайтесь до відчуттів у своєму тілі. Назвіть 4 своїх відчуттів зараз.</vt:lpstr>
      <vt:lpstr>Прислухайтесь, визначте 3 звуки довкола вас, які зараз найгучніші.</vt:lpstr>
      <vt:lpstr>Згадайте 2 аромати, які вам найбільше подобаються.</vt:lpstr>
      <vt:lpstr>Скажіть про себе одну приємну річ!</vt:lpstr>
      <vt:lpstr>Рефлексія: Як ви себе зараз почуваєте? Поділіться своїми емоціями від виконаної вправи.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Відновлення ресурсу</dc:title>
  <dc:creator>Admin</dc:creator>
  <cp:lastModifiedBy>Наталія Дмитровська</cp:lastModifiedBy>
  <cp:revision>10</cp:revision>
  <dcterms:created xsi:type="dcterms:W3CDTF">2022-04-23T11:38:03Z</dcterms:created>
  <dcterms:modified xsi:type="dcterms:W3CDTF">2023-01-31T16:00:25Z</dcterms:modified>
</cp:coreProperties>
</file>