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73" r:id="rId3"/>
    <p:sldId id="265" r:id="rId4"/>
    <p:sldId id="266" r:id="rId5"/>
    <p:sldId id="267" r:id="rId6"/>
    <p:sldId id="272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8" autoAdjust="0"/>
    <p:restoredTop sz="94660"/>
  </p:normalViewPr>
  <p:slideViewPr>
    <p:cSldViewPr>
      <p:cViewPr varScale="1">
        <p:scale>
          <a:sx n="64" d="100"/>
          <a:sy n="64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7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6048672" cy="5170586"/>
          </a:xfrm>
        </p:spPr>
        <p:txBody>
          <a:bodyPr>
            <a:normAutofit/>
          </a:bodyPr>
          <a:lstStyle/>
          <a:p>
            <a:r>
              <a:rPr lang="uk-UA" sz="5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ПРАКТИКИ</a:t>
            </a: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b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 допоможуть </a:t>
            </a:r>
            <a:b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стабілізуватися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7390D0-DDC2-08B0-06A9-ADDA78DBEA52}"/>
              </a:ext>
            </a:extLst>
          </p:cNvPr>
          <p:cNvSpPr txBox="1"/>
          <p:nvPr/>
        </p:nvSpPr>
        <p:spPr>
          <a:xfrm>
            <a:off x="1187624" y="4674284"/>
            <a:ext cx="47219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 err="1">
                <a:solidFill>
                  <a:srgbClr val="002060"/>
                </a:solidFill>
              </a:rPr>
              <a:t>Підготувала</a:t>
            </a:r>
            <a:endParaRPr lang="ru-RU" sz="1800" b="1" dirty="0">
              <a:solidFill>
                <a:srgbClr val="002060"/>
              </a:solidFill>
            </a:endParaRPr>
          </a:p>
          <a:p>
            <a:r>
              <a:rPr lang="ru-RU" sz="1800" b="1" dirty="0" err="1">
                <a:solidFill>
                  <a:srgbClr val="002060"/>
                </a:solidFill>
              </a:rPr>
              <a:t>практичний</a:t>
            </a:r>
            <a:r>
              <a:rPr lang="ru-RU" sz="1800" b="1" dirty="0">
                <a:solidFill>
                  <a:srgbClr val="002060"/>
                </a:solidFill>
              </a:rPr>
              <a:t> психолог ДНЗ № 1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Людмила ГОВОРУШКО</a:t>
            </a:r>
          </a:p>
          <a:p>
            <a:endParaRPr lang="ru-RU" sz="1800" b="1" dirty="0">
              <a:solidFill>
                <a:srgbClr val="002060"/>
              </a:solidFill>
            </a:endParaRPr>
          </a:p>
          <a:p>
            <a:r>
              <a:rPr lang="ru-RU" sz="1800" b="1" dirty="0" err="1">
                <a:solidFill>
                  <a:srgbClr val="002060"/>
                </a:solidFill>
              </a:rPr>
              <a:t>Чортків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20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7" y="0"/>
            <a:ext cx="9144000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457200"/>
            <a:ext cx="7006552" cy="4123928"/>
          </a:xfrm>
        </p:spPr>
        <p:txBody>
          <a:bodyPr>
            <a:normAutofit/>
          </a:bodyPr>
          <a:lstStyle/>
          <a:p>
            <a:r>
              <a:rPr lang="uk-UA" b="1" dirty="0" err="1"/>
              <a:t>Резильєнтність</a:t>
            </a:r>
            <a:r>
              <a:rPr lang="uk-UA" dirty="0"/>
              <a:t> – динамічний процес успішної адаптації до стресу, травми, </a:t>
            </a:r>
            <a:r>
              <a:rPr lang="uk-UA" dirty="0" err="1"/>
              <a:t>“викликів”</a:t>
            </a:r>
            <a:r>
              <a:rPr lang="uk-UA" dirty="0"/>
              <a:t> життя. Наші думки, поведінка, які дають нам справлятися з </a:t>
            </a:r>
            <a:r>
              <a:rPr lang="uk-UA" dirty="0" err="1"/>
              <a:t>травмуючою</a:t>
            </a:r>
            <a:r>
              <a:rPr lang="uk-UA" dirty="0"/>
              <a:t> ситуацією.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7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5184576" cy="3248185"/>
          </a:xfrm>
        </p:spPr>
        <p:txBody>
          <a:bodyPr>
            <a:normAutofit/>
          </a:bodyPr>
          <a:lstStyle/>
          <a:p>
            <a:r>
              <a:rPr lang="uk-UA" sz="5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«Гримаси» </a:t>
            </a:r>
            <a:br>
              <a:rPr lang="uk-UA" sz="5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3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Скорчить гримасу. Уявіть, що ви хочете когось здивувати, налякати, а ще постарайтесь видати дивний (або смішний) звук.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89931">
            <a:off x="436883" y="3208773"/>
            <a:ext cx="4418462" cy="29161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 rot="21194398">
            <a:off x="5669404" y="289507"/>
            <a:ext cx="2900716" cy="32560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913758"/>
            <a:ext cx="3252413" cy="21574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07709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7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5184576" cy="3248185"/>
          </a:xfrm>
        </p:spPr>
        <p:txBody>
          <a:bodyPr>
            <a:normAutofit/>
          </a:bodyPr>
          <a:lstStyle/>
          <a:p>
            <a:r>
              <a:rPr lang="uk-UA" sz="5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56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Потягушки</a:t>
            </a:r>
            <a:r>
              <a:rPr lang="uk-UA" sz="5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</a:t>
            </a:r>
            <a:br>
              <a:rPr lang="uk-UA" sz="5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3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 тільки з</a:t>
            </a:r>
            <a:r>
              <a:rPr lang="en-US" sz="23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3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явиться можливість, зробіть цю вправу багато разів, добренько потягніться вверх.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9499">
            <a:off x="662646" y="3366806"/>
            <a:ext cx="4158747" cy="27640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6174">
            <a:off x="5922389" y="1228043"/>
            <a:ext cx="2266189" cy="302547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90848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7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6120680" cy="6237312"/>
          </a:xfrm>
        </p:spPr>
        <p:txBody>
          <a:bodyPr>
            <a:normAutofit/>
          </a:bodyPr>
          <a:lstStyle/>
          <a:p>
            <a:r>
              <a:rPr lang="uk-UA" sz="5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Дихальна гімнастика</a:t>
            </a:r>
            <a:br>
              <a:rPr lang="uk-UA" sz="5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3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Вправа. </a:t>
            </a:r>
            <a:r>
              <a:rPr lang="uk-UA" sz="23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Закрийте очі. Починайте глибоко повільно дихати. Не менше 10 дихальних циклів. Глибокий швидкий вдих та повільний видих. Тепер уявіть електронне табло. З цифрою, наприклад 50. на кожен такий вдих та видих цифра на табло зменшується на один. Тобто, 50…49…48… і так до нуля. Потім повертайтеся до звичайного дихання. </a:t>
            </a:r>
            <a:r>
              <a:rPr lang="uk-UA" sz="23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Посидіть</a:t>
            </a:r>
            <a:r>
              <a:rPr lang="uk-UA" sz="23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трохи із заплющеними очима. Відчуйте своє тіло. Розплющуйте очі.</a:t>
            </a:r>
          </a:p>
        </p:txBody>
      </p:sp>
    </p:spTree>
    <p:extLst>
      <p:ext uri="{BB962C8B-B14F-4D97-AF65-F5344CB8AC3E}">
        <p14:creationId xmlns:p14="http://schemas.microsoft.com/office/powerpoint/2010/main" val="4190848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7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5472608" cy="3339730"/>
          </a:xfrm>
        </p:spPr>
        <p:txBody>
          <a:bodyPr>
            <a:normAutofit/>
          </a:bodyPr>
          <a:lstStyle/>
          <a:p>
            <a:r>
              <a:rPr lang="uk-UA" sz="5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Самомасаж</a:t>
            </a:r>
            <a:br>
              <a:rPr lang="uk-UA" sz="5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6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 масаж, який виконується власноруч, на власному тілі; чудовий спосіб, щоб розслабитися.</a:t>
            </a:r>
            <a:br>
              <a:rPr lang="uk-UA" sz="5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23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9562">
            <a:off x="1044992" y="2801102"/>
            <a:ext cx="4934728" cy="34616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11224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144</TotalTime>
  <Words>192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Franklin Gothic Book</vt:lpstr>
      <vt:lpstr>Franklin Gothic Medium</vt:lpstr>
      <vt:lpstr>Wingdings 2</vt:lpstr>
      <vt:lpstr>Трек</vt:lpstr>
      <vt:lpstr>ПРАКТИКИ,  які допоможуть  стабілізуватися</vt:lpstr>
      <vt:lpstr>Резильєнтність – динамічний процес успішної адаптації до стресу, травми, “викликів” життя. Наші думки, поведінка, які дають нам справлятися з травмуючою ситуацією.</vt:lpstr>
      <vt:lpstr>«Гримаси»  Скорчить гримасу. Уявіть, що ви хочете когось здивувати, налякати, а ще постарайтесь видати дивний (або смішний) звук.</vt:lpstr>
      <vt:lpstr>«Потягушки»  Як тільки з’явиться можливість, зробіть цю вправу багато разів, добренько потягніться вверх.</vt:lpstr>
      <vt:lpstr>Дихальна гімнастика Вправа. Закрийте очі. Починайте глибоко повільно дихати. Не менше 10 дихальних циклів. Глибокий швидкий вдих та повільний видих. Тепер уявіть електронне табло. З цифрою, наприклад 50. на кожен такий вдих та видих цифра на табло зменшується на один. Тобто, 50…49…48… і так до нуля. Потім повертайтеся до звичайного дихання. Посидіть трохи із заплющеними очима. Відчуйте своє тіло. Розплющуйте очі.</vt:lpstr>
      <vt:lpstr>Самомасаж Це масаж, який виконується власноруч, на власному тілі; чудовий спосіб, щоб розслабитися.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Психологічна підтримка під час воєнного стану (війни)</dc:title>
  <dc:creator>Іра</dc:creator>
  <cp:lastModifiedBy>Наталія Дмитровська</cp:lastModifiedBy>
  <cp:revision>16</cp:revision>
  <dcterms:created xsi:type="dcterms:W3CDTF">2022-03-25T09:49:28Z</dcterms:created>
  <dcterms:modified xsi:type="dcterms:W3CDTF">2023-01-31T16:06:25Z</dcterms:modified>
</cp:coreProperties>
</file>