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9"/>
  </p:notesMasterIdLst>
  <p:sldIdLst>
    <p:sldId id="256" r:id="rId2"/>
    <p:sldId id="280" r:id="rId3"/>
    <p:sldId id="286" r:id="rId4"/>
    <p:sldId id="281" r:id="rId5"/>
    <p:sldId id="289" r:id="rId6"/>
    <p:sldId id="288" r:id="rId7"/>
    <p:sldId id="292" r:id="rId8"/>
    <p:sldId id="295" r:id="rId9"/>
    <p:sldId id="296" r:id="rId10"/>
    <p:sldId id="297" r:id="rId11"/>
    <p:sldId id="300" r:id="rId12"/>
    <p:sldId id="301" r:id="rId13"/>
    <p:sldId id="303" r:id="rId14"/>
    <p:sldId id="304" r:id="rId15"/>
    <p:sldId id="305" r:id="rId16"/>
    <p:sldId id="307" r:id="rId17"/>
    <p:sldId id="310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FF0066"/>
    <a:srgbClr val="CC00FF"/>
    <a:srgbClr val="236B23"/>
    <a:srgbClr val="339966"/>
    <a:srgbClr val="00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5" autoAdjust="0"/>
    <p:restoredTop sz="94660"/>
  </p:normalViewPr>
  <p:slideViewPr>
    <p:cSldViewPr>
      <p:cViewPr varScale="1">
        <p:scale>
          <a:sx n="69" d="100"/>
          <a:sy n="69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A3D43B0-AFB4-4EE9-9CA3-34E10445DD70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B335B03-E384-4615-804C-F243885B8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53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155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89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34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83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8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61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4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2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42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ADFF3A-3936-455D-BCE3-8CBC54047C77}" type="datetimeFigureOut">
              <a:rPr lang="ru-RU" smtClean="0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0679F5-7A21-4328-A929-C54D8F0A0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8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gif"/><Relationship Id="rId7" Type="http://schemas.openxmlformats.org/officeDocument/2006/relationships/image" Target="../media/image38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hyperlink" Target="http://smajliki.ru/smilie-328845063.html" TargetMode="Externa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hyperlink" Target="http://smajliki.ru/smilie-767708103.html" TargetMode="External"/><Relationship Id="rId7" Type="http://schemas.openxmlformats.org/officeDocument/2006/relationships/image" Target="../media/image56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" descr="1269844502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0"/>
            <a:ext cx="11625263" cy="726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AutoShape 10"/>
          <p:cNvSpPr>
            <a:spLocks noChangeArrowheads="1"/>
          </p:cNvSpPr>
          <p:nvPr/>
        </p:nvSpPr>
        <p:spPr bwMode="auto">
          <a:xfrm>
            <a:off x="539750" y="260350"/>
            <a:ext cx="8243888" cy="6335713"/>
          </a:xfrm>
          <a:prstGeom prst="flowChartProcess">
            <a:avLst/>
          </a:prstGeom>
          <a:solidFill>
            <a:schemeClr val="tx1">
              <a:alpha val="5215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339" name="Picture 7" descr="bell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8130" y="278503"/>
            <a:ext cx="1807315" cy="127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2319337" y="2857976"/>
            <a:ext cx="576103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dirty="0" smtClean="0">
                <a:solidFill>
                  <a:schemeClr val="bg1"/>
                </a:solidFill>
                <a:latin typeface="Arial Black" pitchFamily="34" charset="0"/>
              </a:rPr>
              <a:t>Цікаві моменти нашого ШКІЛЬНОГО ЖИТТЯ</a:t>
            </a:r>
            <a:endParaRPr lang="uk-UA" sz="3200" dirty="0">
              <a:solidFill>
                <a:schemeClr val="bg1"/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endParaRPr lang="uk-UA" sz="1400" dirty="0">
              <a:solidFill>
                <a:schemeClr val="bg1"/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uk-UA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uk-UA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4341" name="Picture 6" descr="emblem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84580"/>
            <a:ext cx="214471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022gimnazija_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840" y="4244570"/>
            <a:ext cx="3456186" cy="231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{title}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4" descr="http://s5.rimg.info/a0c21635e47649ec5bd36f41b1ee249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9725"/>
            <a:ext cx="1985963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WordArt 9"/>
          <p:cNvSpPr>
            <a:spLocks noChangeArrowheads="1" noChangeShapeType="1" noTextEdit="1"/>
          </p:cNvSpPr>
          <p:nvPr/>
        </p:nvSpPr>
        <p:spPr bwMode="auto">
          <a:xfrm>
            <a:off x="639641" y="807343"/>
            <a:ext cx="5401296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</a:rPr>
              <a:t>День </a:t>
            </a:r>
            <a:r>
              <a:rPr lang="ru-RU" sz="3600" kern="1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</a:rPr>
              <a:t>Іменинника</a:t>
            </a:r>
            <a:endParaRPr lang="ru-RU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/>
            </a:endParaRPr>
          </a:p>
        </p:txBody>
      </p:sp>
      <p:pic>
        <p:nvPicPr>
          <p:cNvPr id="24580" name="Picture 22" descr="http://s3.rimg.info/5e50a897aa7bdebd16a0bdd488b3f22d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0500" y="476250"/>
            <a:ext cx="1333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4" descr="http://s2.rimg.info/1a8b090c307e28a56521efebd46327a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404813"/>
            <a:ext cx="16192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3" descr="http://s2.rimg.info/90cfa78f49822c9429f6590934b22a3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2450" y="5715000"/>
            <a:ext cx="971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52120" y="1698459"/>
            <a:ext cx="3244231" cy="331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696" y="2776372"/>
            <a:ext cx="4176463" cy="331692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9" descr="http://s10.rimg.info/b7886296e27a5d99c51d711a404c6c2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375" y="1484313"/>
            <a:ext cx="11906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438778" y="648222"/>
            <a:ext cx="5688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НОВОРІЧНІ ПРИГОДИ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25606" name="Picture 12" descr="DSCN0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2991174" cy="393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MG-7dee134881be1173b1f8f5ab2a04527c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856004"/>
            <a:ext cx="3128970" cy="5214950"/>
          </a:xfrm>
          <a:prstGeom prst="rect">
            <a:avLst/>
          </a:prstGeom>
        </p:spPr>
      </p:pic>
      <p:pic>
        <p:nvPicPr>
          <p:cNvPr id="25604" name="Picture 29" descr="http://s11.rimg.info/8ef08af9fdff4d9b8ab873032828ee8b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86375"/>
            <a:ext cx="19431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0" descr="http://s8.rimg.info/c2fbf31c7b87bbfaddde02ee0d4748b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525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1" descr="http://s8.rimg.info/ad063e8de48b568a3b28218f7ffc351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848" y="3394074"/>
            <a:ext cx="239236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7" descr="103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6013" y="-125413"/>
            <a:ext cx="11664951" cy="728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WordArt 10"/>
          <p:cNvSpPr>
            <a:spLocks noChangeArrowheads="1" noChangeShapeType="1" noTextEdit="1"/>
          </p:cNvSpPr>
          <p:nvPr/>
        </p:nvSpPr>
        <p:spPr bwMode="auto">
          <a:xfrm>
            <a:off x="4071934" y="1285860"/>
            <a:ext cx="6116690" cy="1207036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Вечорниці</a:t>
            </a:r>
            <a:endParaRPr lang="ru-RU" sz="3600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mpact"/>
            </a:endParaRPr>
          </a:p>
        </p:txBody>
      </p:sp>
      <p:pic>
        <p:nvPicPr>
          <p:cNvPr id="26627" name="Picture 2" descr="http://s7.rimg.info/04f528992dae95c766a84ea19326fc5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33375"/>
            <a:ext cx="24288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_20201228_0959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875697" y="1556792"/>
            <a:ext cx="4714876" cy="3536157"/>
          </a:xfrm>
          <a:prstGeom prst="rect">
            <a:avLst/>
          </a:prstGeom>
        </p:spPr>
      </p:pic>
      <p:pic>
        <p:nvPicPr>
          <p:cNvPr id="10" name="Рисунок 9" descr="IMG-2fce65f97017b01a8ad4d158e8309509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179" y="2924944"/>
            <a:ext cx="6709759" cy="377423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0"/>
            <a:ext cx="457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 i="1">
              <a:solidFill>
                <a:srgbClr val="FF0066"/>
              </a:solidFill>
              <a:latin typeface="Calibri" pitchFamily="34" charset="0"/>
            </a:endParaRPr>
          </a:p>
        </p:txBody>
      </p:sp>
      <p:pic>
        <p:nvPicPr>
          <p:cNvPr id="5" name="Рисунок 4" descr="IMG_20200214_103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00042"/>
            <a:ext cx="7929618" cy="594721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1" descr="{title}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http://s10.rimg.info/60fbc707020ba7283406a49668ecc168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789363"/>
            <a:ext cx="41243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http://s15.rimg.info/5c6a3e9252b87c5d7452364550a5fb0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95726">
            <a:off x="-468313" y="1628775"/>
            <a:ext cx="28575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0" descr="http://s2.rimg.info/c2fea1e11a0c23e5517f6370c2d11ff6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589588"/>
            <a:ext cx="7429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WordArt 13"/>
          <p:cNvSpPr>
            <a:spLocks noChangeArrowheads="1" noChangeShapeType="1" noTextEdit="1"/>
          </p:cNvSpPr>
          <p:nvPr/>
        </p:nvSpPr>
        <p:spPr bwMode="auto">
          <a:xfrm>
            <a:off x="287287" y="403865"/>
            <a:ext cx="4176588" cy="17439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Природа -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це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казка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,</a:t>
            </a:r>
          </a:p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яку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потрібно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читати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серцем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28678" name="Picture 4" descr="http://s4.rimg.info/2847940c5e7f8f1f5606e1397fda9a9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35150" y="3068638"/>
            <a:ext cx="31432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5" descr="ameli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3857628"/>
            <a:ext cx="3429000" cy="268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_20200121_13162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00562" y="785794"/>
            <a:ext cx="4339841" cy="578645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WordArt 14"/>
          <p:cNvSpPr>
            <a:spLocks noChangeArrowheads="1" noChangeShapeType="1" noTextEdit="1"/>
          </p:cNvSpPr>
          <p:nvPr/>
        </p:nvSpPr>
        <p:spPr bwMode="auto">
          <a:xfrm>
            <a:off x="395536" y="908720"/>
            <a:ext cx="3960813" cy="9320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Золоті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ручки</a:t>
            </a:r>
          </a:p>
        </p:txBody>
      </p:sp>
      <p:pic>
        <p:nvPicPr>
          <p:cNvPr id="8" name="Рисунок 7" descr="зображення_viber_2022-12-03_10-28-43-4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0" y="2132856"/>
            <a:ext cx="3229175" cy="4305566"/>
          </a:xfrm>
          <a:prstGeom prst="rect">
            <a:avLst/>
          </a:prstGeom>
        </p:spPr>
      </p:pic>
      <p:pic>
        <p:nvPicPr>
          <p:cNvPr id="9" name="Рисунок 8" descr="IMG-5cd4e26da8b44d1c37e831bc1ed303c1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24634"/>
            <a:ext cx="3500430" cy="2100258"/>
          </a:xfrm>
          <a:prstGeom prst="rect">
            <a:avLst/>
          </a:prstGeom>
        </p:spPr>
      </p:pic>
      <p:pic>
        <p:nvPicPr>
          <p:cNvPr id="10" name="Рисунок 9" descr="зображення_viber_2022-12-04_11-34-43-9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671738"/>
            <a:ext cx="2839643" cy="378619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8"/>
          <p:cNvSpPr>
            <a:spLocks noChangeArrowheads="1" noChangeShapeType="1" noTextEdit="1"/>
          </p:cNvSpPr>
          <p:nvPr/>
        </p:nvSpPr>
        <p:spPr bwMode="auto">
          <a:xfrm>
            <a:off x="1049030" y="404664"/>
            <a:ext cx="7418185" cy="7309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Робота </a:t>
            </a:r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     з       батьками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31749" name="Picture 13" descr="roditel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714488"/>
            <a:ext cx="2373313" cy="1760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93b301cb36bee741f2b175dc7b7fbd78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2626" y="4500570"/>
            <a:ext cx="3071215" cy="2046677"/>
          </a:xfrm>
          <a:prstGeom prst="rect">
            <a:avLst/>
          </a:prstGeom>
        </p:spPr>
      </p:pic>
      <p:pic>
        <p:nvPicPr>
          <p:cNvPr id="7" name="Рисунок 6" descr="IMG-725cdba1a857f424db87ed715810d4ee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571612"/>
            <a:ext cx="5359943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bell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563" y="3717032"/>
            <a:ext cx="2216150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33180" y="2610080"/>
            <a:ext cx="6815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Дякую За увагу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33FF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3796" name="Picture 9" descr="http://s.rimg.info/bfbc32a0675441fa180b49b33a07596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21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188913"/>
            <a:ext cx="2857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-46d43e40a73766c9a47b4f6f646c6edd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69964" y="2650349"/>
            <a:ext cx="2258094" cy="339244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572132" y="500042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Як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садівник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доглядає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молоді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саджанці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, так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і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я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допомагаю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своїм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учням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тягнутися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до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світла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знань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бо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вірю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що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вони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виростуть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мудрими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і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творчими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здатними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утверджувати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і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примножувати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добро. </a:t>
            </a:r>
          </a:p>
          <a:p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Я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вірю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в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своїх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учнів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!</a:t>
            </a:r>
          </a:p>
        </p:txBody>
      </p:sp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0558" y="3068960"/>
            <a:ext cx="28083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зображення_viber_2022-12-04_11-35-30-2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429000"/>
            <a:ext cx="4357686" cy="3268265"/>
          </a:xfrm>
          <a:prstGeom prst="rect">
            <a:avLst/>
          </a:prstGeom>
        </p:spPr>
      </p:pic>
      <p:pic>
        <p:nvPicPr>
          <p:cNvPr id="8" name="Рисунок 7" descr="зображення_viber_2022-12-04_11-32-15-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500042"/>
            <a:ext cx="2000246" cy="266699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4382" y="428298"/>
            <a:ext cx="80637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Формування творчої 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компетентності 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учнів на уроках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16387" name="Рисунок 14" descr="Moi_uchenik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71480"/>
            <a:ext cx="1552576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0" descr="http://s6.rimg.info/0c93a430c7a715d067e1ae8be37b925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0" y="5805488"/>
            <a:ext cx="44450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5651500" y="4508500"/>
            <a:ext cx="327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5400" b="1">
                <a:solidFill>
                  <a:srgbClr val="FF3399"/>
                </a:solidFill>
                <a:latin typeface="Monotype Corsiva" pitchFamily="66" charset="0"/>
              </a:rPr>
              <a:t>Наше свято</a:t>
            </a:r>
            <a:endParaRPr lang="ru-RU" sz="5400" b="1">
              <a:solidFill>
                <a:srgbClr val="FF3399"/>
              </a:solidFill>
              <a:latin typeface="Monotype Corsiva" pitchFamily="66" charset="0"/>
            </a:endParaRPr>
          </a:p>
        </p:txBody>
      </p:sp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141663"/>
            <a:ext cx="4176712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1341438"/>
            <a:ext cx="453707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03800" y="4797425"/>
            <a:ext cx="37655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800" b="1">
                <a:solidFill>
                  <a:srgbClr val="FFFF00"/>
                </a:solidFill>
                <a:latin typeface="Calibri" pitchFamily="34" charset="0"/>
              </a:rPr>
              <a:t>Я і Україна</a:t>
            </a:r>
          </a:p>
          <a:p>
            <a:r>
              <a:rPr lang="uk-UA" sz="4800" b="1">
                <a:solidFill>
                  <a:srgbClr val="FFFF00"/>
                </a:solidFill>
                <a:latin typeface="Calibri" pitchFamily="34" charset="0"/>
              </a:rPr>
              <a:t>“Світ рослин”</a:t>
            </a:r>
            <a:endParaRPr lang="ru-RU" sz="4800" b="1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9" name="Picture 4" descr="http://s12.rimg.info/97c09fa0459e5fcc433e93f7ce4b3ea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14313"/>
            <a:ext cx="15001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88" y="778669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93382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-4f5277b79243b720d56807b4584e1733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1428736"/>
            <a:ext cx="4500562" cy="3375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http://s6.rimg.info/67c297883f04564c73a80de9d7713ac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071942"/>
            <a:ext cx="1500188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728a1fc9dae1f0f4f9b3ab351bfb5b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571612"/>
            <a:ext cx="34466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зображення_viber_2022-12-04_11-33-27-75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1547800"/>
            <a:ext cx="3661198" cy="48815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0956" y="764704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Урок </a:t>
            </a:r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 з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правил </a:t>
            </a:r>
            <a:r>
              <a:rPr lang="ru-RU" sz="28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дорожнього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 </a:t>
            </a:r>
            <a:r>
              <a:rPr lang="uk-UA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руху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55976" y="714375"/>
            <a:ext cx="45365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200" b="1" i="1" dirty="0">
                <a:latin typeface="Calibri" pitchFamily="34" charset="0"/>
              </a:rPr>
              <a:t>“Людина серед людей.”</a:t>
            </a:r>
            <a:endParaRPr lang="ru-RU" sz="3200" b="1" i="1" dirty="0">
              <a:latin typeface="Calibri" pitchFamily="34" charset="0"/>
            </a:endParaRPr>
          </a:p>
        </p:txBody>
      </p:sp>
      <p:pic>
        <p:nvPicPr>
          <p:cNvPr id="4" name="Рисунок 3" descr="IMG_20201229_093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785926"/>
            <a:ext cx="3214710" cy="4286280"/>
          </a:xfrm>
          <a:prstGeom prst="rect">
            <a:avLst/>
          </a:prstGeom>
        </p:spPr>
      </p:pic>
      <p:pic>
        <p:nvPicPr>
          <p:cNvPr id="5" name="Рисунок 4" descr="IMG-3eeffcdd7a38d35e6b8218f26e6af49a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785794"/>
            <a:ext cx="3941663" cy="5264325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7028" y="223086"/>
            <a:ext cx="7317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Робота з обдарованими  учнями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73584" y="4700670"/>
            <a:ext cx="53197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  </a:t>
            </a:r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Діти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які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пізнали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радість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напруженої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організованої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,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успішної</a:t>
            </a:r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навчальної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eaLnBrk="0" hangingPunct="0"/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праці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накопичують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величезний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запас </a:t>
            </a:r>
          </a:p>
          <a:p>
            <a:pPr eaLnBrk="0" hangingPunct="0"/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оптимізму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та </a:t>
            </a:r>
            <a:r>
              <a:rPr lang="ru-RU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творчої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енергії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...</a:t>
            </a: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26" y="1300951"/>
            <a:ext cx="3578225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3928" y="901960"/>
            <a:ext cx="2928958" cy="289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IMG_20201229_092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2571745"/>
            <a:ext cx="3214692" cy="4286256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Анимации,   Анимационные картинки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1643050"/>
            <a:ext cx="3618909" cy="2732480"/>
          </a:xfrm>
          <a:prstGeom prst="rect">
            <a:avLst/>
          </a:prstGeom>
          <a:noFill/>
          <a:ln w="508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prstDash val="sysDot"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57356" y="4634759"/>
            <a:ext cx="2937855" cy="2223241"/>
          </a:xfrm>
          <a:prstGeom prst="rect">
            <a:avLst/>
          </a:prstGeom>
          <a:noFill/>
          <a:ln w="508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prstDash val="sysDot"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-142908" y="382956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Конкурс виробів з природних матеріалів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зображення_viber_2022-12-03_10-42-16-0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1571612"/>
            <a:ext cx="3804074" cy="507209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 descr="1567077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20688" y="-205950"/>
            <a:ext cx="12961938" cy="727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48" descr="http://s2.rimg.info/341c989da7afb517c32a2cd70d5b6ac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4042004"/>
            <a:ext cx="3429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-252412" y="439716"/>
            <a:ext cx="5004894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Посвята 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першокласники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 descr="IMG-2fdf4ee650dfcefdc7ba9b6c7259fd12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8726" y="2428868"/>
            <a:ext cx="6143636" cy="4094157"/>
          </a:xfrm>
          <a:prstGeom prst="rect">
            <a:avLst/>
          </a:prstGeom>
        </p:spPr>
      </p:pic>
      <p:pic>
        <p:nvPicPr>
          <p:cNvPr id="9" name="Рисунок 8" descr="IMG-07b8bcf65a6dc94787d46eda4860b5ee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214290"/>
            <a:ext cx="5643988" cy="376118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</TotalTime>
  <Words>127</Words>
  <Application>Microsoft Office PowerPoint</Application>
  <PresentationFormat>Экран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ЗНО</cp:lastModifiedBy>
  <cp:revision>54</cp:revision>
  <dcterms:created xsi:type="dcterms:W3CDTF">2010-12-18T17:06:01Z</dcterms:created>
  <dcterms:modified xsi:type="dcterms:W3CDTF">2023-02-02T09:03:54Z</dcterms:modified>
</cp:coreProperties>
</file>