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241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8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59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3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43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27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9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54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0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7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DA13259-D864-4FB1-A29B-DE08DB30F6EA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6817A0F-8A45-475C-8F27-3022B920A3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5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96%D1%87%D0%BA%D0%B0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uk.wikipedia.org/wiki/%D0%92%D0%BE%D0%B4%D0%BE%D1%81%D0%BF%D0%B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0%BD%D1%82%D0%B0%D1%80%D1%96%D0%BE" TargetMode="External"/><Relationship Id="rId5" Type="http://schemas.openxmlformats.org/officeDocument/2006/relationships/hyperlink" Target="https://uk.wikipedia.org/wiki/%D0%9D%D1%8C%D1%8E-%D0%99%D0%BE%D1%80%D0%BA_(%D1%88%D1%82%D0%B0%D1%82)" TargetMode="External"/><Relationship Id="rId4" Type="http://schemas.openxmlformats.org/officeDocument/2006/relationships/hyperlink" Target="https://uk.wikipedia.org/wiki/%D0%9D%D1%96%D0%B0%D0%B3%D0%B0%D1%80%D0%B0_(%D1%80%D1%96%D1%87%D0%BA%D0%B0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E%D1%82%D0%B0" TargetMode="External"/><Relationship Id="rId2" Type="http://schemas.openxmlformats.org/officeDocument/2006/relationships/hyperlink" Target="https://uk.wikipedia.org/wiki/%D0%9D%D0%B0%D1%86%D1%96%D0%BE%D0%BD%D0%B0%D0%BB%D1%8C%D0%BD%D0%B8%D0%B9_%D0%BF%D0%B0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hyperlink" Target="https://uk.wikipedia.org/wiki/%D0%A1%D0%A8%D0%9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uk.wikipedia.org/wiki/%D0%A1%D0%A8%D0%90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uk.wikipedia.org/wiki/%D0%9D%D0%B0%D1%86%D1%96%D0%BE%D0%BD%D0%B0%D0%BB%D1%8C%D0%BD%D0%B8%D0%B9_%D0%BF%D0%B0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uk.wikipedia.org/wiki/%D0%A1%D0%BF%D1%80%D1%96%D0%BD%D0%B3%D0%B4%D0%B5%D0%B9%D0%BB_(%D0%AE%D1%82%D0%B0)" TargetMode="External"/><Relationship Id="rId4" Type="http://schemas.openxmlformats.org/officeDocument/2006/relationships/hyperlink" Target="https://uk.wikipedia.org/wiki/%D0%AE%D1%82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uk&amp;prev=search&amp;rurl=translate.google.com&amp;sl=ru&amp;sp=nmt4&amp;u=https://ru.m.wikipedia.org/wiki/%D0%A1%D0%A8%D0%90&amp;xid=17259,15700022,15700186,15700190,15700259,15700271&amp;usg=ALkJrhivBzWxfNaFZsjKw29H0FD9IXiEug" TargetMode="External"/><Relationship Id="rId2" Type="http://schemas.openxmlformats.org/officeDocument/2006/relationships/hyperlink" Target="https://translate.googleusercontent.com/translate_c?depth=1&amp;hl=uk&amp;prev=search&amp;rurl=translate.google.com&amp;sl=ru&amp;sp=nmt4&amp;u=https://ru.m.wikipedia.org/wiki/%D0%93%D0%B5%D0%BE%D1%82%D0%B5%D1%80%D0%BC%D0%B0%D0%BB%D1%8C%D0%BD%D1%8B%D0%B9_%D0%B8%D1%81%D1%82%D0%BE%D1%87%D0%BD%D0%B8%D0%BA&amp;xid=17259,15700022,15700186,15700190,15700259,15700271&amp;usg=ALkJrhjkU3UG5b1Y-6WGPjE7Jw_z5EewEQ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hyperlink" Target="https://translate.googleusercontent.com/translate_c?depth=1&amp;hl=uk&amp;prev=search&amp;rurl=translate.google.com&amp;sl=ru&amp;sp=nmt4&amp;u=https://ru.m.wikipedia.org/wiki/%D0%99%D0%B5%D0%BB%D0%BB%D0%BE%D1%83%D1%81%D1%82%D0%BE%D0%BD_(%D0%BD%D0%B0%D1%86%D0%B8%D0%BE%D0%BD%D0%B0%D0%BB%D1%8C%D0%BD%D1%8B%D0%B9_%D0%BF%D0%B0%D1%80%D0%BA)&amp;xid=17259,15700022,15700186,15700190,15700259,15700271&amp;usg=ALkJrhjkrLckGPP5H9qus7aCGMxFq40L7Q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uk.wikipedia.org/wiki/%D0%91%D0%BE%D0%BB%D0%BE%D1%82%D0%BE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uk.wikipedia.org/wiki/%D0%A1%D1%83%D0%B1%D1%82%D1%80%D0%BE%D0%BF%D1%96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0%BB%D0%BE%D1%80%D0%B8%D0%B4%D0%B0" TargetMode="External"/><Relationship Id="rId5" Type="http://schemas.openxmlformats.org/officeDocument/2006/relationships/hyperlink" Target="https://uk.wikipedia.org/wiki/%D0%A8%D1%82%D0%B0%D1%82%D0%B8_%D0%A1%D0%A8%D0%90" TargetMode="External"/><Relationship Id="rId4" Type="http://schemas.openxmlformats.org/officeDocument/2006/relationships/hyperlink" Target="https://uk.wikipedia.org/wiki/%D0%A1%D0%A8%D0%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" TargetMode="External"/><Relationship Id="rId2" Type="http://schemas.openxmlformats.org/officeDocument/2006/relationships/hyperlink" Target="https://site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translate.google.com/" TargetMode="External"/><Relationship Id="rId4" Type="http://schemas.openxmlformats.org/officeDocument/2006/relationships/hyperlink" Target="https://www.book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 пошуку зображень за запитом Північної Америки фото">
            <a:extLst>
              <a:ext uri="{FF2B5EF4-FFF2-40B4-BE49-F238E27FC236}">
                <a16:creationId xmlns:a16="http://schemas.microsoft.com/office/drawing/2014/main" xmlns="" id="{EC5DC3DE-CA63-4FEA-9952-DFC873A88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1235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97842-D5FF-44EF-BA76-CFAE6548E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800"/>
              <a:t>Моя подорож Північною Америкою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E2C831C7-D48F-48FE-BE5E-3155E024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3157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аеропорт Північної Америки">
            <a:extLst>
              <a:ext uri="{FF2B5EF4-FFF2-40B4-BE49-F238E27FC236}">
                <a16:creationId xmlns:a16="http://schemas.microsoft.com/office/drawing/2014/main" xmlns="" id="{680F88B7-E2FB-403D-9E93-1ECC11017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E3EF0-D489-4083-8450-80484CB3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Прибуття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3F153E1-63BF-44E3-9770-0DE7E6CA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1700" dirty="0"/>
              <a:t>Щоб потрапити в Канаду, звідки і почнеться моя подорож). Я використаю </a:t>
            </a:r>
            <a:r>
              <a:rPr lang="uk-UA" sz="1700" dirty="0" err="1"/>
              <a:t>Едмонтонський</a:t>
            </a:r>
            <a:r>
              <a:rPr lang="uk-UA" sz="1700" dirty="0"/>
              <a:t> міжнародний аеропорт. Прибувши в місто </a:t>
            </a:r>
            <a:r>
              <a:rPr lang="uk-UA" sz="1700" dirty="0" err="1"/>
              <a:t>Едмонту</a:t>
            </a:r>
            <a:r>
              <a:rPr lang="uk-UA" sz="1700" dirty="0"/>
              <a:t>, я орендую авто, яким зможу добратися до першого пункту свого плану.</a:t>
            </a:r>
          </a:p>
          <a:p>
            <a:pPr marL="0" indent="0">
              <a:buNone/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30621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A62CD-4240-497C-A5ED-42F227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uk-UA" sz="320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8F48575-6EC7-49B2-B5FC-D74955DC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uk-UA" sz="1800" dirty="0">
                <a:hlinkClick r:id="rId2" action="ppaction://hlinksldjump"/>
              </a:rPr>
              <a:t>Ніагарський водоспад</a:t>
            </a:r>
            <a:r>
              <a:rPr lang="uk-UA" sz="1800" dirty="0"/>
              <a:t>;</a:t>
            </a:r>
          </a:p>
          <a:p>
            <a:r>
              <a:rPr lang="uk-UA" sz="1800" dirty="0">
                <a:hlinkClick r:id="rId3" action="ppaction://hlinksldjump"/>
              </a:rPr>
              <a:t>Каньйон </a:t>
            </a:r>
            <a:r>
              <a:rPr lang="uk-UA" sz="1800" dirty="0" err="1">
                <a:hlinkClick r:id="rId3" action="ppaction://hlinksldjump"/>
              </a:rPr>
              <a:t>Брайс</a:t>
            </a:r>
            <a:r>
              <a:rPr lang="uk-UA" sz="1800" dirty="0">
                <a:hlinkClick r:id="rId3" action="ppaction://hlinksldjump"/>
              </a:rPr>
              <a:t> </a:t>
            </a:r>
            <a:endParaRPr lang="uk-UA" sz="1800" dirty="0"/>
          </a:p>
          <a:p>
            <a:r>
              <a:rPr lang="uk-UA" sz="1800" dirty="0">
                <a:hlinkClick r:id="rId4" action="ppaction://hlinksldjump"/>
              </a:rPr>
              <a:t>Націона́льний </a:t>
            </a:r>
            <a:r>
              <a:rPr lang="uk-UA" sz="1800" dirty="0" err="1">
                <a:hlinkClick r:id="rId4" action="ppaction://hlinksldjump"/>
              </a:rPr>
              <a:t>па́рк</a:t>
            </a:r>
            <a:r>
              <a:rPr lang="uk-UA" sz="1800" dirty="0">
                <a:hlinkClick r:id="rId4" action="ppaction://hlinksldjump"/>
              </a:rPr>
              <a:t> </a:t>
            </a:r>
            <a:r>
              <a:rPr lang="uk-UA" sz="1800" dirty="0" err="1">
                <a:hlinkClick r:id="rId4" action="ppaction://hlinksldjump"/>
              </a:rPr>
              <a:t>За́йон</a:t>
            </a:r>
            <a:r>
              <a:rPr lang="uk-UA" sz="1800" dirty="0">
                <a:hlinkClick r:id="rId4" action="ppaction://hlinksldjump"/>
              </a:rPr>
              <a:t> </a:t>
            </a:r>
            <a:endParaRPr lang="uk-UA" sz="1800" dirty="0"/>
          </a:p>
          <a:p>
            <a:r>
              <a:rPr lang="uk-UA" sz="1800" dirty="0">
                <a:hlinkClick r:id="rId5" action="ppaction://hlinksldjump"/>
              </a:rPr>
              <a:t>Велике призматичне джерело</a:t>
            </a:r>
            <a:endParaRPr lang="uk-UA" sz="1800" dirty="0"/>
          </a:p>
          <a:p>
            <a:r>
              <a:rPr lang="uk-UA" sz="1800" dirty="0" err="1">
                <a:hlinkClick r:id="rId6" action="ppaction://hlinksldjump"/>
              </a:rPr>
              <a:t>Еверглейдс</a:t>
            </a:r>
            <a:endParaRPr lang="uk-UA" sz="1800" dirty="0"/>
          </a:p>
          <a:p>
            <a:endParaRPr lang="uk-UA" sz="1800" dirty="0"/>
          </a:p>
        </p:txBody>
      </p:sp>
      <p:pic>
        <p:nvPicPr>
          <p:cNvPr id="3080" name="Picture 8" descr="Результат пошуку зображень за запитом Північної Америки  красиве картифото">
            <a:extLst>
              <a:ext uri="{FF2B5EF4-FFF2-40B4-BE49-F238E27FC236}">
                <a16:creationId xmlns:a16="http://schemas.microsoft.com/office/drawing/2014/main" xmlns="" id="{28F3F687-4869-4756-8993-B66F0A6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/>
          <a:stretch/>
        </p:blipFill>
        <p:spPr bwMode="auto">
          <a:xfrm>
            <a:off x="20" y="10"/>
            <a:ext cx="6717436" cy="6857990"/>
          </a:xfrm>
          <a:custGeom>
            <a:avLst/>
            <a:gdLst>
              <a:gd name="connsiteX0" fmla="*/ 0 w 6717456"/>
              <a:gd name="connsiteY0" fmla="*/ 0 h 6858000"/>
              <a:gd name="connsiteX1" fmla="*/ 6149468 w 6717456"/>
              <a:gd name="connsiteY1" fmla="*/ 0 h 6858000"/>
              <a:gd name="connsiteX2" fmla="*/ 6202448 w 6717456"/>
              <a:gd name="connsiteY2" fmla="*/ 162605 h 6858000"/>
              <a:gd name="connsiteX3" fmla="*/ 6717456 w 6717456"/>
              <a:gd name="connsiteY3" fmla="*/ 3694043 h 6858000"/>
              <a:gd name="connsiteX4" fmla="*/ 6335883 w 6717456"/>
              <a:gd name="connsiteY4" fmla="*/ 6748259 h 6858000"/>
              <a:gd name="connsiteX5" fmla="*/ 6305198 w 6717456"/>
              <a:gd name="connsiteY5" fmla="*/ 6858000 h 6858000"/>
              <a:gd name="connsiteX6" fmla="*/ 0 w 671745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8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CAB8D-AAB7-480C-AEF4-21CCF5D7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uk-UA" sz="2000"/>
              <a:t>Ніагарський водоспад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1CDB862-3160-474E-B74B-C78BA4CF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Ніагарський водоспад — комплекс </a:t>
            </a:r>
            <a:r>
              <a:rPr lang="uk-UA" sz="1600" u="sng" dirty="0">
                <a:hlinkClick r:id="rId2" tooltip="Водоспа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водоспадів</a:t>
            </a:r>
            <a:r>
              <a:rPr lang="uk-UA" sz="1600" dirty="0"/>
              <a:t> на </a:t>
            </a:r>
            <a:r>
              <a:rPr lang="uk-UA" sz="1600" dirty="0">
                <a:hlinkClick r:id="rId3" tooltip="Річ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річці</a:t>
            </a:r>
            <a:r>
              <a:rPr lang="uk-UA" sz="1600" dirty="0"/>
              <a:t>    </a:t>
            </a:r>
            <a:r>
              <a:rPr lang="uk-UA" sz="1600" dirty="0">
                <a:hlinkClick r:id="rId4" tooltip="Ніагара (річк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Ніагара</a:t>
            </a:r>
            <a:r>
              <a:rPr lang="uk-UA" sz="1600" dirty="0"/>
              <a:t>, що відокремлює американський </a:t>
            </a:r>
            <a:r>
              <a:rPr lang="uk-UA" sz="1600" dirty="0">
                <a:hlinkClick r:id="rId5" tooltip="Нью-Йорк (штат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штат Нью-Йорк</a:t>
            </a:r>
            <a:r>
              <a:rPr lang="uk-UA" sz="1600" dirty="0"/>
              <a:t> від канадської провінції </a:t>
            </a:r>
            <a:r>
              <a:rPr lang="uk-UA" sz="1600" dirty="0">
                <a:hlinkClick r:id="rId6" tooltip="Онтарі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Онтаріо</a:t>
            </a:r>
            <a:r>
              <a:rPr lang="uk-UA" sz="1600" dirty="0"/>
              <a:t>. Велич цього водоспаду чути ще здалеку, а його нічий вигляд заворожує.</a:t>
            </a:r>
          </a:p>
          <a:p>
            <a:pPr marL="0" indent="0">
              <a:buNone/>
            </a:pPr>
            <a:r>
              <a:rPr lang="uk-UA" sz="1600" dirty="0"/>
              <a:t>Після цього я поверну орендоване авто і скористаюсь </a:t>
            </a:r>
            <a:r>
              <a:rPr lang="uk-UA" sz="1600" dirty="0" err="1"/>
              <a:t>найблищим</a:t>
            </a:r>
            <a:r>
              <a:rPr lang="uk-UA" sz="1600" dirty="0"/>
              <a:t> аеропортом, щоб потрапити в штат Юта</a:t>
            </a:r>
          </a:p>
        </p:txBody>
      </p:sp>
      <p:pic>
        <p:nvPicPr>
          <p:cNvPr id="4098" name="Picture 2" descr="Результат пошуку зображень за запитом Ніагарський водоспад">
            <a:extLst>
              <a:ext uri="{FF2B5EF4-FFF2-40B4-BE49-F238E27FC236}">
                <a16:creationId xmlns:a16="http://schemas.microsoft.com/office/drawing/2014/main" xmlns="" id="{E2A2CDB9-D0F3-452C-A040-8C9508758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r="2656" b="2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EDA4EB92-3261-426E-9194-96BE25E343B0}"/>
              </a:ext>
            </a:extLst>
          </p:cNvPr>
          <p:cNvSpPr/>
          <p:nvPr/>
        </p:nvSpPr>
        <p:spPr>
          <a:xfrm>
            <a:off x="491522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6" name="Кнопка дії: на домашню сторінку 5">
            <a:hlinkClick r:id="" action="ppaction://noaction"/>
            <a:extLst>
              <a:ext uri="{FF2B5EF4-FFF2-40B4-BE49-F238E27FC236}">
                <a16:creationId xmlns:a16="http://schemas.microsoft.com/office/drawing/2014/main" xmlns="" id="{E7DA6CFC-E59C-4796-BFAD-01240F28521A}"/>
              </a:ext>
            </a:extLst>
          </p:cNvPr>
          <p:cNvSpPr/>
          <p:nvPr/>
        </p:nvSpPr>
        <p:spPr>
          <a:xfrm>
            <a:off x="171450" y="6274904"/>
            <a:ext cx="657225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96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47BB7-BE70-4228-8F0D-5115E30B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uk-UA" sz="2000"/>
              <a:t>Каньйон Брайс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4E065E-10ED-47C7-A7E1-B256D111F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0" y="2640692"/>
            <a:ext cx="3044952" cy="32552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altLang="uk-UA" sz="1500" b="1" i="0" u="none" strike="noStrike" cap="none" normalizeH="0" baseline="0" dirty="0">
                <a:ln>
                  <a:noFill/>
                </a:ln>
                <a:effectLst/>
              </a:rPr>
              <a:t>Національний парк «Каньйон </a:t>
            </a:r>
            <a:r>
              <a:rPr kumimoji="0" lang="uk-UA" altLang="uk-UA" sz="1500" b="1" i="0" u="none" strike="noStrike" cap="none" normalizeH="0" baseline="0" dirty="0" err="1">
                <a:ln>
                  <a:noFill/>
                </a:ln>
                <a:effectLst/>
              </a:rPr>
              <a:t>Брайс</a:t>
            </a:r>
            <a:r>
              <a:rPr kumimoji="0" lang="uk-UA" altLang="uk-UA" sz="1500" b="1" i="0" u="none" strike="noStrike" cap="none" normalizeH="0" baseline="0" dirty="0">
                <a:ln>
                  <a:noFill/>
                </a:ln>
                <a:effectLst/>
              </a:rPr>
              <a:t>»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— 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 tooltip="Національний пар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національний парк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розташований на південному заході штату 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3" tooltip="Ют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Юта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в 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4" tooltip="СШ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США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У межах парку знаходиться каньйон </a:t>
            </a:r>
            <a:r>
              <a:rPr kumimoji="0" lang="uk-UA" altLang="uk-UA" sz="15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Брайс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завдяки якому парк і отримав назву. Парк дуже красивий, а червоні, елегантно обтесані скелі </a:t>
            </a:r>
            <a:r>
              <a:rPr kumimoji="0" lang="uk-UA" altLang="uk-UA" sz="15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запом’ятаются</a:t>
            </a: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ще надовго.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uk-UA" altLang="uk-UA" sz="1500" dirty="0"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uk-UA" altLang="uk-UA" sz="15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Зупинюся я в мотелі </a:t>
            </a:r>
            <a:r>
              <a:rPr lang="en-US" sz="1500" dirty="0"/>
              <a:t>Motel 6 Green River</a:t>
            </a:r>
            <a:r>
              <a:rPr lang="uk-UA" sz="1500" dirty="0"/>
              <a:t>. Щоб потрапити в парк, я орендую авто.</a:t>
            </a:r>
            <a:endParaRPr kumimoji="0" lang="uk-UA" altLang="uk-UA" sz="15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5125" name="Picture 5" descr="Результат пошуку зображень за запитом каньйон брайс">
            <a:extLst>
              <a:ext uri="{FF2B5EF4-FFF2-40B4-BE49-F238E27FC236}">
                <a16:creationId xmlns:a16="http://schemas.microsoft.com/office/drawing/2014/main" xmlns="" id="{AE815297-EC0C-4667-B5CB-1000157F1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1245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Кнопка дії: на домашню сторінку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6B4857-9198-4681-83FC-11D880926906}"/>
              </a:ext>
            </a:extLst>
          </p:cNvPr>
          <p:cNvSpPr/>
          <p:nvPr/>
        </p:nvSpPr>
        <p:spPr>
          <a:xfrm>
            <a:off x="147445" y="5895944"/>
            <a:ext cx="657225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27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E0A99-6880-471F-824A-B0B7E0F8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56" y="485192"/>
            <a:ext cx="3582955" cy="1885032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/>
              <a:t>Зайон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F939BDF-169E-4645-B6D2-3792E0D7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42" y="3340361"/>
            <a:ext cx="6010657" cy="3260464"/>
          </a:xfrm>
        </p:spPr>
        <p:txBody>
          <a:bodyPr anchor="ctr">
            <a:noAutofit/>
          </a:bodyPr>
          <a:lstStyle/>
          <a:p>
            <a:r>
              <a:rPr lang="uk-UA" b="1" dirty="0"/>
              <a:t>Націона́льний </a:t>
            </a:r>
            <a:r>
              <a:rPr lang="uk-UA" b="1" dirty="0" err="1"/>
              <a:t>па́рк</a:t>
            </a:r>
            <a:r>
              <a:rPr lang="uk-UA" b="1" dirty="0"/>
              <a:t> </a:t>
            </a:r>
            <a:r>
              <a:rPr lang="uk-UA" b="1" dirty="0" err="1"/>
              <a:t>За́йон</a:t>
            </a:r>
            <a:r>
              <a:rPr lang="uk-UA" dirty="0"/>
              <a:t> </a:t>
            </a:r>
            <a:r>
              <a:rPr lang="en-US" dirty="0"/>
              <a:t> — </a:t>
            </a:r>
            <a:r>
              <a:rPr lang="uk-UA" dirty="0">
                <a:hlinkClick r:id="rId2" tooltip="Національний пар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національний парк</a:t>
            </a:r>
            <a:r>
              <a:rPr lang="uk-UA" dirty="0"/>
              <a:t> </a:t>
            </a:r>
            <a:r>
              <a:rPr lang="uk-UA" dirty="0">
                <a:hlinkClick r:id="rId3" tooltip="СШ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США</a:t>
            </a:r>
            <a:r>
              <a:rPr lang="uk-UA" dirty="0"/>
              <a:t> у штаті </a:t>
            </a:r>
            <a:r>
              <a:rPr lang="uk-UA" dirty="0">
                <a:hlinkClick r:id="rId4" tooltip="Ют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Юта</a:t>
            </a:r>
            <a:r>
              <a:rPr lang="uk-UA" dirty="0"/>
              <a:t>, поблизу міста </a:t>
            </a:r>
            <a:r>
              <a:rPr lang="uk-UA" dirty="0" err="1">
                <a:hlinkClick r:id="rId5" tooltip="Спрінгдейл (Ют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Спрінгдейл</a:t>
            </a:r>
            <a:r>
              <a:rPr lang="uk-UA" dirty="0"/>
              <a:t>. Площа — 593 км². Визначним місцем є каньйон </a:t>
            </a:r>
            <a:r>
              <a:rPr lang="uk-UA" dirty="0" err="1"/>
              <a:t>Зайон</a:t>
            </a:r>
            <a:r>
              <a:rPr lang="uk-UA" dirty="0"/>
              <a:t> довжиною 24 км та глибиною до 800 м, вимитий північним рукавом річки </a:t>
            </a:r>
            <a:r>
              <a:rPr lang="uk-UA" dirty="0" err="1"/>
              <a:t>Вірджин</a:t>
            </a:r>
            <a:r>
              <a:rPr lang="uk-UA" dirty="0"/>
              <a:t> у пісковиках Навахо, забарвлених у рудуватий і бронзовий колір. Я думаю, вигляд каньйону говорить сам за себе.</a:t>
            </a:r>
          </a:p>
          <a:p>
            <a:r>
              <a:rPr lang="uk-UA" dirty="0"/>
              <a:t>Потраплю туди я на раніше орендованій машині, якою я зможу добратися і до сусіднього штату.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146" name="Picture 2" descr="Результат пошуку зображень за запитом національний парк зайон в штаті юта">
            <a:extLst>
              <a:ext uri="{FF2B5EF4-FFF2-40B4-BE49-F238E27FC236}">
                <a16:creationId xmlns:a16="http://schemas.microsoft.com/office/drawing/2014/main" xmlns="" id="{D755B6B1-896F-4547-9E3C-1ED78F50F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-2" b="14859"/>
          <a:stretch/>
        </p:blipFill>
        <p:spPr bwMode="auto">
          <a:xfrm>
            <a:off x="1" y="7"/>
            <a:ext cx="7680960" cy="28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029B5098-816B-4A90-8812-913BC8B70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r="2" b="2017"/>
          <a:stretch/>
        </p:blipFill>
        <p:spPr bwMode="auto">
          <a:xfrm>
            <a:off x="7671072" y="2768742"/>
            <a:ext cx="4520928" cy="40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Кнопка дії: на домашню сторінку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8A05B2B-951F-4A3B-8B3E-EBA5FE9F5CF4}"/>
              </a:ext>
            </a:extLst>
          </p:cNvPr>
          <p:cNvSpPr/>
          <p:nvPr/>
        </p:nvSpPr>
        <p:spPr>
          <a:xfrm>
            <a:off x="171450" y="6274904"/>
            <a:ext cx="657225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48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37256-9B97-46DA-8EC9-7BAC0631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uk-UA" sz="1900"/>
              <a:t>Велике призматичне джерело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52B2A5C-077D-4C36-B79A-947E8A4E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80" y="2640692"/>
            <a:ext cx="3170542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b="1" dirty="0"/>
              <a:t>Великий </a:t>
            </a:r>
            <a:r>
              <a:rPr lang="ru-RU" sz="1400" b="1" dirty="0" err="1"/>
              <a:t>призматичний</a:t>
            </a:r>
            <a:r>
              <a:rPr lang="ru-RU" sz="1400" b="1" dirty="0"/>
              <a:t> </a:t>
            </a:r>
            <a:r>
              <a:rPr lang="ru-RU" sz="1400" b="1" dirty="0" err="1"/>
              <a:t>джерело</a:t>
            </a:r>
            <a:r>
              <a:rPr lang="ru-RU" sz="1400" dirty="0"/>
              <a:t> - </a:t>
            </a:r>
            <a:r>
              <a:rPr lang="ru-RU" sz="1400" dirty="0" err="1">
                <a:hlinkClick r:id="rId2" tooltip="геотермальний джерел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геотермальний</a:t>
            </a:r>
            <a:r>
              <a:rPr lang="ru-RU" sz="1400" dirty="0">
                <a:hlinkClick r:id="rId2" tooltip="геотермальний джерел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hlinkClick r:id="rId2" tooltip="геотермальний джерел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джерело</a:t>
            </a:r>
            <a:r>
              <a:rPr lang="ru-RU" sz="1400" dirty="0"/>
              <a:t> , </a:t>
            </a:r>
            <a:r>
              <a:rPr lang="ru-RU" sz="1400" dirty="0" err="1"/>
              <a:t>найбільше</a:t>
            </a:r>
            <a:r>
              <a:rPr lang="ru-RU" sz="1400" dirty="0"/>
              <a:t> в </a:t>
            </a:r>
            <a:r>
              <a:rPr lang="ru-RU" sz="1400" dirty="0">
                <a:hlinkClick r:id="rId3" tooltip="СШ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США</a:t>
            </a:r>
            <a:r>
              <a:rPr lang="ru-RU" sz="1400" dirty="0"/>
              <a:t> і </a:t>
            </a:r>
            <a:r>
              <a:rPr lang="ru-RU" sz="1400" dirty="0" err="1"/>
              <a:t>третє</a:t>
            </a:r>
            <a:r>
              <a:rPr lang="ru-RU" sz="1400" dirty="0"/>
              <a:t> за </a:t>
            </a:r>
            <a:r>
              <a:rPr lang="ru-RU" sz="1400" dirty="0" err="1"/>
              <a:t>розміром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 . </a:t>
            </a:r>
            <a:r>
              <a:rPr lang="ru-RU" sz="1400" dirty="0" err="1"/>
              <a:t>Знаходиться</a:t>
            </a:r>
            <a:r>
              <a:rPr lang="ru-RU" sz="1400" dirty="0"/>
              <a:t> в </a:t>
            </a:r>
            <a:r>
              <a:rPr lang="ru-RU" sz="1400" dirty="0" err="1">
                <a:hlinkClick r:id="rId4" tooltip="Йєллоустон (національний парк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Йеллоустонськом</a:t>
            </a:r>
            <a:r>
              <a:rPr lang="ru-RU" sz="1400" dirty="0">
                <a:hlinkClick r:id="rId4" tooltip="Йєллоустон (національний парк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hlinkClick r:id="rId4" tooltip="Йєллоустон (національний парк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національному</a:t>
            </a:r>
            <a:r>
              <a:rPr lang="ru-RU" sz="1400" dirty="0">
                <a:hlinkClick r:id="rId4" tooltip="Йєллоустон (національний парк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парку</a:t>
            </a:r>
            <a:r>
              <a:rPr lang="ru-RU" sz="1400" dirty="0"/>
              <a:t> в </a:t>
            </a:r>
            <a:r>
              <a:rPr lang="ru-RU" sz="1400" dirty="0" err="1"/>
              <a:t>Середньому</a:t>
            </a:r>
            <a:r>
              <a:rPr lang="ru-RU" sz="1400" dirty="0"/>
              <a:t> </a:t>
            </a:r>
            <a:r>
              <a:rPr lang="ru-RU" sz="1400" dirty="0" err="1"/>
              <a:t>басейні</a:t>
            </a:r>
            <a:r>
              <a:rPr lang="ru-RU" sz="1400" dirty="0"/>
              <a:t> </a:t>
            </a:r>
            <a:r>
              <a:rPr lang="ru-RU" sz="1400" dirty="0" err="1"/>
              <a:t>гейзерів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вигляд</a:t>
            </a:r>
            <a:r>
              <a:rPr lang="ru-RU" sz="1400" dirty="0"/>
              <a:t> </a:t>
            </a:r>
            <a:r>
              <a:rPr lang="ru-RU" sz="1400" dirty="0" err="1"/>
              <a:t>захоплює</a:t>
            </a:r>
            <a:r>
              <a:rPr lang="ru-RU" sz="1400" dirty="0"/>
              <a:t>, а </a:t>
            </a:r>
            <a:r>
              <a:rPr lang="ru-RU" sz="1400" dirty="0" err="1"/>
              <a:t>чарівний</a:t>
            </a:r>
            <a:r>
              <a:rPr lang="ru-RU" sz="1400" dirty="0"/>
              <a:t> </a:t>
            </a:r>
            <a:r>
              <a:rPr lang="ru-RU" sz="1400" dirty="0" err="1"/>
              <a:t>колір</a:t>
            </a:r>
            <a:r>
              <a:rPr lang="ru-RU" sz="1400" dirty="0"/>
              <a:t> так і манить до себе.</a:t>
            </a:r>
          </a:p>
          <a:p>
            <a:pPr>
              <a:lnSpc>
                <a:spcPct val="90000"/>
              </a:lnSpc>
            </a:pPr>
            <a:r>
              <a:rPr lang="ru-RU" sz="1400" dirty="0" err="1"/>
              <a:t>Сюди</a:t>
            </a:r>
            <a:r>
              <a:rPr lang="ru-RU" sz="1400" dirty="0"/>
              <a:t> я </a:t>
            </a:r>
            <a:r>
              <a:rPr lang="ru-RU" sz="1400" dirty="0" err="1"/>
              <a:t>потрапила</a:t>
            </a:r>
            <a:r>
              <a:rPr lang="ru-RU" sz="1400" dirty="0"/>
              <a:t> на </a:t>
            </a:r>
            <a:r>
              <a:rPr lang="ru-RU" sz="1400" dirty="0" err="1"/>
              <a:t>орендованому</a:t>
            </a:r>
            <a:r>
              <a:rPr lang="ru-RU" sz="1400" dirty="0"/>
              <a:t> авто, </a:t>
            </a:r>
            <a:r>
              <a:rPr lang="ru-RU" sz="1400" dirty="0" err="1"/>
              <a:t>влаштуюсь</a:t>
            </a:r>
            <a:r>
              <a:rPr lang="ru-RU" sz="1400" dirty="0"/>
              <a:t>  в </a:t>
            </a:r>
            <a:r>
              <a:rPr lang="ru-RU" sz="1400" dirty="0" err="1"/>
              <a:t>готелі</a:t>
            </a:r>
            <a:r>
              <a:rPr lang="ru-RU" sz="1400" dirty="0"/>
              <a:t> </a:t>
            </a:r>
            <a:r>
              <a:rPr lang="en-US" sz="1400" dirty="0"/>
              <a:t>Super 8 Grand Rapids City Center</a:t>
            </a:r>
            <a:r>
              <a:rPr lang="uk-UA" sz="1400" dirty="0"/>
              <a:t>. </a:t>
            </a:r>
            <a:r>
              <a:rPr lang="uk-UA" sz="1400" dirty="0" err="1"/>
              <a:t>Настутного</a:t>
            </a:r>
            <a:r>
              <a:rPr lang="uk-UA" sz="1400" dirty="0"/>
              <a:t> дня на літаку я дістанусь штату Флорида.</a:t>
            </a:r>
            <a:endParaRPr lang="ru-RU" sz="1400" dirty="0"/>
          </a:p>
          <a:p>
            <a:pPr>
              <a:lnSpc>
                <a:spcPct val="90000"/>
              </a:lnSpc>
            </a:pPr>
            <a:endParaRPr lang="uk-UA" sz="1400" dirty="0"/>
          </a:p>
        </p:txBody>
      </p:sp>
      <p:pic>
        <p:nvPicPr>
          <p:cNvPr id="7170" name="Picture 2" descr="Результат пошуку зображень за запитом велике призматичне джерело сша">
            <a:extLst>
              <a:ext uri="{FF2B5EF4-FFF2-40B4-BE49-F238E27FC236}">
                <a16:creationId xmlns:a16="http://schemas.microsoft.com/office/drawing/2014/main" xmlns="" id="{C1CFA5A2-E788-4F2D-8A2F-22D89530A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r="9189"/>
          <a:stretch/>
        </p:blipFill>
        <p:spPr bwMode="auto">
          <a:xfrm>
            <a:off x="4343400" y="10"/>
            <a:ext cx="78486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нопка дії: на домашню сторінку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EE5E4D1F-D20D-46E3-8569-4EF0A6BFDC07}"/>
              </a:ext>
            </a:extLst>
          </p:cNvPr>
          <p:cNvSpPr/>
          <p:nvPr/>
        </p:nvSpPr>
        <p:spPr>
          <a:xfrm>
            <a:off x="103579" y="5742244"/>
            <a:ext cx="657225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05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DDC1B-5E9D-4167-9087-F6AE8F9F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uk-UA" sz="2000"/>
              <a:t>Еверглейдс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BC7AB66-EE64-4ECD-AF3B-6DF1775C7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69" y="2640692"/>
            <a:ext cx="3572021" cy="3255252"/>
          </a:xfrm>
        </p:spPr>
        <p:txBody>
          <a:bodyPr>
            <a:normAutofit/>
          </a:bodyPr>
          <a:lstStyle/>
          <a:p>
            <a:r>
              <a:rPr lang="uk-UA" sz="1600" b="1" dirty="0" err="1"/>
              <a:t>Флорида-Евергле́йдс</a:t>
            </a:r>
            <a:r>
              <a:rPr lang="uk-UA" sz="1600" dirty="0"/>
              <a:t>  — </a:t>
            </a:r>
            <a:r>
              <a:rPr lang="uk-UA" sz="1600" dirty="0">
                <a:hlinkClick r:id="rId2" tooltip="Субтропік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субтропічна</a:t>
            </a:r>
            <a:r>
              <a:rPr lang="uk-UA" sz="1600" dirty="0"/>
              <a:t> </a:t>
            </a:r>
            <a:r>
              <a:rPr lang="uk-UA" sz="1600" dirty="0">
                <a:hlinkClick r:id="rId3" tooltip="Болот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заболочена</a:t>
            </a:r>
            <a:r>
              <a:rPr lang="uk-UA" sz="1600" dirty="0"/>
              <a:t> територія, розташована в південній частині </a:t>
            </a:r>
            <a:r>
              <a:rPr lang="uk-UA" sz="1600" dirty="0">
                <a:hlinkClick r:id="rId4" tooltip="СШ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американського</a:t>
            </a:r>
            <a:r>
              <a:rPr lang="uk-UA" sz="1600" dirty="0"/>
              <a:t> </a:t>
            </a:r>
            <a:r>
              <a:rPr lang="uk-UA" sz="16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штату</a:t>
            </a:r>
            <a:r>
              <a:rPr lang="uk-UA" sz="1600" dirty="0"/>
              <a:t>        </a:t>
            </a:r>
            <a:r>
              <a:rPr lang="uk-UA" sz="1600" dirty="0">
                <a:hlinkClick r:id="rId6" tooltip="Флорид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Флорида</a:t>
            </a:r>
            <a:r>
              <a:rPr lang="uk-UA" sz="1600" dirty="0"/>
              <a:t>. Його фотографія з неба </a:t>
            </a:r>
            <a:r>
              <a:rPr lang="uk-UA" sz="1600" dirty="0" err="1"/>
              <a:t>нагудує</a:t>
            </a:r>
            <a:r>
              <a:rPr lang="uk-UA" sz="1600" dirty="0"/>
              <a:t> складний та незвичайний лабіринт.</a:t>
            </a:r>
          </a:p>
          <a:p>
            <a:r>
              <a:rPr lang="uk-UA" sz="1600" dirty="0"/>
              <a:t>Після цього я відправляюсь на схід Флориди - пляжі Маямі (Звідки, можливо, полечу додому)</a:t>
            </a:r>
          </a:p>
        </p:txBody>
      </p:sp>
      <p:pic>
        <p:nvPicPr>
          <p:cNvPr id="8194" name="Picture 2" descr="Результат пошуку зображень за запитом Болота Эверглейдс у Флориді">
            <a:extLst>
              <a:ext uri="{FF2B5EF4-FFF2-40B4-BE49-F238E27FC236}">
                <a16:creationId xmlns:a16="http://schemas.microsoft.com/office/drawing/2014/main" xmlns="" id="{0E736E1C-3A7D-4C82-9ABB-7B7BB7DF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6570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нопка дії: на домашню сторінку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461BF93E-92B9-4F6E-B116-C71093BCA77F}"/>
              </a:ext>
            </a:extLst>
          </p:cNvPr>
          <p:cNvSpPr/>
          <p:nvPr/>
        </p:nvSpPr>
        <p:spPr>
          <a:xfrm>
            <a:off x="147445" y="5879224"/>
            <a:ext cx="657225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98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FCF5E-BBFD-4374-8DE6-20AD2E8F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uk-UA" sz="2000"/>
              <a:t>Дякую за увагу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0E1B58A-1329-4E18-8B27-9AA30B6D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/>
              <a:t>Сайти, які я використовувала:</a:t>
            </a:r>
          </a:p>
          <a:p>
            <a:pPr marL="0" indent="0">
              <a:buNone/>
            </a:pPr>
            <a:r>
              <a:rPr lang="en-US" sz="1600">
                <a:hlinkClick r:id="rId2"/>
              </a:rPr>
              <a:t>https://sites.google.com/</a:t>
            </a:r>
            <a:endParaRPr lang="uk-UA" sz="1600"/>
          </a:p>
          <a:p>
            <a:pPr marL="0" indent="0">
              <a:buNone/>
            </a:pPr>
            <a:r>
              <a:rPr lang="en-US" sz="1600">
                <a:hlinkClick r:id="rId3"/>
              </a:rPr>
              <a:t>https://uk.wikipedia.org/</a:t>
            </a:r>
            <a:endParaRPr lang="uk-UA" sz="1600"/>
          </a:p>
          <a:p>
            <a:pPr marL="0" indent="0">
              <a:buNone/>
            </a:pPr>
            <a:r>
              <a:rPr lang="en-US" sz="1600">
                <a:hlinkClick r:id="rId4"/>
              </a:rPr>
              <a:t>https://www.booking.com/</a:t>
            </a:r>
            <a:endParaRPr lang="uk-UA" sz="1600"/>
          </a:p>
          <a:p>
            <a:pPr marL="0" indent="0">
              <a:buNone/>
            </a:pPr>
            <a:r>
              <a:rPr lang="en-US" sz="1600">
                <a:hlinkClick r:id="rId5"/>
              </a:rPr>
              <a:t>https://translate.google.com/</a:t>
            </a:r>
            <a:endParaRPr lang="uk-UA" sz="1600"/>
          </a:p>
          <a:p>
            <a:endParaRPr lang="uk-UA" sz="1600"/>
          </a:p>
        </p:txBody>
      </p:sp>
      <p:pic>
        <p:nvPicPr>
          <p:cNvPr id="9218" name="Picture 2" descr="Результат пошуку зображень за запитом вікіпедія">
            <a:extLst>
              <a:ext uri="{FF2B5EF4-FFF2-40B4-BE49-F238E27FC236}">
                <a16:creationId xmlns:a16="http://schemas.microsoft.com/office/drawing/2014/main" xmlns="" id="{F30FA92C-1F80-4E8D-88AB-D43FE5EBD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2293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97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Gill Sans MT</vt:lpstr>
      <vt:lpstr>Посилка</vt:lpstr>
      <vt:lpstr>Моя подорож Північною Америкою</vt:lpstr>
      <vt:lpstr>Прибуття</vt:lpstr>
      <vt:lpstr>План</vt:lpstr>
      <vt:lpstr>Ніагарський водоспад</vt:lpstr>
      <vt:lpstr>Каньйон Брайс</vt:lpstr>
      <vt:lpstr>Зайон</vt:lpstr>
      <vt:lpstr>Велике призматичне джерело</vt:lpstr>
      <vt:lpstr>Еверглейдс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подорож Північною Америкою</dc:title>
  <dc:creator>Оксана Головко</dc:creator>
  <cp:lastModifiedBy>User</cp:lastModifiedBy>
  <cp:revision>4</cp:revision>
  <dcterms:created xsi:type="dcterms:W3CDTF">2020-02-11T20:14:39Z</dcterms:created>
  <dcterms:modified xsi:type="dcterms:W3CDTF">2023-02-08T07:13:29Z</dcterms:modified>
</cp:coreProperties>
</file>