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5" r:id="rId6"/>
    <p:sldId id="272" r:id="rId7"/>
    <p:sldId id="273" r:id="rId8"/>
    <p:sldId id="269" r:id="rId9"/>
    <p:sldId id="268" r:id="rId10"/>
    <p:sldId id="261" r:id="rId11"/>
    <p:sldId id="267" r:id="rId12"/>
    <p:sldId id="260" r:id="rId13"/>
    <p:sldId id="263" r:id="rId14"/>
    <p:sldId id="264" r:id="rId15"/>
    <p:sldId id="271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2" autoAdjust="0"/>
    <p:restoredTop sz="94660"/>
  </p:normalViewPr>
  <p:slideViewPr>
    <p:cSldViewPr showGuides="1">
      <p:cViewPr varScale="1">
        <p:scale>
          <a:sx n="84" d="100"/>
          <a:sy n="84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-263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B2CE3-F193-4FE7-BC39-CEBFDBD26EA0}" type="datetimeFigureOut">
              <a:rPr lang="uk-UA" smtClean="0"/>
              <a:t>08.02.2023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35185-C331-4D3D-9565-4ECBCCDA14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5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Пі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0" name="Місце для дати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з одним вирізаним округленим кут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й трикут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10" name="Поліліні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іліні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іліні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Місце для заголовка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Місце для тексту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4CCA6E-7B8A-4FD4-9D7F-389D74BCE14E}" type="datetimeFigureOut">
              <a:rPr lang="uk-UA" smtClean="0"/>
              <a:pPr/>
              <a:t>08.02.2023</a:t>
            </a:fld>
            <a:endParaRPr lang="uk-UA"/>
          </a:p>
        </p:txBody>
      </p:sp>
      <p:sp>
        <p:nvSpPr>
          <p:cNvPr id="22" name="Місце для нижнього колонтитула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8ADC78-2D62-4B4E-98E4-24A93A5BA5D0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увати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іліні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іліні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.ua/url?sa=i&amp;rct=j&amp;q=&amp;esrc=s&amp;source=images&amp;cd=&amp;ved=0CAcQjRw&amp;url=http://lit.govuadocs.com.ua/docs/1159/index-1012165-1.html&amp;ei=BPYFVbShEoHdO-HKgNgD&amp;bvm=bv.88198703,d.bGQ&amp;psig=AFQjCNG4tcLh9VudECaxPUUOgdN8tbf9gw&amp;ust=1426540394034410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file:///E:\&#1072;&#1075;&#1110;&#1090;&#1073;&#1088;&#1080;&#1075;&#1072;&#1076;&#1072;\&#1048;&#1079;&#1086;&#1073;&#1088;&#1072;&#1078;&#1077;&#1085;&#1080;&#1077;%20402.jpg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indows\Performance\WinSAT\winsat.wmv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908720"/>
            <a:ext cx="62646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Бережанська ЗОШ І-ІІІ ступенів № 2</a:t>
            </a:r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r>
              <a:rPr lang="uk-UA" sz="2400" dirty="0" smtClean="0"/>
              <a:t>             </a:t>
            </a:r>
            <a:r>
              <a:rPr lang="uk-UA" sz="2400" dirty="0"/>
              <a:t>Е</a:t>
            </a:r>
            <a:r>
              <a:rPr lang="uk-UA" sz="2400" dirty="0" smtClean="0"/>
              <a:t>кологічна </a:t>
            </a:r>
            <a:r>
              <a:rPr lang="uk-UA" sz="2400" dirty="0" smtClean="0"/>
              <a:t>агітбригада</a:t>
            </a:r>
          </a:p>
          <a:p>
            <a:pPr algn="ctr"/>
            <a:endParaRPr lang="uk-UA" dirty="0"/>
          </a:p>
          <a:p>
            <a:pPr algn="ctr"/>
            <a:r>
              <a:rPr lang="uk-UA" sz="3600" b="1" dirty="0" smtClean="0"/>
              <a:t>        ЧИСТІ  КРАПЛИНИ</a:t>
            </a:r>
            <a:endParaRPr lang="uk-UA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653136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УВАГА! УВАГА! НАСТАВ УЖЕ ЧАС!</a:t>
            </a:r>
          </a:p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Всі хто присутній , послухайте нас!</a:t>
            </a:r>
          </a:p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Дасть Вам корисні, суттєві поради</a:t>
            </a:r>
          </a:p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Юних екологів агітбригада.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386" name="AutoShape 2" descr="data:image/jpeg;base64,/9j/4AAQSkZJRgABAQAAAQABAAD/2wCEAAkGBxQTEhQUExQVFhQWGRQYFxgYFhYaGBccFxcXGBgaHRgcHSggGhomGxUVITEhJSkrLi4uFx8zODMsNygtLisBCgoKDg0OGhAQGywlICQsLCwvLi0sLCwsLSwtLC8sLCwsLCwsLCwsLCwsLCwsLCwsLCwsLCwsLCwsLCwsLCwsN//AABEIAM4A9AMBIgACEQEDEQH/xAAbAAEAAgMBAQAAAAAAAAAAAAAABQYDBAcBAv/EAEkQAAEDAgMEBgcFBQUGBwAAAAEAAgMEEQUhMQYSQVETIjJhcZEHFEJSgaGxIzNywdEVQ4KS8BYkNFPhF2KTwtLxCFRVY3ODo//EABoBAQADAQEBAAAAAAAAAAAAAAABAgMFBAb/xAApEQACAgEEAQMEAgMAAAAAAAAAAQIRAwQSITFBEyJRBTJhcYGhUpHB/9oADAMBAAIRAxEAPwDuKIiAIiIAiIgCIofazHWUVLLUPzDBkObjk0eaA19qdrqehaOldd7uxG0Xe/wA08VUhiWLV33YbRRnTSSW30aorY3CnSXrqvr1M3WF/wB23PdAHgurYdTBjBbUgElWqlyVu2U2H0cNkzqqmomPfIQPIFZm+inDP8gnxkf+qtVbiLY8tXcv1UTNjEh0s3wUqLY3JGjH6McObfdhc2+u7LIP+Zfbdg4mD7GoqoraWmcR5Ouvp9S86uPmvjpDzPmp9N/JG88dguJRZwVzZQPZnibn/G2xWpNtnV0v+OoHhv8AmwO6Rn8trrdbM4aOPmtqPFXjJ1nDiCmwbkbWA7WUlWPsJmuPFpyeP4Tmpq655j+y9JUdcM3XcHNO69p/EDmo+mnxOi+6kFZCP3ctmyAdz+PxUOJbcjqiKmYJ6R6aZwimDqafTo5QRc9z7bpVxa64uMwqEpn0iIgCIiAIiIAiIgCIiAIiIAiIgCIiAIvCV50g5jzCA+lzf0807nYbvNBLWSMc+3K4zXSFrYlQsnifFILseC1w7kBScIla6GJzc2ljbeQH5Kbo8UcywIu35hc7jZNgsnQVF30Tieim9y57Ltbaq4U1Q2RocxzXNPEG62VSRm7TNiaTecTzJXwiK5UIsc87WAuc4NA1JNh5qJO0sbjaFsk34GG38xsEBNIoT9q1J7NG7+KRg+SftKr/APKf/q1CaJtFCftqZvbpJQObXMd8gbrJT7S07jul5Y73ZGuYfmLJYZt4jhcU7S2aNr2nmNPA6hQDHVeFfaU7nVFIO1A83cwc2OOfHTuVqa6+Y0/rivSFVxTITondmsfhrYGzwOu06ji08QRzUsuL0UxwrFWOabUtad17eDHgZH5/NdnCxao1Ts9REUEhERAEREAREQBERAEREBG49jcNJC6ad+6xvmTwAHErnr8fxHEOtCfUqc9kkB0zxzzyatf0vyF9fh0MtxTOc4nkXcAfkrQ0cvBXhFMpJ0V3+yLHZyz1EruJMrh8bNNl8nYmn96b/jSfqrKi12orbK+dk47giapbblO/8yvpuBTt+7r6pud7Etd9Qp5E2oWyBmp8S3S31yKdhyLZoGkEciQqjNs/iNPIZKRkcd83Mjfdjv4H6fBdMshChQRNlOwXaaq32xVVG9rnZb7bFvjbgrgV9XXllaipX4sCdLK6SrIksfs4xfo2DvHtO8VPNZYWAsOQX0iUAiIgBWGppWSC0jGuHJwusyICNw/BYoHF0W80HIt3nFniGk5FSSIgKl6UaTfoXuHbiLHtPEEELpWylf09HTy3vvxsPysfmFUtoacSU0zD7THfS/5Km7EbXVj6KGio4wHx7wkqH2LWDeJFm2zPBZTTsvFnb6mqYwXe5rRzcQPqoCq28w+M2dVR30sCT9AqXDsfG8h9XJJVScTI47vwYMvkpunwuFgsyJjfBoT02N5vH0m4be3T8bfdyf8ASpCh21oJTZlVETyJ3T81E9E33R5BaVZgdPKLSQxu8Wj6hPTG46BHICLggjmMwvtcm/s1LT3dh9TJAfccS+M/Bxy+ClcH9IjopBBicXQPOTZm5xP+IHV4aqrjRZOzoiL4jkDgCCCDoRoV9qpIREQBeXWviFfHDG6SV4YxouXHRc5n22rK5xGHsEUAuPWJRm7vbGeGRUpWC4bZbOQV1OY5ju26zH3sWO5g38FzGk2pdRSilrpI5B+7qGEFrgPeA0KsVFsAajr1c0tQTqXuLWnwY0gKy4fsLQxaU8Z8Wq3RV8lWix50w/ukD5x7/Yj8zmfgtmPCMQkHWkZEOTGbx/mcVfo2RxtDQGsaMgAAAPgsT8TjHtfVTvbI2opbdjpyOvUTnwc1v0CP2JcR1nzu/wDtP5K3/tmPv8k/bMff5KbkKRSzsbuntVH/ABXFYTgD29mpqGnvId8iFev2zH3+SxT4jC8WcCfgm5/BFL5KQaCsb2Kprv8A5Ihc/EFbND60HWlMJZbVu8HeRyUtOG36hJHesdlcrYREUgIi2qOhdJpkOaN0KNVbMNDI7RuXfkpV0cFON6RzW/7zyB5LB/aWE/d70neGkDzNvks9/wAFtvyeRYGfacPgFtR4NGNblRdTjc7uw1jORddx8hZQ83rj9a17e5kcYHmc1HuZPtRcv2ZFaxYLHLjxWtQbPU0DNyKJrG30F1T24fNfrVlQR4tH0C+Bg7wCBVVN+ZeD9Qm2QtF9/Zsfuj5rx2GR+75XVDZh9S3sVsw/E1jgt/C66ujeBLNHKzPPc3Xd3cm2QtE/PgnFh+B/VRUsZabOFipaHHB7TfIpiE8UrDY9YaZZ+ClOS7DSIZa9fQxzMMcrQ9h1B/rIrYRaFCpUclZhJvDvVNFxhPbjHHddxGfyXSNmtpKetiElO/eHtDRzTyIKhCqhtBg76Z/r1D1J2ZyMGTZmjUEc1lLH8F9x2G6KE2V2kiraaOoYbB1wWn2XDJwXizL2jmuKVZxivkY4n1GlNt0HKR/M/ELo+EYW1rQ5wDWjst0AXLdgLUNRU0M3UlDw5m9o8cCDxXQpJXO7RJWqXHBm+ydqMXY3JvW+ijZ8Ukdx3R3LRXjjbM6KyikRubPpzidc14oyTHYr7rSZHDUMaXfPT5rWrcdfG0vMBa0cXvaCb6AAXJJKsVtE4i08JqZJImvlj6Nxz3L3IHf3rakkDRdxAHM2Cgk+kVcrdsIQ7o4A6pm0DIgT5utYeaYPtY2SQwVDHU1QP3cnHwdoUtE0WNERSQEREAXziWIztjPRDfeMmtuGjz5L6RKBCYbgfW6aqd0854u7LO5jdB46qbWrJiETXFjpGhwzIJzAWWGpa7sua7wIKULsyoiIAiIgCXXw94GpA8VUqvFZnN9ZY/dibIxjGWFpGl4Y5zr89RZCG6Lgi9K8QkIiIAvHNujjYXVUxzaJ0zjSYeOmqH5FzexEDqS7TmobJSKDSYzUUz54qZpdEJpCCNLm1/yRdz2Q2LhpKZkTh0j7lz3n2nO1Xi87ZpRvbS7KU1cwNnZdw7L2kh7T3OCqj9kMRp/8PVMnYNGTNs7w3x+a6Qim2iWrOTYtX4lTRmSWkiDQQMps3EmwAFlsRYY+az6s34iEEhjb87doqd9I1waJx+7Ex3+Vywhl/wCJbFfD2XjsuA8xkfmFvi57PLnbX2mhFGGizQAOQAAVb2kim9ap3xuja2zm70t9xjzoT3nQFWdY54WvaWuAc05EEZFbSVqjywntlbNdmxmISfe4g1gOohhH1cStuD0Y0xINTJPUn/3JHBp8WtIBWHB8UfRyRxvcX00jgxu92oXHsi+rmkkDuV+C8clKLpnRg4yVo0sMwmGnbuwxMjbyaAP9VqbR7M01azcqIw7k4ZPb3hwzCmV4SqlzmkuyWIUn+FmbUxDSKWzXjuEn6rTO1fRHdrKeandxJaXM/maLWVs2h2ubHeOC0kgyJ9lnieJ7lqbEYlNNLOyZ/SsDWO6zQN0knK1tLBbqM1DfXB5vWxPJ6d8mhR7Q0svYnjP8Vj81IteDoQfAhTNdsjRS5yU0TieO7Y/JQ03oxoT2GyxfgmkHyuqeobbD6Ra/+zWIdiqqmgafaF1vNfB9HL//AFGq8mfop9RDYfGIYXHN2258HDtD4qo4jS+ryNZJaz79HIOrcjgbe0rg/YCov1cSnA7441RfSxgMlJTxmStkmc543GOY0Wtq64zV459phm06yL8/JO0mLSRa3kZyPbHgeKsdHVslbvMNx/WXcqTSTfZNc426rSfJR9ZVQPaXCazW239yQt3u4kZr25sMa3R4/BzNJrJp7J8+LOjT1TGC73taO8gKBqtsIt4x0zX1MvBsQJF+91rBb2yGzGEVcYmiYZiO0JZHuc094J+eiv8AQ4fFCN2KNjBya0Bc5zZ2lE47tLs1VSU5nr37jnOYyCnjOTXPcBdzgesQPopfaHDz6k6OLIxhjmC179GQ63yVi9KA/u0R4CogJPADe1PLNJYeq1w0Nxfvv+iviV2efPaar9lfojijomSshp6mN4Dg5km4T8CsrK+vBs/DZf4ZIyPqtqlgkgcXU0hjBJLoyN6MnnbhfuUtBtc5n+JhLW8ZIzvt+Lbbw+ahxmjSGWEiunEa4nq4ZN3XkjCytpMWk7NPBAOb5N8+Q1XRKSqZK0PjcHNcLgg5FZ7LPczakc7g9HU02ddWOkH+XE3o2eFwbkK54NgkFKwR08TY29wzPidSpFFV8khERKAREQGniuHMqInRSi7HDP8AIg8CCqxDBV0d2lnrUHvCweBw3m8T3hXNeWUqTRVxTKTJjtJnvRyMdyLXtz5aZrRGIhxtHHM88AI3/UgBdELUstFlaMngiykUezk1RJG+paIoo3B4juHOeRpvEZADXK6u69UXj2Mtpo992ZJsxo1cVS3JmiUYR/BnxLEo4Gb8rg0cOJPcBxKqW0OJTyRFzj0ER7LP3kvj7o7l46MxN9bqjvzO+7YdGcgB4WXPdpdsiKkMkaXuOpvYNBysAvVhwxT3S6OfqNROScILmv8ARKNaALcFbfRxM3eqGH7wlrh/vNAtl4H6rm+K7TMgmETmk3td3K+mXFTsUrmubJG4te3Nrhw/0XuzRWaDjF8o5emnLTZFOa4Z2dFCbL46KqM8JGG0jeR4EdxXuP7QNpt1u6XvcRkMt1pcG7xPAZrjOLTpn0sZqSUl0TS8XqovpZ2wdh9M3ordNKS1hPsgdp3jmoLG/tptzTYez7Q78p7MTT1j4+6M9SuSzQ1GJTirrMmjKOIaNHL5BZvRrsU6tkNXVEuF73dmXa6qy4pVB7yGjdY3JrRwA/Ne3S4FKXuOVr9U4wqPngia+MFhuN4NF7c7DIKo7PzPqBUb8TD1cuoBZ3BqusziBcC/csMVTHa4LQOPA/FdDJj3SXJyMWZwg1VtkDsHiVU17ybscy1nboHdukaOC7nszjbaqLetuyNNpG8jw+BGa5TBMXEkCzOBOrvhwHirl6N2npak8AIh3X6y8epwpY0/PydLRaqU87jVJrr4LtX0bJo3RyNDmPFnA6EKoMoaqh6rWmpp+FrdIwcnA9vx1V2Sy56lXR2JRT7KU3HqI9veidycHA+RC1q7FKa4ETy8n2QC4+QBV7fC12rQfEAryKmY3sta3wAC09VmTwJlc2Ew6SJkzpG9G2WQvZGbXYCLG9uZubd6tCIsm7ZslSoIiISEREAREQBERAEREAVD9ILi2opSbllpMuFwWnztdXsqF2pwb1qHdFhI070ZPAjUeBGS0xSUZpsx1EHPG4rspe02MCoe0tBDWjId/FVOaCnfIJHt+0GhId/2UrUROjd0cjSx49k/UHiF4Qu1GMNiUej5jJkyeo3K0/JD4hS00zmveA5zdLXv8lIwylxybZvM6lZwF8h1yGtBc46NbckqzSi9z/krcp1Fc/BZvR20+sTnhuRg+Nzb5JMBO6oc7MPe5o7gwho+l1YtkcHNNETJYSPO8/k0DRt+4KnDFYadhdLIGB75XNve5BcTewXJclPLKXg76hLHghB9l3wDGBIBE82maBfk8abzfzHBct/8RNM8upZLHowJG34bxLbBWR+IQOiE4laGDNsgPZ8DzUlS4nT4lTuppyx7X5B7T1XW0IPsvB4LLJjrlHpxZdypj0ZYhA6hja17Q63WaSAePAqu4zQGGQtuHDUEciout2HrqI/ZgVdP3WErR4e0c+CwsgGsZc3uOmXAtOi92kdyck/2jk/UE1GMJLrpm5dY3U7Sblrb87LAKzdIa9pDibN3QXb3hYfJTmHYDUzdmIsb70nV+O7qvZPLjj20c7Hp8s/sTI0AkgAFzibNaNXHkum7KYOaaANcbvcd557zw+AyWLZ/ZmOnO+TvzEZvPDuaOCnwuVqdR6jpdHe0Oi9Bbpds9REXlOgEREAREQBERAEREAREQBERAEREB4VWsfxaZs3RRFrLM3y4t3r3NgAOWWfirMqTt/iMUE1IXmzpHPj0ysQDmfG3mrQrdyUyXtdE3Q9HWQNMsbXGxDgR2XA2I7ua1/7F0l77jh3B77eV1EQOfE8yRGzjbeaey+2l+R7wrJhONtm6pG5KPYJ172niFdqUHwzKLhk+5cmnFsXSN/dl34nvP5qQipqelYS1rImjUgf0SturqBGxz3aNBJ+CrGFwPq39LNoM2t4MB0HeSLXKi3Ltl6jDiKMeJ4o6oG627ITrwfJ+bW/Vc6262hfSVEbYYmuc9ouXNvkCBuNHDnkumYwAJCALAWCjpIGuILmgkaEgG3gt1D28eTySyPf7vBQNvMc9XbDEaaN0Mg3ntOQJyuBYaq6UdLGY2lsYaHNabWsRlcfELZqKRklt9jXWzFxeyyq23ltlHPhJErs/irt4QSm5IJjedXWzLT3gceKpG2c0cVZO4kNb9mXfiLRf5WWHFNoXOlYKTN8brukI6jci3L3jn8lTNsTUCSLot5xO8XOtclxI1VscJY5PIlwUzZI5YrC3yTwxaEsMnSDdbqQSCDw7wVetjdt2TARyvB0DJPe7nciuTbWvljji3WN61uk6l7uAFrq04JB0zY2uAjLwAQRkOQK3yRWZuMuKPJhyPTxUocpvqztQK9CpOD4rLSStpqnNjrCN977vIE8W8L8FdguZODi+Tu4simrPURFQ0CIiAIiIAiIgCIiAIiIAiIgCItLGMViponSzPDGN1J+gHEoDcJXDPSNi37TxGnpqXrsgJL3jQElpPkGr6xXbSrxeR1PRgwU3tv8AaIPPLLTQKbo9nm0tK+OlFpC02edXO7ytccN3JjlyqPB7WUVXIS6OoEQBs1nRhwsOLieJWKbC6x828alrYm7pYGsz3uNzqPgov0cYXVxCV1SXDeI3WuNzfO5WHE4cQGKMdHvmAkWtbcDbdYEc1t4Vo8tc8HRJcTdLBJTzWEj2EMfbJ5tkCODrhbOy2IM3Ot1b214EZEeNwo2WMOBB0K1sOonlszozvOjd12uy3wW7zXA8HWt42VJQUf0y8cjl12iaxmAiQu9l2h+ChsUdIIpDEA6QNJYDoSomm2leQC+Mhhz6rrlviOPwUrDiMb7bjt6+lmuN/kt9uyKUjz71OVx5MWDzSGnY6cBsm7d4GgPHRUSPaCSvqXtDiynj0YNX526x+C6HVU08kcgjhffdd1nWaNDzzK436P37s0rHZOI0Ot2k3UQknkjEnLGUcM5VyXxjQBYZBYjVtF8zl3FZl4eS6r4XB8+u7ZDO2khc4MjvK8+yAfmSMlKQtOTnHPkNB+pUVs3gogD3OHXeXfAXyH5q04dRhx3pCGxjNxPHuA5rGDajumejJGDko4vHklNtnF1JTk/ekC3eSWj6roMF90X1sL+So+GNNdUslItTwdkHRzhkAOdrXKvTVycz6j8H0OlXDl81/Sq/5PpERYHrCIiAIiIAiIgCIiAIiIAiIgPCuC+nnEXyVsNMCdxrQbcN55Fj42uu9FcX9OWzEvSNxCLrNYGiQcW7pG67wQhlkwfZ9tFBHG0WuLk8SeJPmqLtvjNRQVAdDJdkoLtxwBDSLA28dV0HZjH4sSpo3scBKwbrmk8f6Cr3pB2NfVtYQQySO9rjJwNri69VtxpdnipRn7uijf7UKr3I/Irbwva7Ea1/RQBjD7Tg24aOZuoWb0fVwNhGHd4e38yuk7CbPmjp92S3SON3W0Fr2F1WKm3yXyPHFe3sl8IoDEyz5HSPObnu4nw4DuCsWyFNvRyynszOy/C0bv6qNoKM1Vw24i0dIOPAtbzPAlT+L4tFRxC/K0bBq6w0H6qMkt1RiMMdtzlwcw9WMTnxH929zfEAkj5ELZwqpmhfvU5sdXM1a/xHPvC1t9zi57zd7yXO8SfoNF9McQQQbEaELrrHuxpSXg+eeXbmc8b4s6Bgm1kcxEco6Gb3XHI/hcqrt76MzPN63RPbFPq5pHVeRbO97A2yW5S41DMzoqyMO4b/AB+Wd+8KTgdUUzQ6B3rVP7hI6Rg7ne14FcnJieOXwd7Bqo5Ycu/+ftHM5K2op+rW00kZHtgbzD33bdZWY3ARfpBbvBH5Ls2FYrDUsvGb2yc0izmnkWnRbfqrNNxv8oWsdbkjw+TKf0vDN2m0caoJTPlCyST8LHW5akWVqwvYyWSxqXbjB7DTdxHLevZo8Ff2sA0FvBe2VcmsnNV0aYvp2GDt8/sxUtM2NrWMAa1osANAsyIvIe8IiIAiIgCIiAIiIAiIgCIiAIiIAviWIOBDgCDqDmD8F9ogKDi/oup3SGale+klPGM3af4CbLHT7OYqzqmpp5W83Me0277E5roSKVJroq4p9lIj2crj2padne1j3fIlS9HsuwWMz3Snv6rf5R+asCKd8vkqsUF0iKxzE2UkBeRpYMYMrngAuZVdS+WQySm7z5NHugcB9VbfSVHdlOeUjvm1UuQmxsLngP8AVdHQ4405+Tj/AFXNLcsadKjRx3EfV4XSWuRkB3qK2Tx6SpdI17QN2xBH0KlqiSKVpjlFr6tdceR4r6w2hhhbaIAA653v8V6nGcsiafB4YvHHC4uPufkqlftVNHUuZYbjXW3bZkc7roeF4nJC4OjNtLjgctPmoWpoYHPEj2sLxxJH6rcima69iCqxxu5b3afQy5o1GWNU12y811B08baylPRzgXNtHW1a4aHipjZjHG1UW/bde07sjfdP6HVRWw1QOgkDiLNJPgCLqN2Ad/e6rd7O6y/jvOt8lzcuOt34Z2tPmvY/8l/aOgIvAvV5joBERAEREAREQBERAEREAREQBERAEREAREQBERAEREBCbXYWaimc1nbBDmeLSDb4hcxjffuN7EHUHiD8V2ghQOObKQ1B3845ffbx8RoV6tNqPS4fR4NbovXSa7RzUtByIusZo4/cCsVfsnNFc9JG8DmHNP5qtV1X0W9vjs2vum+vjZdKOoxy8nEnpM+N1RkFM2991t/BZLKLgx5jnBoa6552t9VZcGwKWpza6Ng5neJ8gB9Ulnxx8kR0mab6I/fIyFyXZADVx5BdG2MwM00JL/vZCHPHKwsG/AL6wHZWKmO/nJL77uHgNAp4Bc7U6n1eF0dzR6P0fdLs9REXkPeEREAREQBERAEREAREQBER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0800" y="-1409700"/>
            <a:ext cx="348615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88" name="AutoShape 4" descr="data:image/jpeg;base64,/9j/4AAQSkZJRgABAQAAAQABAAD/2wCEAAkGBxQTEhQUExQVFhQWGRQYFxgYFhYaGBccFxcXGBgaHRgcHSggGhomGxUVITEhJSkrLi4uFx8zODMsNygtLisBCgoKDg0OGhAQGywlICQsLCwvLi0sLCwsLSwtLC8sLCwsLCwsLCwsLCwsLCwsLCwsLCwsLCwsLCwsLCwsLCwsN//AABEIAM4A9AMBIgACEQEDEQH/xAAbAAEAAgMBAQAAAAAAAAAAAAAABQYDBAcBAv/EAEkQAAEDAgMEBgcFBQUGBwAAAAEAAgMEEQUhMQYSQVETIjJhcZEHFEJSgaGxIzNywdEVQ4KS8BYkNFPhF2KTwtLxCFRVY3ODo//EABoBAQADAQEBAAAAAAAAAAAAAAABAgMFBAb/xAApEQACAgEEAQMEAgMAAAAAAAAAAQIRAwQSITFBEyJRBTJhcYGhUpHB/9oADAMBAAIRAxEAPwDuKIiAIiIAiIgCIofazHWUVLLUPzDBkObjk0eaA19qdrqehaOldd7uxG0Xe/wA08VUhiWLV33YbRRnTSSW30aorY3CnSXrqvr1M3WF/wB23PdAHgurYdTBjBbUgElWqlyVu2U2H0cNkzqqmomPfIQPIFZm+inDP8gnxkf+qtVbiLY8tXcv1UTNjEh0s3wUqLY3JGjH6McObfdhc2+u7LIP+Zfbdg4mD7GoqoraWmcR5Ouvp9S86uPmvjpDzPmp9N/JG88dguJRZwVzZQPZnibn/G2xWpNtnV0v+OoHhv8AmwO6Rn8trrdbM4aOPmtqPFXjJ1nDiCmwbkbWA7WUlWPsJmuPFpyeP4Tmpq655j+y9JUdcM3XcHNO69p/EDmo+mnxOi+6kFZCP3ctmyAdz+PxUOJbcjqiKmYJ6R6aZwimDqafTo5QRc9z7bpVxa64uMwqEpn0iIgCIiAIiIAiIgCIiAIiIAiIgCIiAIvCV50g5jzCA+lzf0807nYbvNBLWSMc+3K4zXSFrYlQsnifFILseC1w7kBScIla6GJzc2ljbeQH5Kbo8UcywIu35hc7jZNgsnQVF30Tieim9y57Ltbaq4U1Q2RocxzXNPEG62VSRm7TNiaTecTzJXwiK5UIsc87WAuc4NA1JNh5qJO0sbjaFsk34GG38xsEBNIoT9q1J7NG7+KRg+SftKr/APKf/q1CaJtFCftqZvbpJQObXMd8gbrJT7S07jul5Y73ZGuYfmLJYZt4jhcU7S2aNr2nmNPA6hQDHVeFfaU7nVFIO1A83cwc2OOfHTuVqa6+Y0/rivSFVxTITondmsfhrYGzwOu06ji08QRzUsuL0UxwrFWOabUtad17eDHgZH5/NdnCxao1Ts9REUEhERAEREAREQBERAEREBG49jcNJC6ad+6xvmTwAHErnr8fxHEOtCfUqc9kkB0zxzzyatf0vyF9fh0MtxTOc4nkXcAfkrQ0cvBXhFMpJ0V3+yLHZyz1EruJMrh8bNNl8nYmn96b/jSfqrKi12orbK+dk47giapbblO/8yvpuBTt+7r6pud7Etd9Qp5E2oWyBmp8S3S31yKdhyLZoGkEciQqjNs/iNPIZKRkcd83Mjfdjv4H6fBdMshChQRNlOwXaaq32xVVG9rnZb7bFvjbgrgV9XXllaipX4sCdLK6SrIksfs4xfo2DvHtO8VPNZYWAsOQX0iUAiIgBWGppWSC0jGuHJwusyICNw/BYoHF0W80HIt3nFniGk5FSSIgKl6UaTfoXuHbiLHtPEEELpWylf09HTy3vvxsPysfmFUtoacSU0zD7THfS/5Km7EbXVj6KGio4wHx7wkqH2LWDeJFm2zPBZTTsvFnb6mqYwXe5rRzcQPqoCq28w+M2dVR30sCT9AqXDsfG8h9XJJVScTI47vwYMvkpunwuFgsyJjfBoT02N5vH0m4be3T8bfdyf8ASpCh21oJTZlVETyJ3T81E9E33R5BaVZgdPKLSQxu8Wj6hPTG46BHICLggjmMwvtcm/s1LT3dh9TJAfccS+M/Bxy+ClcH9IjopBBicXQPOTZm5xP+IHV4aqrjRZOzoiL4jkDgCCCDoRoV9qpIREQBeXWviFfHDG6SV4YxouXHRc5n22rK5xGHsEUAuPWJRm7vbGeGRUpWC4bZbOQV1OY5ju26zH3sWO5g38FzGk2pdRSilrpI5B+7qGEFrgPeA0KsVFsAajr1c0tQTqXuLWnwY0gKy4fsLQxaU8Z8Wq3RV8lWix50w/ukD5x7/Yj8zmfgtmPCMQkHWkZEOTGbx/mcVfo2RxtDQGsaMgAAAPgsT8TjHtfVTvbI2opbdjpyOvUTnwc1v0CP2JcR1nzu/wDtP5K3/tmPv8k/bMff5KbkKRSzsbuntVH/ABXFYTgD29mpqGnvId8iFev2zH3+SxT4jC8WcCfgm5/BFL5KQaCsb2Kprv8A5Ihc/EFbND60HWlMJZbVu8HeRyUtOG36hJHesdlcrYREUgIi2qOhdJpkOaN0KNVbMNDI7RuXfkpV0cFON6RzW/7zyB5LB/aWE/d70neGkDzNvks9/wAFtvyeRYGfacPgFtR4NGNblRdTjc7uw1jORddx8hZQ83rj9a17e5kcYHmc1HuZPtRcv2ZFaxYLHLjxWtQbPU0DNyKJrG30F1T24fNfrVlQR4tH0C+Bg7wCBVVN+ZeD9Qm2QtF9/Zsfuj5rx2GR+75XVDZh9S3sVsw/E1jgt/C66ujeBLNHKzPPc3Xd3cm2QtE/PgnFh+B/VRUsZabOFipaHHB7TfIpiE8UrDY9YaZZ+ClOS7DSIZa9fQxzMMcrQ9h1B/rIrYRaFCpUclZhJvDvVNFxhPbjHHddxGfyXSNmtpKetiElO/eHtDRzTyIKhCqhtBg76Z/r1D1J2ZyMGTZmjUEc1lLH8F9x2G6KE2V2kiraaOoYbB1wWn2XDJwXizL2jmuKVZxivkY4n1GlNt0HKR/M/ELo+EYW1rQ5wDWjst0AXLdgLUNRU0M3UlDw5m9o8cCDxXQpJXO7RJWqXHBm+ydqMXY3JvW+ijZ8Ukdx3R3LRXjjbM6KyikRubPpzidc14oyTHYr7rSZHDUMaXfPT5rWrcdfG0vMBa0cXvaCb6AAXJJKsVtE4i08JqZJImvlj6Nxz3L3IHf3rakkDRdxAHM2Cgk+kVcrdsIQ7o4A6pm0DIgT5utYeaYPtY2SQwVDHU1QP3cnHwdoUtE0WNERSQEREAXziWIztjPRDfeMmtuGjz5L6RKBCYbgfW6aqd0854u7LO5jdB46qbWrJiETXFjpGhwzIJzAWWGpa7sua7wIKULsyoiIAiIgCXXw94GpA8VUqvFZnN9ZY/dibIxjGWFpGl4Y5zr89RZCG6Lgi9K8QkIiIAvHNujjYXVUxzaJ0zjSYeOmqH5FzexEDqS7TmobJSKDSYzUUz54qZpdEJpCCNLm1/yRdz2Q2LhpKZkTh0j7lz3n2nO1Xi87ZpRvbS7KU1cwNnZdw7L2kh7T3OCqj9kMRp/8PVMnYNGTNs7w3x+a6Qim2iWrOTYtX4lTRmSWkiDQQMps3EmwAFlsRYY+az6s34iEEhjb87doqd9I1waJx+7Ex3+Vywhl/wCJbFfD2XjsuA8xkfmFvi57PLnbX2mhFGGizQAOQAAVb2kim9ap3xuja2zm70t9xjzoT3nQFWdY54WvaWuAc05EEZFbSVqjywntlbNdmxmISfe4g1gOohhH1cStuD0Y0xINTJPUn/3JHBp8WtIBWHB8UfRyRxvcX00jgxu92oXHsi+rmkkDuV+C8clKLpnRg4yVo0sMwmGnbuwxMjbyaAP9VqbR7M01azcqIw7k4ZPb3hwzCmV4SqlzmkuyWIUn+FmbUxDSKWzXjuEn6rTO1fRHdrKeandxJaXM/maLWVs2h2ubHeOC0kgyJ9lnieJ7lqbEYlNNLOyZ/SsDWO6zQN0knK1tLBbqM1DfXB5vWxPJ6d8mhR7Q0svYnjP8Vj81IteDoQfAhTNdsjRS5yU0TieO7Y/JQ03oxoT2GyxfgmkHyuqeobbD6Ra/+zWIdiqqmgafaF1vNfB9HL//AFGq8mfop9RDYfGIYXHN2258HDtD4qo4jS+ryNZJaz79HIOrcjgbe0rg/YCov1cSnA7441RfSxgMlJTxmStkmc543GOY0Wtq64zV459phm06yL8/JO0mLSRa3kZyPbHgeKsdHVslbvMNx/WXcqTSTfZNc426rSfJR9ZVQPaXCazW239yQt3u4kZr25sMa3R4/BzNJrJp7J8+LOjT1TGC73taO8gKBqtsIt4x0zX1MvBsQJF+91rBb2yGzGEVcYmiYZiO0JZHuc094J+eiv8AQ4fFCN2KNjBya0Bc5zZ2lE47tLs1VSU5nr37jnOYyCnjOTXPcBdzgesQPopfaHDz6k6OLIxhjmC179GQ63yVi9KA/u0R4CogJPADe1PLNJYeq1w0Nxfvv+iviV2efPaar9lfojijomSshp6mN4Dg5km4T8CsrK+vBs/DZf4ZIyPqtqlgkgcXU0hjBJLoyN6MnnbhfuUtBtc5n+JhLW8ZIzvt+Lbbw+ahxmjSGWEiunEa4nq4ZN3XkjCytpMWk7NPBAOb5N8+Q1XRKSqZK0PjcHNcLgg5FZ7LPczakc7g9HU02ddWOkH+XE3o2eFwbkK54NgkFKwR08TY29wzPidSpFFV8khERKAREQGniuHMqInRSi7HDP8AIg8CCqxDBV0d2lnrUHvCweBw3m8T3hXNeWUqTRVxTKTJjtJnvRyMdyLXtz5aZrRGIhxtHHM88AI3/UgBdELUstFlaMngiykUezk1RJG+paIoo3B4juHOeRpvEZADXK6u69UXj2Mtpo992ZJsxo1cVS3JmiUYR/BnxLEo4Gb8rg0cOJPcBxKqW0OJTyRFzj0ER7LP3kvj7o7l46MxN9bqjvzO+7YdGcgB4WXPdpdsiKkMkaXuOpvYNBysAvVhwxT3S6OfqNROScILmv8ARKNaALcFbfRxM3eqGH7wlrh/vNAtl4H6rm+K7TMgmETmk3td3K+mXFTsUrmubJG4te3Nrhw/0XuzRWaDjF8o5emnLTZFOa4Z2dFCbL46KqM8JGG0jeR4EdxXuP7QNpt1u6XvcRkMt1pcG7xPAZrjOLTpn0sZqSUl0TS8XqovpZ2wdh9M3ordNKS1hPsgdp3jmoLG/tptzTYez7Q78p7MTT1j4+6M9SuSzQ1GJTirrMmjKOIaNHL5BZvRrsU6tkNXVEuF73dmXa6qy4pVB7yGjdY3JrRwA/Ne3S4FKXuOVr9U4wqPngia+MFhuN4NF7c7DIKo7PzPqBUb8TD1cuoBZ3BqusziBcC/csMVTHa4LQOPA/FdDJj3SXJyMWZwg1VtkDsHiVU17ybscy1nboHdukaOC7nszjbaqLetuyNNpG8jw+BGa5TBMXEkCzOBOrvhwHirl6N2npak8AIh3X6y8epwpY0/PydLRaqU87jVJrr4LtX0bJo3RyNDmPFnA6EKoMoaqh6rWmpp+FrdIwcnA9vx1V2Sy56lXR2JRT7KU3HqI9veidycHA+RC1q7FKa4ETy8n2QC4+QBV7fC12rQfEAryKmY3sta3wAC09VmTwJlc2Ew6SJkzpG9G2WQvZGbXYCLG9uZubd6tCIsm7ZslSoIiISEREAREQBERAEREAVD9ILi2opSbllpMuFwWnztdXsqF2pwb1qHdFhI070ZPAjUeBGS0xSUZpsx1EHPG4rspe02MCoe0tBDWjId/FVOaCnfIJHt+0GhId/2UrUROjd0cjSx49k/UHiF4Qu1GMNiUej5jJkyeo3K0/JD4hS00zmveA5zdLXv8lIwylxybZvM6lZwF8h1yGtBc46NbckqzSi9z/krcp1Fc/BZvR20+sTnhuRg+Nzb5JMBO6oc7MPe5o7gwho+l1YtkcHNNETJYSPO8/k0DRt+4KnDFYadhdLIGB75XNve5BcTewXJclPLKXg76hLHghB9l3wDGBIBE82maBfk8abzfzHBct/8RNM8upZLHowJG34bxLbBWR+IQOiE4laGDNsgPZ8DzUlS4nT4lTuppyx7X5B7T1XW0IPsvB4LLJjrlHpxZdypj0ZYhA6hja17Q63WaSAePAqu4zQGGQtuHDUEciout2HrqI/ZgVdP3WErR4e0c+CwsgGsZc3uOmXAtOi92kdyck/2jk/UE1GMJLrpm5dY3U7Sblrb87LAKzdIa9pDibN3QXb3hYfJTmHYDUzdmIsb70nV+O7qvZPLjj20c7Hp8s/sTI0AkgAFzibNaNXHkum7KYOaaANcbvcd557zw+AyWLZ/ZmOnO+TvzEZvPDuaOCnwuVqdR6jpdHe0Oi9Bbpds9REXlOgEREAREQBERAEREAREQBERAEREB4VWsfxaZs3RRFrLM3y4t3r3NgAOWWfirMqTt/iMUE1IXmzpHPj0ysQDmfG3mrQrdyUyXtdE3Q9HWQNMsbXGxDgR2XA2I7ua1/7F0l77jh3B77eV1EQOfE8yRGzjbeaey+2l+R7wrJhONtm6pG5KPYJ172niFdqUHwzKLhk+5cmnFsXSN/dl34nvP5qQipqelYS1rImjUgf0SturqBGxz3aNBJ+CrGFwPq39LNoM2t4MB0HeSLXKi3Ltl6jDiKMeJ4o6oG627ITrwfJ+bW/Vc6262hfSVEbYYmuc9ouXNvkCBuNHDnkumYwAJCALAWCjpIGuILmgkaEgG3gt1D28eTySyPf7vBQNvMc9XbDEaaN0Mg3ntOQJyuBYaq6UdLGY2lsYaHNabWsRlcfELZqKRklt9jXWzFxeyyq23ltlHPhJErs/irt4QSm5IJjedXWzLT3gceKpG2c0cVZO4kNb9mXfiLRf5WWHFNoXOlYKTN8brukI6jci3L3jn8lTNsTUCSLot5xO8XOtclxI1VscJY5PIlwUzZI5YrC3yTwxaEsMnSDdbqQSCDw7wVetjdt2TARyvB0DJPe7nciuTbWvljji3WN61uk6l7uAFrq04JB0zY2uAjLwAQRkOQK3yRWZuMuKPJhyPTxUocpvqztQK9CpOD4rLSStpqnNjrCN977vIE8W8L8FdguZODi+Tu4simrPURFQ0CIiAIiIAiIgCIiAIiIAiIgCItLGMViponSzPDGN1J+gHEoDcJXDPSNi37TxGnpqXrsgJL3jQElpPkGr6xXbSrxeR1PRgwU3tv8AaIPPLLTQKbo9nm0tK+OlFpC02edXO7ytccN3JjlyqPB7WUVXIS6OoEQBs1nRhwsOLieJWKbC6x828alrYm7pYGsz3uNzqPgov0cYXVxCV1SXDeI3WuNzfO5WHE4cQGKMdHvmAkWtbcDbdYEc1t4Vo8tc8HRJcTdLBJTzWEj2EMfbJ5tkCODrhbOy2IM3Ot1b214EZEeNwo2WMOBB0K1sOonlszozvOjd12uy3wW7zXA8HWt42VJQUf0y8cjl12iaxmAiQu9l2h+ChsUdIIpDEA6QNJYDoSomm2leQC+Mhhz6rrlviOPwUrDiMb7bjt6+lmuN/kt9uyKUjz71OVx5MWDzSGnY6cBsm7d4GgPHRUSPaCSvqXtDiynj0YNX526x+C6HVU08kcgjhffdd1nWaNDzzK436P37s0rHZOI0Ot2k3UQknkjEnLGUcM5VyXxjQBYZBYjVtF8zl3FZl4eS6r4XB8+u7ZDO2khc4MjvK8+yAfmSMlKQtOTnHPkNB+pUVs3gogD3OHXeXfAXyH5q04dRhx3pCGxjNxPHuA5rGDajumejJGDko4vHklNtnF1JTk/ekC3eSWj6roMF90X1sL+So+GNNdUslItTwdkHRzhkAOdrXKvTVycz6j8H0OlXDl81/Sq/5PpERYHrCIiAIiIAiIgCIiAIiIAiIgPCuC+nnEXyVsNMCdxrQbcN55Fj42uu9FcX9OWzEvSNxCLrNYGiQcW7pG67wQhlkwfZ9tFBHG0WuLk8SeJPmqLtvjNRQVAdDJdkoLtxwBDSLA28dV0HZjH4sSpo3scBKwbrmk8f6Cr3pB2NfVtYQQySO9rjJwNri69VtxpdnipRn7uijf7UKr3I/Irbwva7Ea1/RQBjD7Tg24aOZuoWb0fVwNhGHd4e38yuk7CbPmjp92S3SON3W0Fr2F1WKm3yXyPHFe3sl8IoDEyz5HSPObnu4nw4DuCsWyFNvRyynszOy/C0bv6qNoKM1Vw24i0dIOPAtbzPAlT+L4tFRxC/K0bBq6w0H6qMkt1RiMMdtzlwcw9WMTnxH929zfEAkj5ELZwqpmhfvU5sdXM1a/xHPvC1t9zi57zd7yXO8SfoNF9McQQQbEaELrrHuxpSXg+eeXbmc8b4s6Bgm1kcxEco6Gb3XHI/hcqrt76MzPN63RPbFPq5pHVeRbO97A2yW5S41DMzoqyMO4b/AB+Wd+8KTgdUUzQ6B3rVP7hI6Rg7ne14FcnJieOXwd7Bqo5Ycu/+ftHM5K2op+rW00kZHtgbzD33bdZWY3ARfpBbvBH5Ls2FYrDUsvGb2yc0izmnkWnRbfqrNNxv8oWsdbkjw+TKf0vDN2m0caoJTPlCyST8LHW5akWVqwvYyWSxqXbjB7DTdxHLevZo8Ff2sA0FvBe2VcmsnNV0aYvp2GDt8/sxUtM2NrWMAa1osANAsyIvIe8IiIAiIgCIiAIiIAiIgCIiAIiIAviWIOBDgCDqDmD8F9ogKDi/oup3SGale+klPGM3af4CbLHT7OYqzqmpp5W83Me0277E5roSKVJroq4p9lIj2crj2padne1j3fIlS9HsuwWMz3Snv6rf5R+asCKd8vkqsUF0iKxzE2UkBeRpYMYMrngAuZVdS+WQySm7z5NHugcB9VbfSVHdlOeUjvm1UuQmxsLngP8AVdHQ4405+Tj/AFXNLcsadKjRx3EfV4XSWuRkB3qK2Tx6SpdI17QN2xBH0KlqiSKVpjlFr6tdceR4r6w2hhhbaIAA653v8V6nGcsiafB4YvHHC4uPufkqlftVNHUuZYbjXW3bZkc7roeF4nJC4OjNtLjgctPmoWpoYHPEj2sLxxJH6rcima69iCqxxu5b3afQy5o1GWNU12y811B08baylPRzgXNtHW1a4aHipjZjHG1UW/bde07sjfdP6HVRWw1QOgkDiLNJPgCLqN2Ad/e6rd7O6y/jvOt8lzcuOt34Z2tPmvY/8l/aOgIvAvV5joBERAEREAREQBERAEREAREQBERAEREAREQBERAEREBCbXYWaimc1nbBDmeLSDb4hcxjffuN7EHUHiD8V2ghQOObKQ1B3845ffbx8RoV6tNqPS4fR4NbovXSa7RzUtByIusZo4/cCsVfsnNFc9JG8DmHNP5qtV1X0W9vjs2vum+vjZdKOoxy8nEnpM+N1RkFM2991t/BZLKLgx5jnBoa6552t9VZcGwKWpza6Ng5neJ8gB9Ulnxx8kR0mab6I/fIyFyXZADVx5BdG2MwM00JL/vZCHPHKwsG/AL6wHZWKmO/nJL77uHgNAp4Bc7U6n1eF0dzR6P0fdLs9REXkPeEREAREQBERAEREAREQBER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0800" y="-1409700"/>
            <a:ext cx="348615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агітбригада\IMG_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42651">
            <a:off x="5998837" y="3917265"/>
            <a:ext cx="3050815" cy="293881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pic>
        <p:nvPicPr>
          <p:cNvPr id="4100" name="Picture 4" descr="E:\агітбригада\IMG_1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144">
            <a:off x="6703320" y="976449"/>
            <a:ext cx="2261853" cy="2804662"/>
          </a:xfrm>
          <a:prstGeom prst="rect">
            <a:avLst/>
          </a:prstGeom>
          <a:noFill/>
        </p:spPr>
      </p:pic>
      <p:pic>
        <p:nvPicPr>
          <p:cNvPr id="4101" name="Picture 5" descr="E:\агітбригада\IMG_1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2736304" cy="249853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4102" name="Picture 6" descr="E:\агітбригада\IMG_1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140968"/>
            <a:ext cx="2952328" cy="264556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4104" name="Picture 8" descr="E:\агітбригада\фото Виноградова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60812" y="3795972"/>
            <a:ext cx="2588823" cy="257495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9" name="Рисунок 8" descr="f_krasnknigaukr_201330031604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6672"/>
            <a:ext cx="4512517" cy="323773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779912" y="548680"/>
            <a:ext cx="2664296" cy="2554545"/>
          </a:xfrm>
          <a:prstGeom prst="rect">
            <a:avLst/>
          </a:prstGeom>
          <a:solidFill>
            <a:schemeClr val="accent4"/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C00000"/>
                </a:solidFill>
              </a:rPr>
              <a:t>20 % УСІЄЇ ФЛОРИ І ФАУНИ ЗЕМЛІ МОЖЕ ЗНИКНУТИ, ЯКЩО ЛЮДИНА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НЕ ВТРУТИТЬСЯ У ВЕЛИЧЕЗНУ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ЕКОЛОГІЧНУ  КАТАСТРОФУ!  </a:t>
            </a:r>
            <a:endParaRPr lang="uk-UA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агітбригада\IMG_5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4320480" cy="3240175"/>
          </a:xfrm>
          <a:prstGeom prst="ellipse">
            <a:avLst/>
          </a:prstGeom>
          <a:noFill/>
          <a:effectLst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243" name="Picture 3" descr="E:\агітбригада\IMG_5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699" y="548939"/>
            <a:ext cx="3840301" cy="2880061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10244" name="Picture 4" descr="E:\агітбригада\Photo-0004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3617979" cy="2713484"/>
          </a:xfrm>
          <a:prstGeom prst="ellipse">
            <a:avLst/>
          </a:prstGeom>
          <a:noFill/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10245" name="Picture 5" descr="E:\агітбригада\IMG_3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636912"/>
            <a:ext cx="3959520" cy="2222948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pic>
        <p:nvPicPr>
          <p:cNvPr id="10246" name="Picture 6" descr="E:\агітбригада\IMG_55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04664"/>
            <a:ext cx="2710052" cy="3613610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10247" name="Picture 7" descr="E:\агітбригада\IMG_55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005064"/>
            <a:ext cx="4464496" cy="2246449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8" name="Рисунок 7" descr="Сміттєзвалище-Гори-сміття-після-пікніків-1285586074_4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4293096"/>
            <a:ext cx="3383868" cy="2255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гітбригада\SAM_4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3888432" cy="2916324"/>
          </a:xfrm>
          <a:prstGeom prst="rect">
            <a:avLst/>
          </a:prstGeom>
          <a:noFill/>
          <a:effectLst>
            <a:softEdge rad="317500"/>
          </a:effectLst>
          <a:scene3d>
            <a:camera prst="isometricOffAxis1Right"/>
            <a:lightRig rig="threePt" dir="t"/>
          </a:scene3d>
        </p:spPr>
      </p:pic>
      <p:pic>
        <p:nvPicPr>
          <p:cNvPr id="3075" name="Picture 3" descr="E:\агітбригада\SAM_4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429000"/>
            <a:ext cx="3545160" cy="2880320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076" name="Picture 4" descr="E:\агітбригада\Изображение 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4572000" cy="2438400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077" name="Picture 5" descr="E:\агітбригада\Изображение 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708920"/>
            <a:ext cx="4355976" cy="2438400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" name="Изображение 402.jpg" descr="E:\агітбригада\Изображение 402.jpg"/>
          <p:cNvPicPr>
            <a:picLocks noChangeAspect="1"/>
          </p:cNvPicPr>
          <p:nvPr/>
        </p:nvPicPr>
        <p:blipFill>
          <a:blip r:link="rId6" cstate="print"/>
          <a:stretch>
            <a:fillRect/>
          </a:stretch>
        </p:blipFill>
        <p:spPr>
          <a:xfrm>
            <a:off x="251520" y="4005064"/>
            <a:ext cx="3552395" cy="2664296"/>
          </a:xfrm>
          <a:prstGeom prst="rect">
            <a:avLst/>
          </a:prstGeom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3078" name="Picture 6" descr="E:\агітбригада\Изображение 3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221088"/>
            <a:ext cx="3251200" cy="2438400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LeftFacing"/>
            <a:lightRig rig="threePt" dir="t"/>
          </a:scene3d>
        </p:spPr>
      </p:pic>
      <p:pic>
        <p:nvPicPr>
          <p:cNvPr id="3079" name="Picture 7" descr="E:\агітбригада\IMG_23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04664"/>
            <a:ext cx="3088069" cy="200724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80" name="Picture 8" descr="E:\агітбригада\Зображення01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88840"/>
            <a:ext cx="2692896" cy="359052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1979713" y="2492896"/>
            <a:ext cx="7164287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dirty="0" smtClean="0"/>
              <a:t>ДО ВОДНОГО БАСЕЙНУ УКРАЇНИ ЩОРІЧНО СКИДАЄТЬСЯ</a:t>
            </a:r>
          </a:p>
          <a:p>
            <a:r>
              <a:rPr lang="uk-UA" dirty="0" smtClean="0"/>
              <a:t>ПОНАД 14 МЛРД. М. КУБ. СТІЧНИХ ВОД</a:t>
            </a:r>
          </a:p>
          <a:p>
            <a:r>
              <a:rPr lang="uk-UA" dirty="0" smtClean="0"/>
              <a:t>(ПРИБЛИЗНО 300 ТИС.ЛІТРІВ НА  1 ЖИТЕЛЯ)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sa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3048000" cy="2520280"/>
          </a:xfrm>
          <a:prstGeom prst="rect">
            <a:avLst/>
          </a:prstGeom>
        </p:spPr>
      </p:pic>
      <p:pic>
        <p:nvPicPr>
          <p:cNvPr id="6146" name="Picture 2" descr="E:\агітбригада\бережкраевид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429000"/>
            <a:ext cx="2376265" cy="2901655"/>
          </a:xfrm>
          <a:prstGeom prst="rect">
            <a:avLst/>
          </a:prstGeom>
          <a:noFill/>
        </p:spPr>
      </p:pic>
      <p:pic>
        <p:nvPicPr>
          <p:cNvPr id="6147" name="Picture 3" descr="E:\агітбригада\виш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36912"/>
            <a:ext cx="3360715" cy="2520280"/>
          </a:xfrm>
          <a:prstGeom prst="rect">
            <a:avLst/>
          </a:prstGeom>
          <a:noFill/>
        </p:spPr>
      </p:pic>
      <p:pic>
        <p:nvPicPr>
          <p:cNvPr id="6148" name="Picture 4" descr="E:\агітбригада\став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8188" y="3429000"/>
            <a:ext cx="4007623" cy="3005411"/>
          </a:xfrm>
          <a:prstGeom prst="rect">
            <a:avLst/>
          </a:prstGeom>
          <a:noFill/>
        </p:spPr>
      </p:pic>
      <p:pic>
        <p:nvPicPr>
          <p:cNvPr id="6149" name="Picture 5" descr="E:\агітбригада\руриськ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04664"/>
            <a:ext cx="3647813" cy="273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агітбригада\img_10992_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5715000" cy="3810000"/>
          </a:xfrm>
          <a:prstGeom prst="rect">
            <a:avLst/>
          </a:prstGeom>
          <a:noFill/>
        </p:spPr>
      </p:pic>
      <p:pic>
        <p:nvPicPr>
          <p:cNvPr id="11267" name="Picture 3" descr="E:\агітбригада\x_e00d3e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7303"/>
            <a:ext cx="4397586" cy="318169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е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970" y="692696"/>
            <a:ext cx="8298030" cy="6093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гітбригада\PIC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04664"/>
            <a:ext cx="4392487" cy="2843386"/>
          </a:xfrm>
          <a:prstGeom prst="rect">
            <a:avLst/>
          </a:prstGeom>
          <a:noFill/>
          <a:effectLst>
            <a:softEdge rad="127000"/>
          </a:effectLst>
          <a:scene3d>
            <a:camera prst="obliqueTopLeft"/>
            <a:lightRig rig="threePt" dir="t"/>
          </a:scene3d>
        </p:spPr>
      </p:pic>
      <p:pic>
        <p:nvPicPr>
          <p:cNvPr id="1027" name="Picture 3" descr="E:\агітбригада\PICT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80728"/>
            <a:ext cx="4416491" cy="3312368"/>
          </a:xfrm>
          <a:prstGeom prst="rect">
            <a:avLst/>
          </a:prstGeom>
          <a:noFill/>
          <a:effectLst>
            <a:softEdge rad="635000"/>
          </a:effectLst>
          <a:scene3d>
            <a:camera prst="isometricOffAxis2Left"/>
            <a:lightRig rig="threePt" dir="t"/>
          </a:scene3d>
        </p:spPr>
      </p:pic>
      <p:pic>
        <p:nvPicPr>
          <p:cNvPr id="1028" name="Picture 4" descr="E:\агітбригада\PICT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0648"/>
            <a:ext cx="3975786" cy="2981840"/>
          </a:xfrm>
          <a:prstGeom prst="rect">
            <a:avLst/>
          </a:prstGeom>
          <a:noFill/>
          <a:effectLst>
            <a:softEdge rad="635000"/>
          </a:effectLst>
          <a:scene3d>
            <a:camera prst="isometricOffAxis2Left"/>
            <a:lightRig rig="threePt" dir="t"/>
          </a:scene3d>
        </p:spPr>
      </p:pic>
      <p:pic>
        <p:nvPicPr>
          <p:cNvPr id="1029" name="Picture 5" descr="E:\агітбригада\бережані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4528" y="3140968"/>
            <a:ext cx="3919472" cy="2939604"/>
          </a:xfrm>
          <a:prstGeom prst="rect">
            <a:avLst/>
          </a:prstGeom>
          <a:noFill/>
          <a:effectLst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030" name="Picture 6" descr="E:\агітбригада\бережани-виднокол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6189"/>
            <a:ext cx="3563888" cy="2341984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7" name="Рисунок 6" descr="IMG_28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3429000"/>
            <a:ext cx="2304256" cy="307234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04664"/>
            <a:ext cx="8460432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 ВІРЮ, ЗНАЮ, ЩО МИ</a:t>
            </a: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ЗМОЖЕМ,</a:t>
            </a:r>
          </a:p>
          <a:p>
            <a:pPr algn="ctr"/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УСІ  МИ РАЗОМ: </a:t>
            </a: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  І  ВИ</a:t>
            </a:r>
          </a:p>
          <a:p>
            <a:pPr algn="ctr"/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УРЯТУВАТИ   УКРАЇНУ</a:t>
            </a:r>
          </a:p>
          <a:p>
            <a:pPr algn="ctr"/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ВІД  ЕКОЛОГІЧНОЇ  БІДИ.</a:t>
            </a:r>
            <a:endParaRPr lang="uk-U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агітбрига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3333750" cy="219075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7171" name="Picture 3" descr="E:\агітбригада\59ff25a2f7_136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44824"/>
            <a:ext cx="3931332" cy="2620888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LeftFacing"/>
            <a:lightRig rig="threePt" dir="t"/>
          </a:scene3d>
        </p:spPr>
      </p:pic>
      <p:pic>
        <p:nvPicPr>
          <p:cNvPr id="7173" name="Picture 5" descr="E:\агітбригада\avariya1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3746190" cy="249746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7174" name="Picture 6" descr="E:\агітбригада\img_1768361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437112"/>
            <a:ext cx="2857500" cy="21431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5" name="Picture 7" descr="E:\агітбригада\yak-zrobiti-rozrahunok-pro-negativnu-diyu-na-navkolishnye-seredovish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96952"/>
            <a:ext cx="2368908" cy="333469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7172" name="Picture 4" descr="E:\агітбригада\documerica_smok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88640"/>
            <a:ext cx="3121025" cy="211455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0" y="260648"/>
            <a:ext cx="6405071" cy="22159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dirty="0" smtClean="0"/>
              <a:t>- У ПИЛОГАЗОВИХ ВИКИДАХ МІСТИТЬСЯ ПОНАД</a:t>
            </a:r>
          </a:p>
          <a:p>
            <a:r>
              <a:rPr lang="uk-UA" sz="2000" dirty="0" smtClean="0"/>
              <a:t>1400 </a:t>
            </a:r>
            <a:r>
              <a:rPr lang="uk-UA" dirty="0" smtClean="0"/>
              <a:t>ШКІДЛИВИХ ДЛЯ ЛЮДИНИ РЕЧОВИН !</a:t>
            </a:r>
          </a:p>
          <a:p>
            <a:endParaRPr lang="uk-UA" sz="2000" dirty="0" smtClean="0"/>
          </a:p>
          <a:p>
            <a:pPr>
              <a:buFontTx/>
              <a:buChar char="-"/>
            </a:pPr>
            <a:r>
              <a:rPr lang="uk-UA" sz="2000" dirty="0" smtClean="0"/>
              <a:t>ВМІСТ У ПОВІТРІ ВУГЛЕКИСЛОГО ГАЗУ ЩОРОКУ</a:t>
            </a:r>
          </a:p>
          <a:p>
            <a:r>
              <a:rPr lang="uk-UA" sz="2000" dirty="0" smtClean="0"/>
              <a:t>ЗРОСТАЄ НА 0.5%, А ЗА ОСТАННІ 150 РОКІВ ЗБІЛЬШИВСЯ НА 25%</a:t>
            </a:r>
          </a:p>
          <a:p>
            <a:pPr>
              <a:buFontTx/>
              <a:buChar char="-"/>
            </a:pPr>
            <a:endParaRPr lang="uk-U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гітбригада\PICT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429000"/>
            <a:ext cx="2808312" cy="210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5" name="Picture 3" descr="E:\агітбригада\PICT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0648"/>
            <a:ext cx="2644213" cy="1983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6" name="Picture 4" descr="E:\агітбригада\Подорож додому 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437112"/>
            <a:ext cx="3018624" cy="2026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7" name="Picture 5" descr="E:\агітбригада\ста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918" y="4221088"/>
            <a:ext cx="2894164" cy="2170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8" name="Picture 6" descr="E:\агітбригада\Подорож додому 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9892" y="1980736"/>
            <a:ext cx="1944216" cy="289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9" name="Picture 7" descr="E:\агітбригада\Подорож додому 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052736"/>
            <a:ext cx="2830046" cy="1899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200" name="Picture 8" descr="E:\агітбригада\PICT00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0"/>
            <a:ext cx="3347864" cy="2178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201" name="Picture 9" descr="E:\агітбригада\PICT00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636912"/>
            <a:ext cx="2736303" cy="2052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6ukrain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2120" y="1556792"/>
            <a:ext cx="324036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Прямокутник 12"/>
          <p:cNvSpPr/>
          <p:nvPr/>
        </p:nvSpPr>
        <p:spPr>
          <a:xfrm>
            <a:off x="323528" y="260648"/>
            <a:ext cx="25270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059832" y="5934670"/>
            <a:ext cx="555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БАТЬКІВЩИНА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агітбригада\Бідула Христина\Изображение 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80728"/>
            <a:ext cx="3672408" cy="275430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6" name="Picture 2" descr="E:\агітбригада\Бідула Христина\Изображение 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923928" cy="294294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pic>
        <p:nvPicPr>
          <p:cNvPr id="7" name="Рисунок 6" descr="1904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3763882" cy="273444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0407">
            <a:off x="2912551" y="3651650"/>
            <a:ext cx="3901440" cy="260096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 descr="129591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3645024"/>
            <a:ext cx="3810000" cy="285750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0" y="476672"/>
            <a:ext cx="5935336" cy="193899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ЗАГАЛОМ ПО УКРАЇНІ ЩОРОКУ БУВАЄ БЛИЗЬКО</a:t>
            </a: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3.5 ТИС. ЛІСОВИХ ПОЖЕЖ, ЯКІ ЗНИЩУЮТЬ</a:t>
            </a: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БІЛЬШЕ  5  ТИС. ГЕКТАРІВ ЛІСУ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!</a:t>
            </a:r>
            <a:endParaRPr lang="uk-U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агітбригад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68960"/>
            <a:ext cx="4188950" cy="314171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406877" y="1340768"/>
            <a:ext cx="8330246" cy="193899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ЗА 1 ХВИЛИНУ НА ПЛАНЕТІ ЗНИЩУЮТЬ 20 ГА. ЛІСУ!</a:t>
            </a:r>
          </a:p>
          <a:p>
            <a:endParaRPr lang="uk-UA" sz="2000" dirty="0" smtClean="0"/>
          </a:p>
          <a:p>
            <a:r>
              <a:rPr lang="uk-UA" sz="2000" dirty="0" smtClean="0"/>
              <a:t>КОЖНОЇ СЕКУНДИ ВИРУБУЮТЬ ЛІСИ ПЛОЩЕЮ З ФУТБОЛЬНЕ ПОЛЕ!</a:t>
            </a:r>
          </a:p>
          <a:p>
            <a:endParaRPr lang="uk-UA" sz="2000" dirty="0" smtClean="0"/>
          </a:p>
          <a:p>
            <a:r>
              <a:rPr lang="uk-UA" sz="2000" dirty="0" smtClean="0"/>
              <a:t>ЩОРОКУ В СВІТІ ГИНЕ 15 МЛН.ГА. ЛІСІВ!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0425122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955704" cy="612068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3" name="Рисунок 2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4664"/>
            <a:ext cx="4248472" cy="568863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агітбригада\фото Виноградова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13424">
            <a:off x="1932167" y="837422"/>
            <a:ext cx="3071686" cy="1959018"/>
          </a:xfrm>
          <a:prstGeom prst="rect">
            <a:avLst/>
          </a:prstGeom>
          <a:noFill/>
        </p:spPr>
      </p:pic>
      <p:pic>
        <p:nvPicPr>
          <p:cNvPr id="7" name="Picture 2" descr="E:\агітбригада\фото Виноградова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8918">
            <a:off x="4049769" y="843645"/>
            <a:ext cx="2977593" cy="1932629"/>
          </a:xfrm>
          <a:prstGeom prst="rect">
            <a:avLst/>
          </a:prstGeom>
          <a:noFill/>
        </p:spPr>
      </p:pic>
      <p:pic>
        <p:nvPicPr>
          <p:cNvPr id="8" name="Picture 4" descr="E:\агітбригада\фото Виноградова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45971">
            <a:off x="6175471" y="762195"/>
            <a:ext cx="3141054" cy="2003259"/>
          </a:xfrm>
          <a:prstGeom prst="rect">
            <a:avLst/>
          </a:prstGeom>
          <a:noFill/>
        </p:spPr>
      </p:pic>
      <p:pic>
        <p:nvPicPr>
          <p:cNvPr id="9" name="Picture 7" descr="E:\агітбригада\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140968"/>
            <a:ext cx="2304256" cy="3251200"/>
          </a:xfrm>
          <a:prstGeom prst="rect">
            <a:avLst/>
          </a:prstGeom>
          <a:noFill/>
        </p:spPr>
      </p:pic>
      <p:pic>
        <p:nvPicPr>
          <p:cNvPr id="10" name="Picture 10" descr="E:\агітбригада\фото Виноградова 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379577" y="3822217"/>
            <a:ext cx="3322862" cy="2119209"/>
          </a:xfrm>
          <a:prstGeom prst="rect">
            <a:avLst/>
          </a:prstGeom>
          <a:noFill/>
        </p:spPr>
      </p:pic>
      <p:pic>
        <p:nvPicPr>
          <p:cNvPr id="11" name="Picture 2" descr="E:\агітбригада\фото Виноградова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064349" y="4040965"/>
            <a:ext cx="3260182" cy="2079235"/>
          </a:xfrm>
          <a:prstGeom prst="rect">
            <a:avLst/>
          </a:prstGeom>
          <a:noFill/>
        </p:spPr>
      </p:pic>
      <p:pic>
        <p:nvPicPr>
          <p:cNvPr id="4" name="Рисунок 3" descr="37895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764704"/>
            <a:ext cx="2447925" cy="333375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ік">
  <a:themeElements>
    <a:clrScheme name="Поті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і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і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333</TotalTime>
  <Words>186</Words>
  <Application>Microsoft Office PowerPoint</Application>
  <PresentationFormat>Экран (4:3)</PresentationFormat>
  <Paragraphs>43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Constantia</vt:lpstr>
      <vt:lpstr>Wingdings 2</vt:lpstr>
      <vt:lpstr>Потік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Віталій</dc:creator>
  <cp:lastModifiedBy>User</cp:lastModifiedBy>
  <cp:revision>46</cp:revision>
  <dcterms:created xsi:type="dcterms:W3CDTF">2015-03-11T20:24:37Z</dcterms:created>
  <dcterms:modified xsi:type="dcterms:W3CDTF">2023-02-08T14:05:45Z</dcterms:modified>
</cp:coreProperties>
</file>