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81" r:id="rId10"/>
    <p:sldId id="280" r:id="rId11"/>
    <p:sldId id="264" r:id="rId12"/>
    <p:sldId id="282" r:id="rId13"/>
    <p:sldId id="284" r:id="rId14"/>
    <p:sldId id="283" r:id="rId15"/>
    <p:sldId id="278" r:id="rId16"/>
    <p:sldId id="271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814D3-E71C-4650-9E86-0FA5C4FE3A9C}" type="doc">
      <dgm:prSet loTypeId="urn:microsoft.com/office/officeart/2005/8/layout/hierarchy4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B13D6614-96EC-46AA-BA92-D6F37F4E2971}">
      <dgm:prSet phldrT="[Текст]"/>
      <dgm:spPr/>
      <dgm:t>
        <a:bodyPr/>
        <a:lstStyle/>
        <a:p>
          <a:r>
            <a:rPr lang="uk-UA" dirty="0" smtClean="0"/>
            <a:t>Шапинкові гриби</a:t>
          </a:r>
          <a:endParaRPr lang="ru-RU" dirty="0"/>
        </a:p>
      </dgm:t>
    </dgm:pt>
    <dgm:pt modelId="{02006397-7EC1-4766-95C9-EC506176906D}" type="parTrans" cxnId="{3825E8B7-AD64-4851-90AE-0658075B9229}">
      <dgm:prSet/>
      <dgm:spPr/>
      <dgm:t>
        <a:bodyPr/>
        <a:lstStyle/>
        <a:p>
          <a:endParaRPr lang="ru-RU"/>
        </a:p>
      </dgm:t>
    </dgm:pt>
    <dgm:pt modelId="{BDF07D9F-9FCB-4DB0-8B05-C055C9F95B63}" type="sibTrans" cxnId="{3825E8B7-AD64-4851-90AE-0658075B9229}">
      <dgm:prSet/>
      <dgm:spPr/>
      <dgm:t>
        <a:bodyPr/>
        <a:lstStyle/>
        <a:p>
          <a:endParaRPr lang="ru-RU"/>
        </a:p>
      </dgm:t>
    </dgm:pt>
    <dgm:pt modelId="{587B9485-EEBC-46CC-B91F-712E0A7E7244}">
      <dgm:prSet phldrT="[Текст]"/>
      <dgm:spPr/>
      <dgm:t>
        <a:bodyPr/>
        <a:lstStyle/>
        <a:p>
          <a:r>
            <a:rPr lang="uk-UA" dirty="0" smtClean="0"/>
            <a:t>Їстівні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 </a:t>
          </a:r>
          <a:endParaRPr lang="ru-RU" dirty="0"/>
        </a:p>
      </dgm:t>
    </dgm:pt>
    <dgm:pt modelId="{13C4E9A7-EFA1-4851-9BEF-6B27FB6A09A5}" type="parTrans" cxnId="{520D542E-8E71-42E8-951D-4814CB4E145D}">
      <dgm:prSet/>
      <dgm:spPr/>
      <dgm:t>
        <a:bodyPr/>
        <a:lstStyle/>
        <a:p>
          <a:endParaRPr lang="ru-RU"/>
        </a:p>
      </dgm:t>
    </dgm:pt>
    <dgm:pt modelId="{5CBAEE04-DDE9-43EF-86C7-BFDAC451264A}" type="sibTrans" cxnId="{520D542E-8E71-42E8-951D-4814CB4E145D}">
      <dgm:prSet/>
      <dgm:spPr/>
      <dgm:t>
        <a:bodyPr/>
        <a:lstStyle/>
        <a:p>
          <a:endParaRPr lang="ru-RU"/>
        </a:p>
      </dgm:t>
    </dgm:pt>
    <dgm:pt modelId="{4E13A523-8394-4BC5-B61F-4DB3ED811AA1}">
      <dgm:prSet phldrT="[Текст]"/>
      <dgm:spPr/>
      <dgm:t>
        <a:bodyPr/>
        <a:lstStyle/>
        <a:p>
          <a:r>
            <a:rPr lang="uk-UA" dirty="0" smtClean="0"/>
            <a:t>Отруйні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 </a:t>
          </a:r>
          <a:endParaRPr lang="ru-RU" dirty="0"/>
        </a:p>
      </dgm:t>
    </dgm:pt>
    <dgm:pt modelId="{2A3EDD3B-A3EB-406B-8153-A23A9B35D6CD}" type="parTrans" cxnId="{B9505571-F822-40E7-8039-EFB2D58827C1}">
      <dgm:prSet/>
      <dgm:spPr/>
      <dgm:t>
        <a:bodyPr/>
        <a:lstStyle/>
        <a:p>
          <a:endParaRPr lang="ru-RU"/>
        </a:p>
      </dgm:t>
    </dgm:pt>
    <dgm:pt modelId="{6ECF4D3A-393B-4520-B7D4-251641EA77E6}" type="sibTrans" cxnId="{B9505571-F822-40E7-8039-EFB2D58827C1}">
      <dgm:prSet/>
      <dgm:spPr/>
      <dgm:t>
        <a:bodyPr/>
        <a:lstStyle/>
        <a:p>
          <a:endParaRPr lang="ru-RU"/>
        </a:p>
      </dgm:t>
    </dgm:pt>
    <dgm:pt modelId="{4CCC335A-C84A-4A24-BDF3-961046419A86}">
      <dgm:prSet phldrT="[Текст]"/>
      <dgm:spPr/>
      <dgm:t>
        <a:bodyPr/>
        <a:lstStyle/>
        <a:p>
          <a:r>
            <a:rPr lang="uk-UA" dirty="0" smtClean="0"/>
            <a:t>Мікроскопічні гриби</a:t>
          </a:r>
          <a:endParaRPr lang="ru-RU" dirty="0"/>
        </a:p>
      </dgm:t>
    </dgm:pt>
    <dgm:pt modelId="{0BAF9D95-BE47-4DD2-AFD3-611E5DD764F5}" type="parTrans" cxnId="{491662D2-AD84-4556-82CA-D181D582A1CC}">
      <dgm:prSet/>
      <dgm:spPr/>
      <dgm:t>
        <a:bodyPr/>
        <a:lstStyle/>
        <a:p>
          <a:endParaRPr lang="ru-RU"/>
        </a:p>
      </dgm:t>
    </dgm:pt>
    <dgm:pt modelId="{55BC8474-04B7-4FF3-B55E-7233C5F89AEF}" type="sibTrans" cxnId="{491662D2-AD84-4556-82CA-D181D582A1CC}">
      <dgm:prSet/>
      <dgm:spPr/>
      <dgm:t>
        <a:bodyPr/>
        <a:lstStyle/>
        <a:p>
          <a:endParaRPr lang="ru-RU"/>
        </a:p>
      </dgm:t>
    </dgm:pt>
    <dgm:pt modelId="{5DCA2353-0150-4D9D-9C7E-CA6AD528C31B}">
      <dgm:prSet phldrT="[Текст]"/>
      <dgm:spPr/>
      <dgm:t>
        <a:bodyPr/>
        <a:lstStyle/>
        <a:p>
          <a:r>
            <a:rPr lang="uk-UA" dirty="0" smtClean="0"/>
            <a:t>Цвілеві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 </a:t>
          </a:r>
          <a:endParaRPr lang="ru-RU" dirty="0"/>
        </a:p>
      </dgm:t>
    </dgm:pt>
    <dgm:pt modelId="{1EC9261C-65A2-4C97-AB31-F83216511B08}" type="parTrans" cxnId="{6E1BD44B-33B5-4BAF-9171-19F468452E86}">
      <dgm:prSet/>
      <dgm:spPr/>
      <dgm:t>
        <a:bodyPr/>
        <a:lstStyle/>
        <a:p>
          <a:endParaRPr lang="ru-RU"/>
        </a:p>
      </dgm:t>
    </dgm:pt>
    <dgm:pt modelId="{FFD8E9B1-382F-4D42-A1AA-84C32A47F5A5}" type="sibTrans" cxnId="{6E1BD44B-33B5-4BAF-9171-19F468452E86}">
      <dgm:prSet/>
      <dgm:spPr/>
      <dgm:t>
        <a:bodyPr/>
        <a:lstStyle/>
        <a:p>
          <a:endParaRPr lang="ru-RU"/>
        </a:p>
      </dgm:t>
    </dgm:pt>
    <dgm:pt modelId="{48722B12-C349-4650-8FBA-147E3315EEB2}">
      <dgm:prSet phldrT="[Текст]"/>
      <dgm:spPr/>
      <dgm:t>
        <a:bodyPr/>
        <a:lstStyle/>
        <a:p>
          <a:r>
            <a:rPr lang="uk-UA" dirty="0" smtClean="0"/>
            <a:t>Паразити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 </a:t>
          </a:r>
          <a:endParaRPr lang="ru-RU" dirty="0"/>
        </a:p>
      </dgm:t>
    </dgm:pt>
    <dgm:pt modelId="{49A628EC-5806-4DD0-897D-E89FA65C1CAE}" type="parTrans" cxnId="{71A41631-886F-4481-8941-37EDB5D4AFE6}">
      <dgm:prSet/>
      <dgm:spPr/>
      <dgm:t>
        <a:bodyPr/>
        <a:lstStyle/>
        <a:p>
          <a:endParaRPr lang="ru-RU"/>
        </a:p>
      </dgm:t>
    </dgm:pt>
    <dgm:pt modelId="{811382DF-49B2-46AD-9A4D-E83919C600BF}" type="sibTrans" cxnId="{71A41631-886F-4481-8941-37EDB5D4AFE6}">
      <dgm:prSet/>
      <dgm:spPr/>
      <dgm:t>
        <a:bodyPr/>
        <a:lstStyle/>
        <a:p>
          <a:endParaRPr lang="ru-RU"/>
        </a:p>
      </dgm:t>
    </dgm:pt>
    <dgm:pt modelId="{9A5FF91C-94C6-451B-9225-89F5416F3A27}">
      <dgm:prSet/>
      <dgm:spPr/>
      <dgm:t>
        <a:bodyPr/>
        <a:lstStyle/>
        <a:p>
          <a:r>
            <a:rPr lang="uk-UA" dirty="0" smtClean="0"/>
            <a:t>Дріжджі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 </a:t>
          </a:r>
          <a:endParaRPr lang="ru-RU" dirty="0"/>
        </a:p>
      </dgm:t>
    </dgm:pt>
    <dgm:pt modelId="{60B06B50-F90C-4021-93F6-DD525A62F698}" type="parTrans" cxnId="{6368EFB3-7F09-4495-B442-0D5DE8E8EA8C}">
      <dgm:prSet/>
      <dgm:spPr/>
      <dgm:t>
        <a:bodyPr/>
        <a:lstStyle/>
        <a:p>
          <a:endParaRPr lang="ru-RU"/>
        </a:p>
      </dgm:t>
    </dgm:pt>
    <dgm:pt modelId="{A1CA8FDB-CA53-435C-9D6E-FB36F60E1B08}" type="sibTrans" cxnId="{6368EFB3-7F09-4495-B442-0D5DE8E8EA8C}">
      <dgm:prSet/>
      <dgm:spPr/>
      <dgm:t>
        <a:bodyPr/>
        <a:lstStyle/>
        <a:p>
          <a:endParaRPr lang="ru-RU"/>
        </a:p>
      </dgm:t>
    </dgm:pt>
    <dgm:pt modelId="{6FB626F3-4554-4378-A1C8-2E70D0271E56}" type="pres">
      <dgm:prSet presAssocID="{5BD814D3-E71C-4650-9E86-0FA5C4FE3A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312D5-C215-427B-966B-F87143AD3C23}" type="pres">
      <dgm:prSet presAssocID="{B13D6614-96EC-46AA-BA92-D6F37F4E2971}" presName="vertOne" presStyleCnt="0"/>
      <dgm:spPr/>
    </dgm:pt>
    <dgm:pt modelId="{834E79CF-C97D-4C7A-899B-89153ED56845}" type="pres">
      <dgm:prSet presAssocID="{B13D6614-96EC-46AA-BA92-D6F37F4E2971}" presName="txOne" presStyleLbl="node0" presStyleIdx="0" presStyleCnt="2" custScaleY="65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4AFB2-BB0E-460F-BC9B-220999CC7B45}" type="pres">
      <dgm:prSet presAssocID="{B13D6614-96EC-46AA-BA92-D6F37F4E2971}" presName="parTransOne" presStyleCnt="0"/>
      <dgm:spPr/>
    </dgm:pt>
    <dgm:pt modelId="{6C45D0AC-9083-4CF0-98C6-533573BCD729}" type="pres">
      <dgm:prSet presAssocID="{B13D6614-96EC-46AA-BA92-D6F37F4E2971}" presName="horzOne" presStyleCnt="0"/>
      <dgm:spPr/>
    </dgm:pt>
    <dgm:pt modelId="{5C90BAD7-530E-455D-B31D-859AD2673769}" type="pres">
      <dgm:prSet presAssocID="{587B9485-EEBC-46CC-B91F-712E0A7E7244}" presName="vertTwo" presStyleCnt="0"/>
      <dgm:spPr/>
    </dgm:pt>
    <dgm:pt modelId="{E074DE5F-3243-4D37-BED7-2965161B1BC1}" type="pres">
      <dgm:prSet presAssocID="{587B9485-EEBC-46CC-B91F-712E0A7E724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58625-44EB-4FF3-A2FF-499766B56140}" type="pres">
      <dgm:prSet presAssocID="{587B9485-EEBC-46CC-B91F-712E0A7E7244}" presName="horzTwo" presStyleCnt="0"/>
      <dgm:spPr/>
    </dgm:pt>
    <dgm:pt modelId="{FF05B6A2-0630-47FD-845C-84BCBCE0D2DA}" type="pres">
      <dgm:prSet presAssocID="{5CBAEE04-DDE9-43EF-86C7-BFDAC451264A}" presName="sibSpaceTwo" presStyleCnt="0"/>
      <dgm:spPr/>
    </dgm:pt>
    <dgm:pt modelId="{CDAEC557-1E85-46AF-8D18-8AE1897102C6}" type="pres">
      <dgm:prSet presAssocID="{4E13A523-8394-4BC5-B61F-4DB3ED811AA1}" presName="vertTwo" presStyleCnt="0"/>
      <dgm:spPr/>
    </dgm:pt>
    <dgm:pt modelId="{A4A355D4-6B26-49D6-A178-8C2338910F1C}" type="pres">
      <dgm:prSet presAssocID="{4E13A523-8394-4BC5-B61F-4DB3ED811AA1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45421-CD40-470D-80DF-F081E18B28CA}" type="pres">
      <dgm:prSet presAssocID="{4E13A523-8394-4BC5-B61F-4DB3ED811AA1}" presName="horzTwo" presStyleCnt="0"/>
      <dgm:spPr/>
    </dgm:pt>
    <dgm:pt modelId="{978D1985-E0C6-4C69-BE67-C4F393850E5E}" type="pres">
      <dgm:prSet presAssocID="{BDF07D9F-9FCB-4DB0-8B05-C055C9F95B63}" presName="sibSpaceOne" presStyleCnt="0"/>
      <dgm:spPr/>
    </dgm:pt>
    <dgm:pt modelId="{A9E42B0E-90A1-4E0B-9962-68AD6AFDA9E0}" type="pres">
      <dgm:prSet presAssocID="{4CCC335A-C84A-4A24-BDF3-961046419A86}" presName="vertOne" presStyleCnt="0"/>
      <dgm:spPr/>
    </dgm:pt>
    <dgm:pt modelId="{94BDEB3B-07F2-4C73-9715-B65A35000966}" type="pres">
      <dgm:prSet presAssocID="{4CCC335A-C84A-4A24-BDF3-961046419A86}" presName="txOne" presStyleLbl="node0" presStyleIdx="1" presStyleCnt="2" custScaleY="67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2B6EE-A20B-40EA-970B-E67A882827B4}" type="pres">
      <dgm:prSet presAssocID="{4CCC335A-C84A-4A24-BDF3-961046419A86}" presName="parTransOne" presStyleCnt="0"/>
      <dgm:spPr/>
    </dgm:pt>
    <dgm:pt modelId="{7620A444-6F53-411C-AF4B-BECDBAF160BC}" type="pres">
      <dgm:prSet presAssocID="{4CCC335A-C84A-4A24-BDF3-961046419A86}" presName="horzOne" presStyleCnt="0"/>
      <dgm:spPr/>
    </dgm:pt>
    <dgm:pt modelId="{8D319810-40F7-44EB-8F2E-15D06BCF26F1}" type="pres">
      <dgm:prSet presAssocID="{5DCA2353-0150-4D9D-9C7E-CA6AD528C31B}" presName="vertTwo" presStyleCnt="0"/>
      <dgm:spPr/>
    </dgm:pt>
    <dgm:pt modelId="{A22C99C1-F8DF-48FD-8026-8385ED53B58E}" type="pres">
      <dgm:prSet presAssocID="{5DCA2353-0150-4D9D-9C7E-CA6AD528C31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5782F8-9E0C-421F-8EDD-8D09579B2B33}" type="pres">
      <dgm:prSet presAssocID="{5DCA2353-0150-4D9D-9C7E-CA6AD528C31B}" presName="horzTwo" presStyleCnt="0"/>
      <dgm:spPr/>
    </dgm:pt>
    <dgm:pt modelId="{9E053A42-B650-4E5B-B482-D386D0AEC603}" type="pres">
      <dgm:prSet presAssocID="{FFD8E9B1-382F-4D42-A1AA-84C32A47F5A5}" presName="sibSpaceTwo" presStyleCnt="0"/>
      <dgm:spPr/>
    </dgm:pt>
    <dgm:pt modelId="{C3F635FB-6988-4561-BB93-0E8F61F53606}" type="pres">
      <dgm:prSet presAssocID="{48722B12-C349-4650-8FBA-147E3315EEB2}" presName="vertTwo" presStyleCnt="0"/>
      <dgm:spPr/>
    </dgm:pt>
    <dgm:pt modelId="{1C8EC62C-0271-45BC-B72F-294C02B8784B}" type="pres">
      <dgm:prSet presAssocID="{48722B12-C349-4650-8FBA-147E3315EEB2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FCD88-C55A-498C-B64A-C9EC365E6D35}" type="pres">
      <dgm:prSet presAssocID="{48722B12-C349-4650-8FBA-147E3315EEB2}" presName="horzTwo" presStyleCnt="0"/>
      <dgm:spPr/>
    </dgm:pt>
    <dgm:pt modelId="{B20C10CD-EC09-4261-98A3-19D136D7E24A}" type="pres">
      <dgm:prSet presAssocID="{811382DF-49B2-46AD-9A4D-E83919C600BF}" presName="sibSpaceTwo" presStyleCnt="0"/>
      <dgm:spPr/>
    </dgm:pt>
    <dgm:pt modelId="{13BA2938-EA5A-4245-BDE4-DFE71A61E649}" type="pres">
      <dgm:prSet presAssocID="{9A5FF91C-94C6-451B-9225-89F5416F3A27}" presName="vertTwo" presStyleCnt="0"/>
      <dgm:spPr/>
    </dgm:pt>
    <dgm:pt modelId="{828C11AB-967D-45FA-94FD-A2D7717AE58F}" type="pres">
      <dgm:prSet presAssocID="{9A5FF91C-94C6-451B-9225-89F5416F3A27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599A3-316D-4BF3-BCE6-34F296BA341D}" type="pres">
      <dgm:prSet presAssocID="{9A5FF91C-94C6-451B-9225-89F5416F3A27}" presName="horzTwo" presStyleCnt="0"/>
      <dgm:spPr/>
    </dgm:pt>
  </dgm:ptLst>
  <dgm:cxnLst>
    <dgm:cxn modelId="{ACED01D8-CD29-4689-8D62-8FAA6A65A344}" type="presOf" srcId="{5BD814D3-E71C-4650-9E86-0FA5C4FE3A9C}" destId="{6FB626F3-4554-4378-A1C8-2E70D0271E56}" srcOrd="0" destOrd="0" presId="urn:microsoft.com/office/officeart/2005/8/layout/hierarchy4"/>
    <dgm:cxn modelId="{520D542E-8E71-42E8-951D-4814CB4E145D}" srcId="{B13D6614-96EC-46AA-BA92-D6F37F4E2971}" destId="{587B9485-EEBC-46CC-B91F-712E0A7E7244}" srcOrd="0" destOrd="0" parTransId="{13C4E9A7-EFA1-4851-9BEF-6B27FB6A09A5}" sibTransId="{5CBAEE04-DDE9-43EF-86C7-BFDAC451264A}"/>
    <dgm:cxn modelId="{59C5EE13-72BC-46AD-A0C2-43E016049783}" type="presOf" srcId="{9A5FF91C-94C6-451B-9225-89F5416F3A27}" destId="{828C11AB-967D-45FA-94FD-A2D7717AE58F}" srcOrd="0" destOrd="0" presId="urn:microsoft.com/office/officeart/2005/8/layout/hierarchy4"/>
    <dgm:cxn modelId="{3B79FE1F-803B-4FD7-99D7-6FD1322FCA6A}" type="presOf" srcId="{4E13A523-8394-4BC5-B61F-4DB3ED811AA1}" destId="{A4A355D4-6B26-49D6-A178-8C2338910F1C}" srcOrd="0" destOrd="0" presId="urn:microsoft.com/office/officeart/2005/8/layout/hierarchy4"/>
    <dgm:cxn modelId="{C888E412-106A-48CB-8FAA-DDCEF4D2198C}" type="presOf" srcId="{587B9485-EEBC-46CC-B91F-712E0A7E7244}" destId="{E074DE5F-3243-4D37-BED7-2965161B1BC1}" srcOrd="0" destOrd="0" presId="urn:microsoft.com/office/officeart/2005/8/layout/hierarchy4"/>
    <dgm:cxn modelId="{6368EFB3-7F09-4495-B442-0D5DE8E8EA8C}" srcId="{4CCC335A-C84A-4A24-BDF3-961046419A86}" destId="{9A5FF91C-94C6-451B-9225-89F5416F3A27}" srcOrd="2" destOrd="0" parTransId="{60B06B50-F90C-4021-93F6-DD525A62F698}" sibTransId="{A1CA8FDB-CA53-435C-9D6E-FB36F60E1B08}"/>
    <dgm:cxn modelId="{36CFEBAF-448E-4E1D-9194-DD5C3F63D26B}" type="presOf" srcId="{5DCA2353-0150-4D9D-9C7E-CA6AD528C31B}" destId="{A22C99C1-F8DF-48FD-8026-8385ED53B58E}" srcOrd="0" destOrd="0" presId="urn:microsoft.com/office/officeart/2005/8/layout/hierarchy4"/>
    <dgm:cxn modelId="{71A41631-886F-4481-8941-37EDB5D4AFE6}" srcId="{4CCC335A-C84A-4A24-BDF3-961046419A86}" destId="{48722B12-C349-4650-8FBA-147E3315EEB2}" srcOrd="1" destOrd="0" parTransId="{49A628EC-5806-4DD0-897D-E89FA65C1CAE}" sibTransId="{811382DF-49B2-46AD-9A4D-E83919C600BF}"/>
    <dgm:cxn modelId="{3825E8B7-AD64-4851-90AE-0658075B9229}" srcId="{5BD814D3-E71C-4650-9E86-0FA5C4FE3A9C}" destId="{B13D6614-96EC-46AA-BA92-D6F37F4E2971}" srcOrd="0" destOrd="0" parTransId="{02006397-7EC1-4766-95C9-EC506176906D}" sibTransId="{BDF07D9F-9FCB-4DB0-8B05-C055C9F95B63}"/>
    <dgm:cxn modelId="{6BB5D517-27E5-4B4E-8B14-CFD40518E11C}" type="presOf" srcId="{B13D6614-96EC-46AA-BA92-D6F37F4E2971}" destId="{834E79CF-C97D-4C7A-899B-89153ED56845}" srcOrd="0" destOrd="0" presId="urn:microsoft.com/office/officeart/2005/8/layout/hierarchy4"/>
    <dgm:cxn modelId="{8408B9B0-6B21-4477-B3EA-2E7811BDB6DF}" type="presOf" srcId="{48722B12-C349-4650-8FBA-147E3315EEB2}" destId="{1C8EC62C-0271-45BC-B72F-294C02B8784B}" srcOrd="0" destOrd="0" presId="urn:microsoft.com/office/officeart/2005/8/layout/hierarchy4"/>
    <dgm:cxn modelId="{B9505571-F822-40E7-8039-EFB2D58827C1}" srcId="{B13D6614-96EC-46AA-BA92-D6F37F4E2971}" destId="{4E13A523-8394-4BC5-B61F-4DB3ED811AA1}" srcOrd="1" destOrd="0" parTransId="{2A3EDD3B-A3EB-406B-8153-A23A9B35D6CD}" sibTransId="{6ECF4D3A-393B-4520-B7D4-251641EA77E6}"/>
    <dgm:cxn modelId="{491662D2-AD84-4556-82CA-D181D582A1CC}" srcId="{5BD814D3-E71C-4650-9E86-0FA5C4FE3A9C}" destId="{4CCC335A-C84A-4A24-BDF3-961046419A86}" srcOrd="1" destOrd="0" parTransId="{0BAF9D95-BE47-4DD2-AFD3-611E5DD764F5}" sibTransId="{55BC8474-04B7-4FF3-B55E-7233C5F89AEF}"/>
    <dgm:cxn modelId="{78456BA2-C029-4863-B613-75315F359E4A}" type="presOf" srcId="{4CCC335A-C84A-4A24-BDF3-961046419A86}" destId="{94BDEB3B-07F2-4C73-9715-B65A35000966}" srcOrd="0" destOrd="0" presId="urn:microsoft.com/office/officeart/2005/8/layout/hierarchy4"/>
    <dgm:cxn modelId="{6E1BD44B-33B5-4BAF-9171-19F468452E86}" srcId="{4CCC335A-C84A-4A24-BDF3-961046419A86}" destId="{5DCA2353-0150-4D9D-9C7E-CA6AD528C31B}" srcOrd="0" destOrd="0" parTransId="{1EC9261C-65A2-4C97-AB31-F83216511B08}" sibTransId="{FFD8E9B1-382F-4D42-A1AA-84C32A47F5A5}"/>
    <dgm:cxn modelId="{C4F55D9D-C9E1-4D95-952E-08A0DCF8018F}" type="presParOf" srcId="{6FB626F3-4554-4378-A1C8-2E70D0271E56}" destId="{B39312D5-C215-427B-966B-F87143AD3C23}" srcOrd="0" destOrd="0" presId="urn:microsoft.com/office/officeart/2005/8/layout/hierarchy4"/>
    <dgm:cxn modelId="{A341F98C-AAC9-4DC6-87B7-69F5DBC24A32}" type="presParOf" srcId="{B39312D5-C215-427B-966B-F87143AD3C23}" destId="{834E79CF-C97D-4C7A-899B-89153ED56845}" srcOrd="0" destOrd="0" presId="urn:microsoft.com/office/officeart/2005/8/layout/hierarchy4"/>
    <dgm:cxn modelId="{2DF9C916-1586-4F5E-9EF4-AEFA7EF72813}" type="presParOf" srcId="{B39312D5-C215-427B-966B-F87143AD3C23}" destId="{4444AFB2-BB0E-460F-BC9B-220999CC7B45}" srcOrd="1" destOrd="0" presId="urn:microsoft.com/office/officeart/2005/8/layout/hierarchy4"/>
    <dgm:cxn modelId="{06473957-2A8C-437A-9657-5CA1E0B48D80}" type="presParOf" srcId="{B39312D5-C215-427B-966B-F87143AD3C23}" destId="{6C45D0AC-9083-4CF0-98C6-533573BCD729}" srcOrd="2" destOrd="0" presId="urn:microsoft.com/office/officeart/2005/8/layout/hierarchy4"/>
    <dgm:cxn modelId="{13966A73-1BAA-4110-BEE9-87667ADC5735}" type="presParOf" srcId="{6C45D0AC-9083-4CF0-98C6-533573BCD729}" destId="{5C90BAD7-530E-455D-B31D-859AD2673769}" srcOrd="0" destOrd="0" presId="urn:microsoft.com/office/officeart/2005/8/layout/hierarchy4"/>
    <dgm:cxn modelId="{0CB7A1C4-186F-4BDC-B3D7-065659411660}" type="presParOf" srcId="{5C90BAD7-530E-455D-B31D-859AD2673769}" destId="{E074DE5F-3243-4D37-BED7-2965161B1BC1}" srcOrd="0" destOrd="0" presId="urn:microsoft.com/office/officeart/2005/8/layout/hierarchy4"/>
    <dgm:cxn modelId="{6FFF0D65-B76B-4E16-9021-AD62979BC46C}" type="presParOf" srcId="{5C90BAD7-530E-455D-B31D-859AD2673769}" destId="{EA158625-44EB-4FF3-A2FF-499766B56140}" srcOrd="1" destOrd="0" presId="urn:microsoft.com/office/officeart/2005/8/layout/hierarchy4"/>
    <dgm:cxn modelId="{9E581BEE-DB56-493F-8B8D-103FE698F019}" type="presParOf" srcId="{6C45D0AC-9083-4CF0-98C6-533573BCD729}" destId="{FF05B6A2-0630-47FD-845C-84BCBCE0D2DA}" srcOrd="1" destOrd="0" presId="urn:microsoft.com/office/officeart/2005/8/layout/hierarchy4"/>
    <dgm:cxn modelId="{733D2CCD-B951-4093-8A1E-87F6F64DF6EA}" type="presParOf" srcId="{6C45D0AC-9083-4CF0-98C6-533573BCD729}" destId="{CDAEC557-1E85-46AF-8D18-8AE1897102C6}" srcOrd="2" destOrd="0" presId="urn:microsoft.com/office/officeart/2005/8/layout/hierarchy4"/>
    <dgm:cxn modelId="{2D2CB079-C759-4E05-8E44-CCFD4578F101}" type="presParOf" srcId="{CDAEC557-1E85-46AF-8D18-8AE1897102C6}" destId="{A4A355D4-6B26-49D6-A178-8C2338910F1C}" srcOrd="0" destOrd="0" presId="urn:microsoft.com/office/officeart/2005/8/layout/hierarchy4"/>
    <dgm:cxn modelId="{7715760D-0811-4A0F-9944-86D570F883BC}" type="presParOf" srcId="{CDAEC557-1E85-46AF-8D18-8AE1897102C6}" destId="{28545421-CD40-470D-80DF-F081E18B28CA}" srcOrd="1" destOrd="0" presId="urn:microsoft.com/office/officeart/2005/8/layout/hierarchy4"/>
    <dgm:cxn modelId="{2DD9CA14-3AE6-4238-9EBA-FFBD2699A7C3}" type="presParOf" srcId="{6FB626F3-4554-4378-A1C8-2E70D0271E56}" destId="{978D1985-E0C6-4C69-BE67-C4F393850E5E}" srcOrd="1" destOrd="0" presId="urn:microsoft.com/office/officeart/2005/8/layout/hierarchy4"/>
    <dgm:cxn modelId="{F8DA9061-EB23-4BA0-B795-4E43935E2D4C}" type="presParOf" srcId="{6FB626F3-4554-4378-A1C8-2E70D0271E56}" destId="{A9E42B0E-90A1-4E0B-9962-68AD6AFDA9E0}" srcOrd="2" destOrd="0" presId="urn:microsoft.com/office/officeart/2005/8/layout/hierarchy4"/>
    <dgm:cxn modelId="{3564339B-F002-4912-BB5D-03FD2138D7BD}" type="presParOf" srcId="{A9E42B0E-90A1-4E0B-9962-68AD6AFDA9E0}" destId="{94BDEB3B-07F2-4C73-9715-B65A35000966}" srcOrd="0" destOrd="0" presId="urn:microsoft.com/office/officeart/2005/8/layout/hierarchy4"/>
    <dgm:cxn modelId="{C054FD8E-0BCF-425E-A28C-8D79FB76DB95}" type="presParOf" srcId="{A9E42B0E-90A1-4E0B-9962-68AD6AFDA9E0}" destId="{2D92B6EE-A20B-40EA-970B-E67A882827B4}" srcOrd="1" destOrd="0" presId="urn:microsoft.com/office/officeart/2005/8/layout/hierarchy4"/>
    <dgm:cxn modelId="{05CDFA01-3B37-447E-B347-B7F75E660928}" type="presParOf" srcId="{A9E42B0E-90A1-4E0B-9962-68AD6AFDA9E0}" destId="{7620A444-6F53-411C-AF4B-BECDBAF160BC}" srcOrd="2" destOrd="0" presId="urn:microsoft.com/office/officeart/2005/8/layout/hierarchy4"/>
    <dgm:cxn modelId="{468EABF3-E28F-4CA7-BD43-4A869F11B26E}" type="presParOf" srcId="{7620A444-6F53-411C-AF4B-BECDBAF160BC}" destId="{8D319810-40F7-44EB-8F2E-15D06BCF26F1}" srcOrd="0" destOrd="0" presId="urn:microsoft.com/office/officeart/2005/8/layout/hierarchy4"/>
    <dgm:cxn modelId="{63473EAE-3983-4E2A-B846-DBB37DA1CE4B}" type="presParOf" srcId="{8D319810-40F7-44EB-8F2E-15D06BCF26F1}" destId="{A22C99C1-F8DF-48FD-8026-8385ED53B58E}" srcOrd="0" destOrd="0" presId="urn:microsoft.com/office/officeart/2005/8/layout/hierarchy4"/>
    <dgm:cxn modelId="{5404C2F7-0CFF-46B1-917E-6E4975082582}" type="presParOf" srcId="{8D319810-40F7-44EB-8F2E-15D06BCF26F1}" destId="{9E5782F8-9E0C-421F-8EDD-8D09579B2B33}" srcOrd="1" destOrd="0" presId="urn:microsoft.com/office/officeart/2005/8/layout/hierarchy4"/>
    <dgm:cxn modelId="{21943F2F-3C01-442D-AA90-1CAAB7BE64D6}" type="presParOf" srcId="{7620A444-6F53-411C-AF4B-BECDBAF160BC}" destId="{9E053A42-B650-4E5B-B482-D386D0AEC603}" srcOrd="1" destOrd="0" presId="urn:microsoft.com/office/officeart/2005/8/layout/hierarchy4"/>
    <dgm:cxn modelId="{AFB68B73-82B4-496D-880F-377763F43169}" type="presParOf" srcId="{7620A444-6F53-411C-AF4B-BECDBAF160BC}" destId="{C3F635FB-6988-4561-BB93-0E8F61F53606}" srcOrd="2" destOrd="0" presId="urn:microsoft.com/office/officeart/2005/8/layout/hierarchy4"/>
    <dgm:cxn modelId="{19449A79-C843-44C6-ABD0-739072C3AC9C}" type="presParOf" srcId="{C3F635FB-6988-4561-BB93-0E8F61F53606}" destId="{1C8EC62C-0271-45BC-B72F-294C02B8784B}" srcOrd="0" destOrd="0" presId="urn:microsoft.com/office/officeart/2005/8/layout/hierarchy4"/>
    <dgm:cxn modelId="{3CB5DF33-B0C3-4BCE-BA89-0DA9F42BE428}" type="presParOf" srcId="{C3F635FB-6988-4561-BB93-0E8F61F53606}" destId="{868FCD88-C55A-498C-B64A-C9EC365E6D35}" srcOrd="1" destOrd="0" presId="urn:microsoft.com/office/officeart/2005/8/layout/hierarchy4"/>
    <dgm:cxn modelId="{51E89805-D6BC-4F04-9D69-99143FD2315C}" type="presParOf" srcId="{7620A444-6F53-411C-AF4B-BECDBAF160BC}" destId="{B20C10CD-EC09-4261-98A3-19D136D7E24A}" srcOrd="3" destOrd="0" presId="urn:microsoft.com/office/officeart/2005/8/layout/hierarchy4"/>
    <dgm:cxn modelId="{AD069163-24FC-4595-A7FA-C0C05B75C0BA}" type="presParOf" srcId="{7620A444-6F53-411C-AF4B-BECDBAF160BC}" destId="{13BA2938-EA5A-4245-BDE4-DFE71A61E649}" srcOrd="4" destOrd="0" presId="urn:microsoft.com/office/officeart/2005/8/layout/hierarchy4"/>
    <dgm:cxn modelId="{BD3796EB-7EFD-4604-B9FE-99D873FCBFD9}" type="presParOf" srcId="{13BA2938-EA5A-4245-BDE4-DFE71A61E649}" destId="{828C11AB-967D-45FA-94FD-A2D7717AE58F}" srcOrd="0" destOrd="0" presId="urn:microsoft.com/office/officeart/2005/8/layout/hierarchy4"/>
    <dgm:cxn modelId="{393E2513-679E-43A9-A93B-62ACB7998E3C}" type="presParOf" srcId="{13BA2938-EA5A-4245-BDE4-DFE71A61E649}" destId="{A09599A3-316D-4BF3-BCE6-34F296BA34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E79CF-C97D-4C7A-899B-89153ED56845}">
      <dsp:nvSpPr>
        <dsp:cNvPr id="0" name=""/>
        <dsp:cNvSpPr/>
      </dsp:nvSpPr>
      <dsp:spPr>
        <a:xfrm>
          <a:off x="3917" y="2197"/>
          <a:ext cx="3161283" cy="1739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Шапинкові гриби</a:t>
          </a:r>
          <a:endParaRPr lang="ru-RU" sz="4400" kern="1200" dirty="0"/>
        </a:p>
      </dsp:txBody>
      <dsp:txXfrm>
        <a:off x="54853" y="53133"/>
        <a:ext cx="3059411" cy="1637197"/>
      </dsp:txXfrm>
    </dsp:sp>
    <dsp:sp modelId="{E074DE5F-3243-4D37-BED7-2965161B1BC1}">
      <dsp:nvSpPr>
        <dsp:cNvPr id="0" name=""/>
        <dsp:cNvSpPr/>
      </dsp:nvSpPr>
      <dsp:spPr>
        <a:xfrm>
          <a:off x="3917" y="2001722"/>
          <a:ext cx="1516930" cy="266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Їстівні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48346" y="2046151"/>
        <a:ext cx="1428072" cy="2575770"/>
      </dsp:txXfrm>
    </dsp:sp>
    <dsp:sp modelId="{A4A355D4-6B26-49D6-A178-8C2338910F1C}">
      <dsp:nvSpPr>
        <dsp:cNvPr id="0" name=""/>
        <dsp:cNvSpPr/>
      </dsp:nvSpPr>
      <dsp:spPr>
        <a:xfrm>
          <a:off x="1648270" y="2001722"/>
          <a:ext cx="1516930" cy="266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Отруйні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1692699" y="2046151"/>
        <a:ext cx="1428072" cy="2575770"/>
      </dsp:txXfrm>
    </dsp:sp>
    <dsp:sp modelId="{94BDEB3B-07F2-4C73-9715-B65A35000966}">
      <dsp:nvSpPr>
        <dsp:cNvPr id="0" name=""/>
        <dsp:cNvSpPr/>
      </dsp:nvSpPr>
      <dsp:spPr>
        <a:xfrm>
          <a:off x="3420045" y="2197"/>
          <a:ext cx="4805636" cy="1785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Мікроскопічні гриби</a:t>
          </a:r>
          <a:endParaRPr lang="ru-RU" sz="4400" kern="1200" dirty="0"/>
        </a:p>
      </dsp:txBody>
      <dsp:txXfrm>
        <a:off x="3472338" y="54490"/>
        <a:ext cx="4701050" cy="1680821"/>
      </dsp:txXfrm>
    </dsp:sp>
    <dsp:sp modelId="{A22C99C1-F8DF-48FD-8026-8385ED53B58E}">
      <dsp:nvSpPr>
        <dsp:cNvPr id="0" name=""/>
        <dsp:cNvSpPr/>
      </dsp:nvSpPr>
      <dsp:spPr>
        <a:xfrm>
          <a:off x="3420045" y="2048060"/>
          <a:ext cx="1516930" cy="266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Цвілеві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3464474" y="2092489"/>
        <a:ext cx="1428072" cy="2575770"/>
      </dsp:txXfrm>
    </dsp:sp>
    <dsp:sp modelId="{1C8EC62C-0271-45BC-B72F-294C02B8784B}">
      <dsp:nvSpPr>
        <dsp:cNvPr id="0" name=""/>
        <dsp:cNvSpPr/>
      </dsp:nvSpPr>
      <dsp:spPr>
        <a:xfrm>
          <a:off x="5064398" y="2048060"/>
          <a:ext cx="1516930" cy="266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Паразити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5108827" y="2092489"/>
        <a:ext cx="1428072" cy="2575770"/>
      </dsp:txXfrm>
    </dsp:sp>
    <dsp:sp modelId="{828C11AB-967D-45FA-94FD-A2D7717AE58F}">
      <dsp:nvSpPr>
        <dsp:cNvPr id="0" name=""/>
        <dsp:cNvSpPr/>
      </dsp:nvSpPr>
      <dsp:spPr>
        <a:xfrm>
          <a:off x="6708751" y="2048060"/>
          <a:ext cx="1516930" cy="266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Дріжджі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</a:t>
          </a:r>
          <a:endParaRPr lang="ru-RU" sz="2400" kern="1200" dirty="0"/>
        </a:p>
      </dsp:txBody>
      <dsp:txXfrm>
        <a:off x="6753180" y="2092489"/>
        <a:ext cx="1428072" cy="2575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40719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E5F3-A1C5-4067-B0F7-E29A10939DA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AB8C-BF27-4DC8-83EB-6DAC26D73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8C7D-E542-492A-8FAA-E11EDD64445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F6E1-3170-4F38-AB86-8EDFB4048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F5F3-55BA-41C0-A036-063573F3413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D4B1-D68F-418C-9463-19AC8DC01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8EAA-4A8A-481D-88CF-352AC028003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42FF-BBBD-4BD0-8FC5-E083F6212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0B8C-2C39-46AE-8ED4-5FF2B30D5EA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3EE7-51D5-439E-8345-B147A2BC6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3CDE-1D2C-491C-8DC3-FBE85D12F110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3189-72B9-4474-81CF-0E76F31B0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3656-649A-40B1-ACA8-719BE972D13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52B0-0FAD-4856-97BE-9D2C1024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F6E0-B768-4FDA-A32E-01BCF0A01E6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35F5-9D6C-4226-936D-847D1EFFF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1883-8365-41C2-8451-C886DB94931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5D33-1200-4ED6-B66F-48410E24D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C8DD-8A41-46F3-B76D-D601117C221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7AB-DE6D-4966-88B2-5197C84B9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0E68-A1B6-442E-B356-FF7A94A9884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1CE0-587C-4973-8F44-61F3F6BC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DD719-2E7D-4C9E-BE5C-80E04EDB929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14E42-C15D-4A1E-BC3D-D8EBB93C8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376092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4.xml"/><Relationship Id="rId7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145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Різноманітність організмів.</a:t>
            </a:r>
            <a:br>
              <a:rPr lang="uk-UA" sz="4000" dirty="0" smtClean="0"/>
            </a:br>
            <a:r>
              <a:rPr lang="uk-UA" sz="4000" dirty="0" smtClean="0"/>
              <a:t> Гриби. Бактерії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4929188"/>
            <a:ext cx="4071937" cy="1357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Природознавство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5 клас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>Різноманітність грибів</a:t>
            </a:r>
            <a:endParaRPr lang="ru-RU" dirty="0"/>
          </a:p>
        </p:txBody>
      </p:sp>
      <p:pic>
        <p:nvPicPr>
          <p:cNvPr id="6" name="Рисунок 4" descr="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1285859"/>
            <a:ext cx="7715304" cy="49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7158" y="1928802"/>
            <a:ext cx="2614602" cy="496886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/>
          <a:lstStyle/>
          <a:p>
            <a:r>
              <a:rPr lang="uk-UA" dirty="0" smtClean="0">
                <a:solidFill>
                  <a:srgbClr val="0000FF"/>
                </a:solidFill>
                <a:latin typeface="Arial" charset="0"/>
                <a:cs typeface="Arial" charset="0"/>
                <a:hlinkClick r:id="rId2" action="ppaction://hlinksldjump"/>
              </a:rPr>
              <a:t>Гриби-паразити 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929322" y="1928802"/>
            <a:ext cx="2571768" cy="50006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/>
          <a:lstStyle/>
          <a:p>
            <a:pPr algn="ctr"/>
            <a:r>
              <a:rPr lang="uk-UA" dirty="0" smtClean="0">
                <a:solidFill>
                  <a:srgbClr val="0000FF"/>
                </a:solidFill>
                <a:hlinkClick r:id="rId3" action="ppaction://hlinksldjump"/>
              </a:rPr>
              <a:t>Дріжджі</a:t>
            </a:r>
            <a:endParaRPr lang="ru-RU" dirty="0">
              <a:hlinkClick r:id="rId3" action="ppaction://hlinksldjump"/>
            </a:endParaRPr>
          </a:p>
        </p:txBody>
      </p:sp>
      <p:sp>
        <p:nvSpPr>
          <p:cNvPr id="14" name="Текст 9">
            <a:hlinkClick r:id="rId4" action="ppaction://hlinksldjump"/>
          </p:cNvPr>
          <p:cNvSpPr txBox="1">
            <a:spLocks/>
          </p:cNvSpPr>
          <p:nvPr/>
        </p:nvSpPr>
        <p:spPr bwMode="auto">
          <a:xfrm>
            <a:off x="3143240" y="1928802"/>
            <a:ext cx="235745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400" b="1" dirty="0" smtClean="0">
                <a:solidFill>
                  <a:srgbClr val="0000FF"/>
                </a:solidFill>
              </a:rPr>
              <a:t>Цвілеві гриби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Мікроскопічні гриби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2714620"/>
            <a:ext cx="2500330" cy="3357586"/>
          </a:xfrm>
          <a:blipFill>
            <a:blip r:embed="rId5"/>
            <a:tile tx="0" ty="0" sx="100000" sy="100000" flip="none" algn="tl"/>
          </a:blip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Оселяються на інших організмах.  </a:t>
            </a:r>
          </a:p>
          <a:p>
            <a:pPr eaLnBrk="1" hangingPunct="1">
              <a:buFont typeface="Arial" charset="0"/>
              <a:buNone/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Є збудниками хвороб рослин, тварин, людини</a:t>
            </a:r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857884" y="2714619"/>
            <a:ext cx="2828916" cy="3357587"/>
          </a:xfrm>
          <a:blipFill>
            <a:blip r:embed="rId6"/>
            <a:tile tx="0" ty="0" sx="100000" sy="100000" flip="none" algn="tl"/>
          </a:blipFill>
          <a:ln>
            <a:solidFill>
              <a:srgbClr val="0000FF"/>
            </a:solidFill>
          </a:ln>
        </p:spPr>
        <p:txBody>
          <a:bodyPr/>
          <a:lstStyle/>
          <a:p>
            <a:pPr>
              <a:buNone/>
            </a:pPr>
            <a:r>
              <a:rPr lang="uk-UA" dirty="0" smtClean="0"/>
              <a:t>Використовують для </a:t>
            </a:r>
            <a:r>
              <a:rPr lang="uk-UA" dirty="0" smtClean="0">
                <a:solidFill>
                  <a:srgbClr val="002060"/>
                </a:solidFill>
              </a:rPr>
              <a:t>виготовлення хліба, квасу, пива, спирту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14282" y="1285860"/>
            <a:ext cx="85725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Одноклітинні, дрібні. Їх можна побачити лише у мікроскоп.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928926" y="2714620"/>
            <a:ext cx="2828916" cy="33575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000" dirty="0" smtClean="0">
                <a:cs typeface="Arial" charset="0"/>
              </a:rPr>
              <a:t>Оселяються на рештках та померлих  організмах.</a:t>
            </a:r>
          </a:p>
          <a:p>
            <a:pPr marL="342900" lvl="0" indent="-342900">
              <a:spcBef>
                <a:spcPct val="20000"/>
              </a:spcBef>
            </a:pPr>
            <a:r>
              <a:rPr lang="uk-UA" sz="2000" dirty="0" smtClean="0">
                <a:cs typeface="Arial" charset="0"/>
              </a:rPr>
              <a:t>Деякі використовують для виготовлення продуктів та ліків.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Інші спричинюють псування продуктів та матеріалів.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Управляющая кнопка: сведения 18">
            <a:hlinkClick r:id="" action="ppaction://noaction" highlightClick="1"/>
          </p:cNvPr>
          <p:cNvSpPr/>
          <p:nvPr/>
        </p:nvSpPr>
        <p:spPr>
          <a:xfrm>
            <a:off x="8358214" y="142852"/>
            <a:ext cx="428628" cy="35719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0"/>
            <a:ext cx="71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Управляющая кнопка: далее 15">
            <a:hlinkClick r:id="rId8" action="ppaction://hlinksldjump" highlightClick="1"/>
          </p:cNvPr>
          <p:cNvSpPr/>
          <p:nvPr/>
        </p:nvSpPr>
        <p:spPr>
          <a:xfrm>
            <a:off x="8215338" y="6286520"/>
            <a:ext cx="571504" cy="35719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Мікроскопічні гриби</a:t>
            </a:r>
            <a:endParaRPr lang="ru-RU" dirty="0"/>
          </a:p>
        </p:txBody>
      </p:sp>
      <p:pic>
        <p:nvPicPr>
          <p:cNvPr id="16" name="Рисунок 15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6265"/>
            <a:ext cx="8572560" cy="6050255"/>
          </a:xfrm>
          <a:prstGeom prst="rect">
            <a:avLst/>
          </a:prstGeom>
        </p:spPr>
      </p:pic>
      <p:sp>
        <p:nvSpPr>
          <p:cNvPr id="25" name="Управляющая кнопка: возврат 2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50579"/>
            <a:ext cx="8572560" cy="6050255"/>
          </a:xfrm>
          <a:prstGeom prst="rect">
            <a:avLst/>
          </a:prstGeom>
        </p:spPr>
      </p:pic>
      <p:sp>
        <p:nvSpPr>
          <p:cNvPr id="25" name="Управляющая кнопка: возврат 2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72560" cy="6050255"/>
          </a:xfrm>
          <a:prstGeom prst="rect">
            <a:avLst/>
          </a:prstGeom>
        </p:spPr>
      </p:pic>
      <p:sp>
        <p:nvSpPr>
          <p:cNvPr id="25" name="Управляющая кнопка: возврат 2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571504" cy="57150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Завдання: заповніть блок-схему наведіть приклади до кожного виду грибів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71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142976" y="3286124"/>
            <a:ext cx="214314" cy="50006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714612" y="3286124"/>
            <a:ext cx="214314" cy="50006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00562" y="3357562"/>
            <a:ext cx="214314" cy="50006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43636" y="3357562"/>
            <a:ext cx="214314" cy="50006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858148" y="3357562"/>
            <a:ext cx="214314" cy="50006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Естафета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071563"/>
            <a:ext cx="8115300" cy="5072062"/>
          </a:xfrm>
        </p:spPr>
        <p:txBody>
          <a:bodyPr/>
          <a:lstStyle/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Про які царства живої природи ви дізналися сьогодні?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Які є види грибів?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3 яких частин складається плодове тіло шапинкового гриба?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Як розмножуються гриби?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Чому гриби належать до живої природи?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Що схожого з рослинами?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Що схожого у грибів з тваринами?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Чи всі гриби можна споживати?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ru-RU" sz="2200" dirty="0" err="1" smtClean="0">
                <a:solidFill>
                  <a:srgbClr val="002060"/>
                </a:solidFill>
              </a:rPr>
              <a:t>Чому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важливо</a:t>
            </a:r>
            <a:r>
              <a:rPr lang="ru-RU" sz="2200" dirty="0" smtClean="0">
                <a:solidFill>
                  <a:srgbClr val="002060"/>
                </a:solidFill>
              </a:rPr>
              <a:t> знати про </a:t>
            </a:r>
            <a:r>
              <a:rPr lang="ru-RU" sz="2200" dirty="0" err="1" smtClean="0">
                <a:solidFill>
                  <a:srgbClr val="002060"/>
                </a:solidFill>
              </a:rPr>
              <a:t>гриби</a:t>
            </a:r>
            <a:r>
              <a:rPr lang="ru-RU" sz="2200" dirty="0" smtClean="0">
                <a:solidFill>
                  <a:srgbClr val="002060"/>
                </a:solidFill>
              </a:rPr>
              <a:t>?</a:t>
            </a:r>
            <a:endParaRPr lang="ru-RU" sz="22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10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фактів</a:t>
            </a:r>
            <a:r>
              <a:rPr lang="ru-RU" dirty="0" smtClean="0"/>
              <a:t> про </a:t>
            </a:r>
            <a:r>
              <a:rPr lang="ru-RU" dirty="0" err="1" smtClean="0"/>
              <a:t>гриби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/>
              <a:t>Факт №1 - </a:t>
            </a:r>
            <a:r>
              <a:rPr lang="ru-RU" sz="2000" dirty="0" err="1"/>
              <a:t>Гриби</a:t>
            </a:r>
            <a:r>
              <a:rPr lang="ru-RU" sz="2000" dirty="0"/>
              <a:t> </a:t>
            </a:r>
            <a:r>
              <a:rPr lang="ru-RU" sz="2000" dirty="0" err="1"/>
              <a:t>старші</a:t>
            </a:r>
            <a:r>
              <a:rPr lang="ru-RU" sz="2000" dirty="0"/>
              <a:t> за </a:t>
            </a:r>
            <a:r>
              <a:rPr lang="ru-RU" sz="2000" dirty="0" err="1" smtClean="0"/>
              <a:t>динозаврів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/>
              <a:t>Факт №2 - </a:t>
            </a:r>
            <a:r>
              <a:rPr lang="ru-RU" sz="2000" dirty="0" err="1"/>
              <a:t>Гриби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 smtClean="0"/>
              <a:t>живучі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/>
              <a:t>Факт №3 - </a:t>
            </a:r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?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Факт №4 -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гриби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не </a:t>
            </a:r>
            <a:r>
              <a:rPr lang="ru-RU" sz="2000" dirty="0" err="1" smtClean="0"/>
              <a:t>порахували</a:t>
            </a:r>
            <a:endParaRPr lang="ru-RU" sz="2000" dirty="0" smtClean="0"/>
          </a:p>
          <a:p>
            <a:r>
              <a:rPr lang="uk-UA" sz="2000" dirty="0"/>
              <a:t>Факт №5 - Грибні </a:t>
            </a:r>
            <a:r>
              <a:rPr lang="uk-UA" sz="2000" dirty="0" smtClean="0"/>
              <a:t>рекорди</a:t>
            </a:r>
          </a:p>
          <a:p>
            <a:r>
              <a:rPr lang="ru-RU" sz="2000" dirty="0"/>
              <a:t>Факт №6 - Гриб </a:t>
            </a:r>
            <a:r>
              <a:rPr lang="ru-RU" sz="2000" dirty="0" err="1"/>
              <a:t>може</a:t>
            </a:r>
            <a:r>
              <a:rPr lang="ru-RU" sz="2000" dirty="0"/>
              <a:t> «</a:t>
            </a:r>
            <a:r>
              <a:rPr lang="ru-RU" sz="2000" dirty="0" err="1"/>
              <a:t>пробити</a:t>
            </a:r>
            <a:r>
              <a:rPr lang="ru-RU" sz="2000" dirty="0"/>
              <a:t>» </a:t>
            </a:r>
            <a:r>
              <a:rPr lang="ru-RU" sz="2000" dirty="0" smtClean="0"/>
              <a:t>асфальт</a:t>
            </a:r>
          </a:p>
          <a:p>
            <a:r>
              <a:rPr lang="uk-UA" sz="2000" dirty="0"/>
              <a:t>Факт №7 - Гриби - цілителі і «батьки» </a:t>
            </a:r>
            <a:r>
              <a:rPr lang="uk-UA" sz="2000" dirty="0" smtClean="0"/>
              <a:t>антибіотиків</a:t>
            </a:r>
          </a:p>
          <a:p>
            <a:r>
              <a:rPr lang="uk-UA" sz="2000" dirty="0"/>
              <a:t>Факт №8 - Гриби </a:t>
            </a:r>
            <a:r>
              <a:rPr lang="uk-UA" sz="2000" dirty="0" smtClean="0"/>
              <a:t>– хижаки</a:t>
            </a:r>
          </a:p>
          <a:p>
            <a:r>
              <a:rPr lang="uk-UA" sz="2000" dirty="0"/>
              <a:t>Факт №9 - Гриби </a:t>
            </a:r>
            <a:r>
              <a:rPr lang="uk-UA" sz="2000" dirty="0" smtClean="0"/>
              <a:t>засмагають</a:t>
            </a:r>
          </a:p>
          <a:p>
            <a:r>
              <a:rPr lang="ru-RU" sz="2000" dirty="0"/>
              <a:t>Факт №10 - </a:t>
            </a:r>
            <a:r>
              <a:rPr lang="ru-RU" sz="2000" dirty="0" err="1"/>
              <a:t>Гриби</a:t>
            </a:r>
            <a:r>
              <a:rPr lang="ru-RU" sz="2000" dirty="0"/>
              <a:t> - </a:t>
            </a:r>
            <a:r>
              <a:rPr lang="ru-RU" sz="2000" dirty="0" err="1"/>
              <a:t>цінний</a:t>
            </a:r>
            <a:r>
              <a:rPr lang="ru-RU" sz="2000" dirty="0"/>
              <a:t> </a:t>
            </a:r>
            <a:r>
              <a:rPr lang="ru-RU" sz="2000" dirty="0" err="1"/>
              <a:t>поживний</a:t>
            </a:r>
            <a:r>
              <a:rPr lang="ru-RU" sz="2000" dirty="0"/>
              <a:t> продукт</a:t>
            </a:r>
            <a:endParaRPr lang="uk-UA" sz="2000" dirty="0"/>
          </a:p>
        </p:txBody>
      </p:sp>
      <p:pic>
        <p:nvPicPr>
          <p:cNvPr id="21508" name="Рисунок 3" descr="0_55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30718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Сонечко 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857375"/>
            <a:ext cx="4714875" cy="45974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764386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Інтелектуальна розминка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/>
              <a:t>Які ви знаєте царства живої природи?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Яку роль відіграють рослини у живій природі?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Чому так багато різних рослин?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Яку роль відіграють тварини у живій природі?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Які спільні ознаки мають тварини і рослини?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Які відмінності між рослинами та тваринами?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Які ви знаєте групи тварин?</a:t>
            </a:r>
            <a:endParaRPr lang="ru-RU" sz="2800" dirty="0" smtClean="0"/>
          </a:p>
          <a:p>
            <a:pPr eaLnBrk="1" hangingPunct="1">
              <a:defRPr/>
            </a:pPr>
            <a:r>
              <a:rPr lang="uk-UA" sz="2800" dirty="0" smtClean="0"/>
              <a:t>Які тварини живуть поруч з вами?</a:t>
            </a:r>
            <a:endParaRPr lang="ru-RU" sz="2800" dirty="0" smtClean="0"/>
          </a:p>
          <a:p>
            <a:pPr eaLnBrk="1" hangingPunct="1">
              <a:defRPr/>
            </a:pPr>
            <a:endParaRPr lang="ru-RU" dirty="0" smtClean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Сьогодні ми з вами дізнаємося: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Про </a:t>
            </a:r>
            <a:r>
              <a:rPr lang="uk-UA" sz="2800" dirty="0" smtClean="0"/>
              <a:t>царство </a:t>
            </a:r>
            <a:r>
              <a:rPr lang="uk-UA" sz="2800" dirty="0" smtClean="0"/>
              <a:t>Грибів;</a:t>
            </a:r>
            <a:endParaRPr lang="uk-UA" sz="2800" dirty="0" smtClean="0"/>
          </a:p>
          <a:p>
            <a:r>
              <a:rPr lang="uk-UA" sz="2800" dirty="0" smtClean="0"/>
              <a:t>Чим Гриби </a:t>
            </a:r>
            <a:r>
              <a:rPr lang="uk-UA" sz="2800" dirty="0" smtClean="0"/>
              <a:t> </a:t>
            </a:r>
            <a:r>
              <a:rPr lang="uk-UA" sz="2800" dirty="0" smtClean="0"/>
              <a:t>відрізняються від Рослин і Тварин;</a:t>
            </a:r>
          </a:p>
          <a:p>
            <a:r>
              <a:rPr lang="uk-UA" sz="2800" dirty="0" smtClean="0"/>
              <a:t>Познайомимося з різними представниками </a:t>
            </a:r>
            <a:r>
              <a:rPr lang="uk-UA" sz="2800" dirty="0" smtClean="0"/>
              <a:t>Грибів;</a:t>
            </a:r>
            <a:endParaRPr lang="uk-UA" sz="2800" dirty="0" smtClean="0"/>
          </a:p>
          <a:p>
            <a:r>
              <a:rPr lang="uk-UA" sz="2800" dirty="0" smtClean="0"/>
              <a:t>Дізнаємося про значення </a:t>
            </a:r>
            <a:r>
              <a:rPr lang="uk-UA" sz="2800" dirty="0" smtClean="0"/>
              <a:t>Грибів </a:t>
            </a:r>
            <a:r>
              <a:rPr lang="uk-UA" sz="2800" dirty="0" smtClean="0"/>
              <a:t>у житті людини;</a:t>
            </a:r>
          </a:p>
          <a:p>
            <a:r>
              <a:rPr lang="uk-UA" sz="2800" dirty="0" smtClean="0"/>
              <a:t>Яку роль в природі грають Гриби </a:t>
            </a:r>
            <a:endParaRPr lang="ru-RU" sz="2800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Відгадай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8291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dirty="0" smtClean="0"/>
              <a:t>В теплий дощик народився, 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uk-UA" dirty="0" smtClean="0"/>
              <a:t>Парасолькою накрився.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uk-UA" dirty="0" smtClean="0"/>
              <a:t>Може б, з лісу пострибав,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uk-UA" dirty="0" smtClean="0"/>
              <a:t>Якби другу ногу мав.</a:t>
            </a: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uk-UA" dirty="0" smtClean="0"/>
              <a:t>			</a:t>
            </a:r>
            <a:r>
              <a:rPr lang="uk-UA" b="1" dirty="0" smtClean="0">
                <a:solidFill>
                  <a:srgbClr val="C00000"/>
                </a:solidFill>
              </a:rPr>
              <a:t>	</a:t>
            </a:r>
            <a:endParaRPr lang="uk-UA" b="1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uk-UA" b="1" dirty="0" smtClean="0">
                <a:solidFill>
                  <a:srgbClr val="00B0F0"/>
                </a:solidFill>
              </a:rPr>
              <a:t>А </a:t>
            </a:r>
            <a:r>
              <a:rPr lang="uk-UA" b="1" dirty="0" smtClean="0">
                <a:solidFill>
                  <a:srgbClr val="00B0F0"/>
                </a:solidFill>
              </a:rPr>
              <a:t>які ще загадки про гриби ви знаєте?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24" name="Рисунок 4" descr="setas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143125"/>
            <a:ext cx="31638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 smtClean="0"/>
              <a:t>Де ми зустрічаємо гриби?</a:t>
            </a:r>
            <a:endParaRPr lang="ru-RU" dirty="0"/>
          </a:p>
        </p:txBody>
      </p:sp>
      <p:pic>
        <p:nvPicPr>
          <p:cNvPr id="6147" name="Содержимое 6" descr="manta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14438"/>
            <a:ext cx="7786687" cy="52149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>Гриби мають риси схожості з рослинами та тваринами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u="sng" dirty="0" smtClean="0">
                <a:latin typeface="Arial" charset="0"/>
                <a:cs typeface="Arial" charset="0"/>
              </a:rPr>
              <a:t>Подібність </a:t>
            </a:r>
          </a:p>
          <a:p>
            <a:pPr algn="ctr" eaLnBrk="1" hangingPunct="1">
              <a:buFont typeface="Arial" charset="0"/>
              <a:buNone/>
            </a:pPr>
            <a:r>
              <a:rPr lang="uk-UA" b="1" u="sng" dirty="0" smtClean="0">
                <a:latin typeface="Arial" charset="0"/>
                <a:cs typeface="Arial" charset="0"/>
              </a:rPr>
              <a:t>з рослинами</a:t>
            </a:r>
          </a:p>
          <a:p>
            <a:pPr eaLnBrk="1" hangingPunct="1"/>
            <a:r>
              <a:rPr lang="uk-UA" dirty="0" smtClean="0">
                <a:latin typeface="Arial" charset="0"/>
                <a:cs typeface="Arial" charset="0"/>
              </a:rPr>
              <a:t>Прикріплений спосіб життя</a:t>
            </a:r>
          </a:p>
          <a:p>
            <a:pPr eaLnBrk="1" hangingPunct="1"/>
            <a:r>
              <a:rPr lang="uk-UA" dirty="0" smtClean="0">
                <a:latin typeface="Arial" charset="0"/>
                <a:cs typeface="Arial" charset="0"/>
              </a:rPr>
              <a:t>Необмежений ріст</a:t>
            </a:r>
          </a:p>
          <a:p>
            <a:pPr eaLnBrk="1" hangingPunct="1"/>
            <a:r>
              <a:rPr lang="uk-UA" dirty="0" smtClean="0">
                <a:latin typeface="Arial" charset="0"/>
                <a:cs typeface="Arial" charset="0"/>
              </a:rPr>
              <a:t>Відсутній активний рух</a:t>
            </a:r>
          </a:p>
          <a:p>
            <a:pPr eaLnBrk="1" hangingPunct="1">
              <a:buFont typeface="Arial" charset="0"/>
              <a:buNone/>
            </a:pPr>
            <a:endParaRPr lang="uk-UA" dirty="0" smtClean="0">
              <a:latin typeface="Arial" charset="0"/>
              <a:cs typeface="Arial" charset="0"/>
            </a:endParaRPr>
          </a:p>
          <a:p>
            <a:pPr eaLnBrk="1" hangingPunct="1"/>
            <a:endParaRPr lang="uk-UA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7172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u="sng" dirty="0" smtClean="0">
                <a:latin typeface="Arial" charset="0"/>
                <a:cs typeface="Arial" charset="0"/>
              </a:rPr>
              <a:t>Подібність </a:t>
            </a:r>
          </a:p>
          <a:p>
            <a:pPr algn="ctr" eaLnBrk="1" hangingPunct="1">
              <a:buFont typeface="Arial" charset="0"/>
              <a:buNone/>
            </a:pPr>
            <a:r>
              <a:rPr lang="uk-UA" b="1" u="sng" dirty="0" smtClean="0">
                <a:latin typeface="Arial" charset="0"/>
                <a:cs typeface="Arial" charset="0"/>
              </a:rPr>
              <a:t>з тваринами</a:t>
            </a:r>
          </a:p>
          <a:p>
            <a:pPr eaLnBrk="1" hangingPunct="1"/>
            <a:r>
              <a:rPr lang="uk-UA" dirty="0" smtClean="0">
                <a:latin typeface="Arial" charset="0"/>
                <a:cs typeface="Arial" charset="0"/>
              </a:rPr>
              <a:t>Відсутність хлорофілу</a:t>
            </a:r>
          </a:p>
          <a:p>
            <a:pPr eaLnBrk="1" hangingPunct="1"/>
            <a:r>
              <a:rPr lang="uk-UA" dirty="0" smtClean="0">
                <a:latin typeface="Arial" charset="0"/>
                <a:cs typeface="Arial" charset="0"/>
              </a:rPr>
              <a:t>Живлення готовими органічними речовинами</a:t>
            </a:r>
          </a:p>
          <a:p>
            <a:pPr eaLnBrk="1" hangingPunct="1"/>
            <a:r>
              <a:rPr lang="uk-UA" dirty="0" smtClean="0">
                <a:latin typeface="Arial" charset="0"/>
                <a:cs typeface="Arial" charset="0"/>
              </a:rPr>
              <a:t>Вдихають кисень, а виділяють вуглекислий газ</a:t>
            </a: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Будова грибів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714512"/>
          </a:xfrm>
        </p:spPr>
        <p:txBody>
          <a:bodyPr/>
          <a:lstStyle/>
          <a:p>
            <a:r>
              <a:rPr lang="uk-UA" sz="2400" smtClean="0"/>
              <a:t>У шапинкових грибів у ґрунті знаходиться </a:t>
            </a:r>
            <a:r>
              <a:rPr lang="uk-UA" sz="2400" b="1" smtClean="0"/>
              <a:t>грибниця. А для розмноження у них утворюється плодове тіло. Воно складається з </a:t>
            </a:r>
            <a:r>
              <a:rPr lang="uk-UA" sz="2400" smtClean="0"/>
              <a:t>шапинки і ніжки.</a:t>
            </a:r>
          </a:p>
          <a:p>
            <a:r>
              <a:rPr lang="uk-UA" sz="2400" smtClean="0"/>
              <a:t> Отже, у шапинкових грибів є плодове тіло і грибниця.</a:t>
            </a:r>
            <a:endParaRPr lang="uk-UA" sz="240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8196" name="Рисунок 3" descr="200e5c535522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357158" y="2714620"/>
            <a:ext cx="8137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71472" y="2357430"/>
            <a:ext cx="3500462" cy="3482400"/>
          </a:xfrm>
          <a:prstGeom prst="roundRect">
            <a:avLst>
              <a:gd name="adj" fmla="val 4325"/>
            </a:avLst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Плодовими тілами живляться мешканці лісу, наприклад різноманітні комахи, білки, кабани.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Вживає гриби в їжу і людина.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Такі гриби називають </a:t>
            </a:r>
            <a:r>
              <a:rPr lang="uk-UA" sz="2400" b="1" dirty="0" smtClean="0"/>
              <a:t>їстівними</a:t>
            </a:r>
            <a:endParaRPr lang="uk-UA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2375492"/>
            <a:ext cx="3500462" cy="3482400"/>
          </a:xfrm>
          <a:prstGeom prst="roundRect">
            <a:avLst>
              <a:gd name="adj" fmla="val 4325"/>
            </a:avLst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Проте існують гриби, вживати які не можна в жодному разі, тому що їхнє тіло містить небезпечні (отруйні) для життя людини речовини.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Такі гриби називають </a:t>
            </a:r>
            <a:r>
              <a:rPr lang="uk-UA" sz="2400" b="1" dirty="0" smtClean="0"/>
              <a:t>отруйними</a:t>
            </a:r>
            <a:endParaRPr lang="uk-UA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>Різноманітність грибів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115328" cy="50720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Шапинкові гриби бувають:</a:t>
            </a:r>
          </a:p>
          <a:p>
            <a:pPr algn="ctr" eaLnBrk="1" hangingPunct="1">
              <a:buFont typeface="Arial" charset="0"/>
              <a:buNone/>
            </a:pPr>
            <a:endParaRPr lang="ru-RU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000100" y="1643050"/>
            <a:ext cx="2214578" cy="50006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Їстівні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715008" y="1714488"/>
            <a:ext cx="2214578" cy="50006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Отруйні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8358214" y="142852"/>
            <a:ext cx="428628" cy="357190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0"/>
            <a:ext cx="714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8001024" y="6072206"/>
            <a:ext cx="571504" cy="35719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>Різноманітність грибів</a:t>
            </a:r>
            <a:endParaRPr lang="ru-RU" dirty="0"/>
          </a:p>
        </p:txBody>
      </p:sp>
      <p:pic>
        <p:nvPicPr>
          <p:cNvPr id="9220" name="Рисунок 4" descr="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500990" cy="477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7929586" y="6072206"/>
            <a:ext cx="571504" cy="57150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БЛАКА И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ОБЛАКА И ГЛОБУС</Template>
  <TotalTime>661</TotalTime>
  <Words>510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Презентация ОБЛАКА И ГЛОБУС</vt:lpstr>
      <vt:lpstr>Різноманітність організмів.  Гриби. Бактерії</vt:lpstr>
      <vt:lpstr>Інтелектуальна розминка</vt:lpstr>
      <vt:lpstr>Сьогодні ми з вами дізнаємося:</vt:lpstr>
      <vt:lpstr>Відгадай загадку</vt:lpstr>
      <vt:lpstr>Де ми зустрічаємо гриби?</vt:lpstr>
      <vt:lpstr>Гриби мають риси схожості з рослинами та тваринами</vt:lpstr>
      <vt:lpstr>Будова грибів</vt:lpstr>
      <vt:lpstr>Різноманітність грибів</vt:lpstr>
      <vt:lpstr>Різноманітність грибів</vt:lpstr>
      <vt:lpstr>Різноманітність грибів</vt:lpstr>
      <vt:lpstr>Мікроскопічні гриби</vt:lpstr>
      <vt:lpstr>Мікроскопічні гриби</vt:lpstr>
      <vt:lpstr>Презентация PowerPoint</vt:lpstr>
      <vt:lpstr>Презентация PowerPoint</vt:lpstr>
      <vt:lpstr>Завдання: заповніть блок-схему наведіть приклади до кожного виду грибів</vt:lpstr>
      <vt:lpstr>Естафета</vt:lpstr>
      <vt:lpstr>10 цікавих фактів про гриби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Администратор</cp:lastModifiedBy>
  <cp:revision>56</cp:revision>
  <dcterms:created xsi:type="dcterms:W3CDTF">2011-07-31T17:09:33Z</dcterms:created>
  <dcterms:modified xsi:type="dcterms:W3CDTF">2021-03-11T17:29:41Z</dcterms:modified>
</cp:coreProperties>
</file>