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33"/>
  </p:notesMasterIdLst>
  <p:sldIdLst>
    <p:sldId id="269" r:id="rId2"/>
    <p:sldId id="305" r:id="rId3"/>
    <p:sldId id="266" r:id="rId4"/>
    <p:sldId id="306" r:id="rId5"/>
    <p:sldId id="307" r:id="rId6"/>
    <p:sldId id="308" r:id="rId7"/>
    <p:sldId id="294" r:id="rId8"/>
    <p:sldId id="309" r:id="rId9"/>
    <p:sldId id="292" r:id="rId10"/>
    <p:sldId id="300" r:id="rId11"/>
    <p:sldId id="275" r:id="rId12"/>
    <p:sldId id="272" r:id="rId13"/>
    <p:sldId id="273" r:id="rId14"/>
    <p:sldId id="310" r:id="rId15"/>
    <p:sldId id="311" r:id="rId16"/>
    <p:sldId id="301" r:id="rId17"/>
    <p:sldId id="302" r:id="rId18"/>
    <p:sldId id="303" r:id="rId19"/>
    <p:sldId id="276" r:id="rId20"/>
    <p:sldId id="296" r:id="rId21"/>
    <p:sldId id="278" r:id="rId22"/>
    <p:sldId id="316" r:id="rId23"/>
    <p:sldId id="317" r:id="rId24"/>
    <p:sldId id="318" r:id="rId25"/>
    <p:sldId id="319" r:id="rId26"/>
    <p:sldId id="298" r:id="rId27"/>
    <p:sldId id="312" r:id="rId28"/>
    <p:sldId id="313" r:id="rId29"/>
    <p:sldId id="314" r:id="rId30"/>
    <p:sldId id="304" r:id="rId31"/>
    <p:sldId id="315" r:id="rId3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00"/>
    <a:srgbClr val="006600"/>
    <a:srgbClr val="008000"/>
    <a:srgbClr val="CCFF99"/>
    <a:srgbClr val="82DE86"/>
    <a:srgbClr val="E0FFC1"/>
    <a:srgbClr val="99FF66"/>
    <a:srgbClr val="336600"/>
    <a:srgbClr val="FFFFCC"/>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71" autoAdjust="0"/>
    <p:restoredTop sz="94660"/>
  </p:normalViewPr>
  <p:slideViewPr>
    <p:cSldViewPr>
      <p:cViewPr>
        <p:scale>
          <a:sx n="70" d="100"/>
          <a:sy n="70" d="100"/>
        </p:scale>
        <p:origin x="-1206" y="-180"/>
      </p:cViewPr>
      <p:guideLst>
        <p:guide orient="horz" pos="2160"/>
        <p:guide pos="2880"/>
      </p:guideLst>
    </p:cSldViewPr>
  </p:slideViewPr>
  <p:notesTextViewPr>
    <p:cViewPr>
      <p:scale>
        <a:sx n="1" d="1"/>
        <a:sy n="1" d="1"/>
      </p:scale>
      <p:origin x="0" y="0"/>
    </p:cViewPr>
  </p:notesTextViewPr>
  <p:sorterViewPr>
    <p:cViewPr>
      <p:scale>
        <a:sx n="100" d="100"/>
        <a:sy n="100" d="100"/>
      </p:scale>
      <p:origin x="0" y="34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iagrams/_rels/data3.xml.rels><?xml version="1.0" encoding="UTF-8" standalone="yes"?>
<Relationships xmlns="http://schemas.openxmlformats.org/package/2006/relationships"><Relationship Id="rId1" Type="http://schemas.openxmlformats.org/officeDocument/2006/relationships/image" Target="../media/image18.png"/></Relationships>
</file>

<file path=ppt/diagrams/_rels/data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image" Target="../media/image24.png"/><Relationship Id="rId4" Type="http://schemas.openxmlformats.org/officeDocument/2006/relationships/image" Target="../media/image27.png"/></Relationships>
</file>

<file path=ppt/diagrams/_rels/drawing3.xml.rels><?xml version="1.0" encoding="UTF-8" standalone="yes"?>
<Relationships xmlns="http://schemas.openxmlformats.org/package/2006/relationships"><Relationship Id="rId1" Type="http://schemas.openxmlformats.org/officeDocument/2006/relationships/image" Target="../media/image18.png"/></Relationships>
</file>

<file path=ppt/diagrams/_rels/drawing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image" Target="../media/image24.png"/><Relationship Id="rId4" Type="http://schemas.openxmlformats.org/officeDocument/2006/relationships/image" Target="../media/image27.pn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C559FFF-98D3-4A1C-9F0B-2A28AB9ED705}" type="doc">
      <dgm:prSet loTypeId="urn:microsoft.com/office/officeart/2005/8/layout/pyramid2" loCatId="list" qsTypeId="urn:microsoft.com/office/officeart/2005/8/quickstyle/simple5" qsCatId="simple" csTypeId="urn:microsoft.com/office/officeart/2005/8/colors/colorful5" csCatId="colorful" phldr="1"/>
      <dgm:spPr/>
    </dgm:pt>
    <dgm:pt modelId="{78E285DB-B9A5-464B-87D9-A54D3A18BFE8}">
      <dgm:prSet phldrT="[Текст]" custT="1"/>
      <dgm:spPr/>
      <dgm:t>
        <a:bodyPr/>
        <a:lstStyle/>
        <a:p>
          <a:pPr algn="ctr"/>
          <a:r>
            <a:rPr lang="ru-RU" sz="2000" b="1" smtClean="0">
              <a:latin typeface="+mn-lt"/>
              <a:cs typeface="Arial" pitchFamily="34" charset="0"/>
            </a:rPr>
            <a:t>Д</a:t>
          </a:r>
          <a:r>
            <a:rPr lang="uk-UA" sz="2000" b="1" noProof="0" smtClean="0">
              <a:latin typeface="+mn-lt"/>
              <a:cs typeface="Arial" pitchFamily="34" charset="0"/>
            </a:rPr>
            <a:t>опомагають сформувати в дітей повне</a:t>
          </a:r>
        </a:p>
        <a:p>
          <a:pPr algn="ctr"/>
          <a:r>
            <a:rPr lang="uk-UA" sz="2000" b="1" noProof="0" smtClean="0">
              <a:latin typeface="+mn-lt"/>
              <a:cs typeface="Arial" pitchFamily="34" charset="0"/>
            </a:rPr>
            <a:t> уявлення про тему, навчають бачити її цілісно </a:t>
          </a:r>
          <a:endParaRPr lang="uk-UA" sz="2000" b="1" noProof="0" dirty="0">
            <a:latin typeface="+mn-lt"/>
            <a:cs typeface="Arial" pitchFamily="34" charset="0"/>
          </a:endParaRPr>
        </a:p>
      </dgm:t>
    </dgm:pt>
    <dgm:pt modelId="{F2DE33D0-1725-4FA6-B95C-F5E4CB67A06D}" type="parTrans" cxnId="{3B63BDA1-8776-4F98-B070-873B30858105}">
      <dgm:prSet/>
      <dgm:spPr/>
      <dgm:t>
        <a:bodyPr/>
        <a:lstStyle/>
        <a:p>
          <a:endParaRPr lang="ru-RU"/>
        </a:p>
      </dgm:t>
    </dgm:pt>
    <dgm:pt modelId="{626956A0-9922-450C-8A80-3853E46DDD28}" type="sibTrans" cxnId="{3B63BDA1-8776-4F98-B070-873B30858105}">
      <dgm:prSet/>
      <dgm:spPr/>
      <dgm:t>
        <a:bodyPr/>
        <a:lstStyle/>
        <a:p>
          <a:endParaRPr lang="ru-RU"/>
        </a:p>
      </dgm:t>
    </dgm:pt>
    <dgm:pt modelId="{88A17C44-F830-43BF-9F6E-0CD80E16EF62}">
      <dgm:prSet phldrT="[Текст]" custT="1"/>
      <dgm:spPr/>
      <dgm:t>
        <a:bodyPr/>
        <a:lstStyle/>
        <a:p>
          <a:r>
            <a:rPr lang="uk-UA" sz="2000" b="1" noProof="0" smtClean="0">
              <a:latin typeface="+mn-lt"/>
              <a:cs typeface="Arial" pitchFamily="34" charset="0"/>
            </a:rPr>
            <a:t>   Є зразком стислої передачі матеріалу, завдяки чому дозволяють набагато збільшити його обсяг засвоєння на уроці</a:t>
          </a:r>
          <a:endParaRPr lang="uk-UA" sz="2000" b="1" noProof="0" dirty="0">
            <a:latin typeface="+mn-lt"/>
            <a:cs typeface="Arial" pitchFamily="34" charset="0"/>
          </a:endParaRPr>
        </a:p>
      </dgm:t>
    </dgm:pt>
    <dgm:pt modelId="{C35811D2-9F09-46FD-9FBB-828622D70FF7}" type="sibTrans" cxnId="{585B078F-A34E-40D3-86CB-02AC76390258}">
      <dgm:prSet/>
      <dgm:spPr/>
      <dgm:t>
        <a:bodyPr/>
        <a:lstStyle/>
        <a:p>
          <a:endParaRPr lang="ru-RU"/>
        </a:p>
      </dgm:t>
    </dgm:pt>
    <dgm:pt modelId="{912FFFBE-345B-4E71-B81B-9B90EE9AAE21}" type="parTrans" cxnId="{585B078F-A34E-40D3-86CB-02AC76390258}">
      <dgm:prSet/>
      <dgm:spPr/>
      <dgm:t>
        <a:bodyPr/>
        <a:lstStyle/>
        <a:p>
          <a:endParaRPr lang="ru-RU"/>
        </a:p>
      </dgm:t>
    </dgm:pt>
    <dgm:pt modelId="{E199D504-2530-421D-BF3F-0B4D06AACEC3}">
      <dgm:prSet phldrT="[Текст]" custT="1"/>
      <dgm:spPr/>
      <dgm:t>
        <a:bodyPr/>
        <a:lstStyle/>
        <a:p>
          <a:pPr algn="ctr"/>
          <a:r>
            <a:rPr lang="uk-UA" sz="2000" b="1" noProof="0" smtClean="0">
              <a:latin typeface="+mn-lt"/>
              <a:cs typeface="Arial" pitchFamily="34" charset="0"/>
            </a:rPr>
            <a:t>Сприяють розвиткові логічного мислення, монологічного мовлення, особливо усного</a:t>
          </a:r>
          <a:endParaRPr lang="uk-UA" sz="2000" b="1" noProof="0" dirty="0">
            <a:latin typeface="+mn-lt"/>
            <a:cs typeface="Arial" pitchFamily="34" charset="0"/>
          </a:endParaRPr>
        </a:p>
      </dgm:t>
    </dgm:pt>
    <dgm:pt modelId="{56CA4F31-FC9F-44EE-B4C3-CE2F199D890F}" type="sibTrans" cxnId="{0A966F50-3E6B-4D22-8446-7004EDD7DB9A}">
      <dgm:prSet/>
      <dgm:spPr/>
      <dgm:t>
        <a:bodyPr/>
        <a:lstStyle/>
        <a:p>
          <a:endParaRPr lang="ru-RU"/>
        </a:p>
      </dgm:t>
    </dgm:pt>
    <dgm:pt modelId="{700F146F-53BB-4E29-9029-4DC5CE3CF4E4}" type="parTrans" cxnId="{0A966F50-3E6B-4D22-8446-7004EDD7DB9A}">
      <dgm:prSet/>
      <dgm:spPr/>
      <dgm:t>
        <a:bodyPr/>
        <a:lstStyle/>
        <a:p>
          <a:endParaRPr lang="ru-RU"/>
        </a:p>
      </dgm:t>
    </dgm:pt>
    <dgm:pt modelId="{9614C22E-A81F-42B8-A883-432904854A4F}">
      <dgm:prSet phldrT="[Текст]" custT="1"/>
      <dgm:spPr/>
      <dgm:t>
        <a:bodyPr/>
        <a:lstStyle/>
        <a:p>
          <a:r>
            <a:rPr lang="uk-UA" sz="1800" b="1" noProof="0" smtClean="0">
              <a:latin typeface="+mn-lt"/>
              <a:cs typeface="Arial" pitchFamily="34" charset="0"/>
            </a:rPr>
            <a:t>Вивільняють час для формування практичних умінь і  навичок у процесі виконання різного роду вправ</a:t>
          </a:r>
          <a:endParaRPr lang="uk-UA" sz="1800" b="1" noProof="0" dirty="0">
            <a:latin typeface="+mn-lt"/>
            <a:cs typeface="Arial" pitchFamily="34" charset="0"/>
          </a:endParaRPr>
        </a:p>
      </dgm:t>
    </dgm:pt>
    <dgm:pt modelId="{8E4B8C74-F11D-4916-B4BE-8EB7273F9D8B}" type="parTrans" cxnId="{6BE5BBE7-515C-4F2A-9771-4531B651ECCF}">
      <dgm:prSet/>
      <dgm:spPr/>
      <dgm:t>
        <a:bodyPr/>
        <a:lstStyle/>
        <a:p>
          <a:endParaRPr lang="ru-RU"/>
        </a:p>
      </dgm:t>
    </dgm:pt>
    <dgm:pt modelId="{BAB504CB-4449-402A-93E1-385F0FEA3AA1}" type="sibTrans" cxnId="{6BE5BBE7-515C-4F2A-9771-4531B651ECCF}">
      <dgm:prSet/>
      <dgm:spPr/>
      <dgm:t>
        <a:bodyPr/>
        <a:lstStyle/>
        <a:p>
          <a:endParaRPr lang="ru-RU"/>
        </a:p>
      </dgm:t>
    </dgm:pt>
    <dgm:pt modelId="{79759E02-520B-421D-9323-1971F6A3D1B2}">
      <dgm:prSet phldrT="[Текст]" custT="1"/>
      <dgm:spPr/>
      <dgm:t>
        <a:bodyPr/>
        <a:lstStyle/>
        <a:p>
          <a:r>
            <a:rPr lang="uk-UA" sz="1800" b="1" noProof="0" smtClean="0">
              <a:latin typeface="+mn-lt"/>
              <a:cs typeface="Arial" pitchFamily="34" charset="0"/>
            </a:rPr>
            <a:t>Забезпечують вищу якість знань, їхню системність</a:t>
          </a:r>
          <a:endParaRPr lang="uk-UA" sz="1800" b="1" noProof="0" dirty="0">
            <a:latin typeface="+mn-lt"/>
            <a:cs typeface="Arial" pitchFamily="34" charset="0"/>
          </a:endParaRPr>
        </a:p>
      </dgm:t>
    </dgm:pt>
    <dgm:pt modelId="{DB6E53CE-E627-4BB7-878B-4FD9D75AD444}" type="parTrans" cxnId="{9E0A2591-78D2-4F71-BE00-A50A96AF37AF}">
      <dgm:prSet/>
      <dgm:spPr/>
      <dgm:t>
        <a:bodyPr/>
        <a:lstStyle/>
        <a:p>
          <a:endParaRPr lang="ru-RU"/>
        </a:p>
      </dgm:t>
    </dgm:pt>
    <dgm:pt modelId="{A606BD66-8A75-4987-B9D0-B423FBBEE85B}" type="sibTrans" cxnId="{9E0A2591-78D2-4F71-BE00-A50A96AF37AF}">
      <dgm:prSet/>
      <dgm:spPr/>
      <dgm:t>
        <a:bodyPr/>
        <a:lstStyle/>
        <a:p>
          <a:endParaRPr lang="ru-RU"/>
        </a:p>
      </dgm:t>
    </dgm:pt>
    <dgm:pt modelId="{B6636E6C-CCCE-4682-9C5E-B668154254E2}" type="pres">
      <dgm:prSet presAssocID="{EC559FFF-98D3-4A1C-9F0B-2A28AB9ED705}" presName="compositeShape" presStyleCnt="0">
        <dgm:presLayoutVars>
          <dgm:dir/>
          <dgm:resizeHandles/>
        </dgm:presLayoutVars>
      </dgm:prSet>
      <dgm:spPr/>
    </dgm:pt>
    <dgm:pt modelId="{68312D9C-735E-4B7F-ADB1-941A592F36D4}" type="pres">
      <dgm:prSet presAssocID="{EC559FFF-98D3-4A1C-9F0B-2A28AB9ED705}" presName="pyramid" presStyleLbl="node1" presStyleIdx="0" presStyleCnt="1" custLinFactNeighborX="-10618"/>
      <dgm:spPr>
        <a:gradFill flip="none" rotWithShape="1">
          <a:gsLst>
            <a:gs pos="0">
              <a:srgbClr val="E0FFC1"/>
            </a:gs>
            <a:gs pos="50000">
              <a:srgbClr val="CCFF99"/>
            </a:gs>
            <a:gs pos="100000">
              <a:srgbClr val="003300"/>
            </a:gs>
          </a:gsLst>
          <a:path path="circle">
            <a:fillToRect l="100000" t="100000"/>
          </a:path>
          <a:tileRect r="-100000" b="-100000"/>
        </a:gradFill>
      </dgm:spPr>
    </dgm:pt>
    <dgm:pt modelId="{53F3DA73-E695-483B-ACDF-A0EEF6FE0304}" type="pres">
      <dgm:prSet presAssocID="{EC559FFF-98D3-4A1C-9F0B-2A28AB9ED705}" presName="theList" presStyleCnt="0"/>
      <dgm:spPr/>
    </dgm:pt>
    <dgm:pt modelId="{FB8500CE-D942-40EF-B167-9D11491F8478}" type="pres">
      <dgm:prSet presAssocID="{78E285DB-B9A5-464B-87D9-A54D3A18BFE8}" presName="aNode" presStyleLbl="fgAcc1" presStyleIdx="0" presStyleCnt="5" custScaleX="186375" custScaleY="101051" custLinFactNeighborX="-15441" custLinFactNeighborY="19523">
        <dgm:presLayoutVars>
          <dgm:bulletEnabled val="1"/>
        </dgm:presLayoutVars>
      </dgm:prSet>
      <dgm:spPr/>
      <dgm:t>
        <a:bodyPr/>
        <a:lstStyle/>
        <a:p>
          <a:endParaRPr lang="ru-RU"/>
        </a:p>
      </dgm:t>
    </dgm:pt>
    <dgm:pt modelId="{A5FA7EBA-6879-4751-9876-E08F0A874C55}" type="pres">
      <dgm:prSet presAssocID="{78E285DB-B9A5-464B-87D9-A54D3A18BFE8}" presName="aSpace" presStyleCnt="0"/>
      <dgm:spPr/>
    </dgm:pt>
    <dgm:pt modelId="{357C18B0-C74D-4157-B5DA-308BDB702085}" type="pres">
      <dgm:prSet presAssocID="{88A17C44-F830-43BF-9F6E-0CD80E16EF62}" presName="aNode" presStyleLbl="fgAcc1" presStyleIdx="1" presStyleCnt="5" custScaleX="186153" custScaleY="112127" custLinFactNeighborX="-15074" custLinFactNeighborY="-29002">
        <dgm:presLayoutVars>
          <dgm:bulletEnabled val="1"/>
        </dgm:presLayoutVars>
      </dgm:prSet>
      <dgm:spPr/>
      <dgm:t>
        <a:bodyPr/>
        <a:lstStyle/>
        <a:p>
          <a:endParaRPr lang="ru-RU"/>
        </a:p>
      </dgm:t>
    </dgm:pt>
    <dgm:pt modelId="{0BB03D1D-75AC-470C-9471-BF47BF8691DC}" type="pres">
      <dgm:prSet presAssocID="{88A17C44-F830-43BF-9F6E-0CD80E16EF62}" presName="aSpace" presStyleCnt="0"/>
      <dgm:spPr/>
    </dgm:pt>
    <dgm:pt modelId="{643E427C-2007-491D-9FCB-D4C60492F559}" type="pres">
      <dgm:prSet presAssocID="{E199D504-2530-421D-BF3F-0B4D06AACEC3}" presName="aNode" presStyleLbl="fgAcc1" presStyleIdx="2" presStyleCnt="5" custScaleX="187443" custLinFactNeighborX="-14429" custLinFactNeighborY="-42245">
        <dgm:presLayoutVars>
          <dgm:bulletEnabled val="1"/>
        </dgm:presLayoutVars>
      </dgm:prSet>
      <dgm:spPr/>
      <dgm:t>
        <a:bodyPr/>
        <a:lstStyle/>
        <a:p>
          <a:endParaRPr lang="ru-RU"/>
        </a:p>
      </dgm:t>
    </dgm:pt>
    <dgm:pt modelId="{0797F834-F882-417F-9294-BA1E803ED7E6}" type="pres">
      <dgm:prSet presAssocID="{E199D504-2530-421D-BF3F-0B4D06AACEC3}" presName="aSpace" presStyleCnt="0"/>
      <dgm:spPr/>
    </dgm:pt>
    <dgm:pt modelId="{C56BC3EF-44F7-4149-84C0-119AE5F4B331}" type="pres">
      <dgm:prSet presAssocID="{9614C22E-A81F-42B8-A883-432904854A4F}" presName="aNode" presStyleLbl="fgAcc1" presStyleIdx="3" presStyleCnt="5" custScaleX="187466" custLinFactNeighborX="-14895" custLinFactNeighborY="-26902">
        <dgm:presLayoutVars>
          <dgm:bulletEnabled val="1"/>
        </dgm:presLayoutVars>
      </dgm:prSet>
      <dgm:spPr/>
      <dgm:t>
        <a:bodyPr/>
        <a:lstStyle/>
        <a:p>
          <a:endParaRPr lang="ru-RU"/>
        </a:p>
      </dgm:t>
    </dgm:pt>
    <dgm:pt modelId="{0AE0D588-5103-42B3-9D3B-40BCF2716D24}" type="pres">
      <dgm:prSet presAssocID="{9614C22E-A81F-42B8-A883-432904854A4F}" presName="aSpace" presStyleCnt="0"/>
      <dgm:spPr/>
    </dgm:pt>
    <dgm:pt modelId="{9AC6E8EF-0984-48E5-878B-BC6FACDB5F4C}" type="pres">
      <dgm:prSet presAssocID="{79759E02-520B-421D-9323-1971F6A3D1B2}" presName="aNode" presStyleLbl="fgAcc1" presStyleIdx="4" presStyleCnt="5" custScaleX="186375" custLinFactNeighborX="-15441" custLinFactNeighborY="-11558">
        <dgm:presLayoutVars>
          <dgm:bulletEnabled val="1"/>
        </dgm:presLayoutVars>
      </dgm:prSet>
      <dgm:spPr/>
      <dgm:t>
        <a:bodyPr/>
        <a:lstStyle/>
        <a:p>
          <a:endParaRPr lang="ru-RU"/>
        </a:p>
      </dgm:t>
    </dgm:pt>
    <dgm:pt modelId="{863431D6-FD9F-4632-B183-FF3D38447556}" type="pres">
      <dgm:prSet presAssocID="{79759E02-520B-421D-9323-1971F6A3D1B2}" presName="aSpace" presStyleCnt="0"/>
      <dgm:spPr/>
    </dgm:pt>
  </dgm:ptLst>
  <dgm:cxnLst>
    <dgm:cxn modelId="{0093C1E7-8D07-4691-B741-54F2768903E1}" type="presOf" srcId="{9614C22E-A81F-42B8-A883-432904854A4F}" destId="{C56BC3EF-44F7-4149-84C0-119AE5F4B331}" srcOrd="0" destOrd="0" presId="urn:microsoft.com/office/officeart/2005/8/layout/pyramid2"/>
    <dgm:cxn modelId="{6BE5BBE7-515C-4F2A-9771-4531B651ECCF}" srcId="{EC559FFF-98D3-4A1C-9F0B-2A28AB9ED705}" destId="{9614C22E-A81F-42B8-A883-432904854A4F}" srcOrd="3" destOrd="0" parTransId="{8E4B8C74-F11D-4916-B4BE-8EB7273F9D8B}" sibTransId="{BAB504CB-4449-402A-93E1-385F0FEA3AA1}"/>
    <dgm:cxn modelId="{585B078F-A34E-40D3-86CB-02AC76390258}" srcId="{EC559FFF-98D3-4A1C-9F0B-2A28AB9ED705}" destId="{88A17C44-F830-43BF-9F6E-0CD80E16EF62}" srcOrd="1" destOrd="0" parTransId="{912FFFBE-345B-4E71-B81B-9B90EE9AAE21}" sibTransId="{C35811D2-9F09-46FD-9FBB-828622D70FF7}"/>
    <dgm:cxn modelId="{3B63BDA1-8776-4F98-B070-873B30858105}" srcId="{EC559FFF-98D3-4A1C-9F0B-2A28AB9ED705}" destId="{78E285DB-B9A5-464B-87D9-A54D3A18BFE8}" srcOrd="0" destOrd="0" parTransId="{F2DE33D0-1725-4FA6-B95C-F5E4CB67A06D}" sibTransId="{626956A0-9922-450C-8A80-3853E46DDD28}"/>
    <dgm:cxn modelId="{9E0A2591-78D2-4F71-BE00-A50A96AF37AF}" srcId="{EC559FFF-98D3-4A1C-9F0B-2A28AB9ED705}" destId="{79759E02-520B-421D-9323-1971F6A3D1B2}" srcOrd="4" destOrd="0" parTransId="{DB6E53CE-E627-4BB7-878B-4FD9D75AD444}" sibTransId="{A606BD66-8A75-4987-B9D0-B423FBBEE85B}"/>
    <dgm:cxn modelId="{3DBF121D-5E2F-4935-80F4-9995465B6A13}" type="presOf" srcId="{E199D504-2530-421D-BF3F-0B4D06AACEC3}" destId="{643E427C-2007-491D-9FCB-D4C60492F559}" srcOrd="0" destOrd="0" presId="urn:microsoft.com/office/officeart/2005/8/layout/pyramid2"/>
    <dgm:cxn modelId="{324553B0-29F1-4BB4-8AB1-30D55AD0EC14}" type="presOf" srcId="{EC559FFF-98D3-4A1C-9F0B-2A28AB9ED705}" destId="{B6636E6C-CCCE-4682-9C5E-B668154254E2}" srcOrd="0" destOrd="0" presId="urn:microsoft.com/office/officeart/2005/8/layout/pyramid2"/>
    <dgm:cxn modelId="{0A966F50-3E6B-4D22-8446-7004EDD7DB9A}" srcId="{EC559FFF-98D3-4A1C-9F0B-2A28AB9ED705}" destId="{E199D504-2530-421D-BF3F-0B4D06AACEC3}" srcOrd="2" destOrd="0" parTransId="{700F146F-53BB-4E29-9029-4DC5CE3CF4E4}" sibTransId="{56CA4F31-FC9F-44EE-B4C3-CE2F199D890F}"/>
    <dgm:cxn modelId="{F70E70F3-F914-48DA-A684-A38EFA501889}" type="presOf" srcId="{79759E02-520B-421D-9323-1971F6A3D1B2}" destId="{9AC6E8EF-0984-48E5-878B-BC6FACDB5F4C}" srcOrd="0" destOrd="0" presId="urn:microsoft.com/office/officeart/2005/8/layout/pyramid2"/>
    <dgm:cxn modelId="{13DEE1E2-E290-471E-9A3B-35F45AF5D81A}" type="presOf" srcId="{88A17C44-F830-43BF-9F6E-0CD80E16EF62}" destId="{357C18B0-C74D-4157-B5DA-308BDB702085}" srcOrd="0" destOrd="0" presId="urn:microsoft.com/office/officeart/2005/8/layout/pyramid2"/>
    <dgm:cxn modelId="{3B119435-2F1E-47FD-9F58-F74490FF8BC6}" type="presOf" srcId="{78E285DB-B9A5-464B-87D9-A54D3A18BFE8}" destId="{FB8500CE-D942-40EF-B167-9D11491F8478}" srcOrd="0" destOrd="0" presId="urn:microsoft.com/office/officeart/2005/8/layout/pyramid2"/>
    <dgm:cxn modelId="{A3FFC07E-ED5C-47C7-80DF-07B4885D4322}" type="presParOf" srcId="{B6636E6C-CCCE-4682-9C5E-B668154254E2}" destId="{68312D9C-735E-4B7F-ADB1-941A592F36D4}" srcOrd="0" destOrd="0" presId="urn:microsoft.com/office/officeart/2005/8/layout/pyramid2"/>
    <dgm:cxn modelId="{FC13674A-5FC5-4BFA-9D38-162F2CC03E65}" type="presParOf" srcId="{B6636E6C-CCCE-4682-9C5E-B668154254E2}" destId="{53F3DA73-E695-483B-ACDF-A0EEF6FE0304}" srcOrd="1" destOrd="0" presId="urn:microsoft.com/office/officeart/2005/8/layout/pyramid2"/>
    <dgm:cxn modelId="{4418A808-649C-43E7-A72C-6B51923D05F7}" type="presParOf" srcId="{53F3DA73-E695-483B-ACDF-A0EEF6FE0304}" destId="{FB8500CE-D942-40EF-B167-9D11491F8478}" srcOrd="0" destOrd="0" presId="urn:microsoft.com/office/officeart/2005/8/layout/pyramid2"/>
    <dgm:cxn modelId="{E6EA3D37-B8A0-49D5-BCC5-2CA393AB9E61}" type="presParOf" srcId="{53F3DA73-E695-483B-ACDF-A0EEF6FE0304}" destId="{A5FA7EBA-6879-4751-9876-E08F0A874C55}" srcOrd="1" destOrd="0" presId="urn:microsoft.com/office/officeart/2005/8/layout/pyramid2"/>
    <dgm:cxn modelId="{B18112A3-3C44-4B02-A7AD-BDA67FD2303A}" type="presParOf" srcId="{53F3DA73-E695-483B-ACDF-A0EEF6FE0304}" destId="{357C18B0-C74D-4157-B5DA-308BDB702085}" srcOrd="2" destOrd="0" presId="urn:microsoft.com/office/officeart/2005/8/layout/pyramid2"/>
    <dgm:cxn modelId="{65F254DE-62E7-4F03-8689-FCC88AB8A3C2}" type="presParOf" srcId="{53F3DA73-E695-483B-ACDF-A0EEF6FE0304}" destId="{0BB03D1D-75AC-470C-9471-BF47BF8691DC}" srcOrd="3" destOrd="0" presId="urn:microsoft.com/office/officeart/2005/8/layout/pyramid2"/>
    <dgm:cxn modelId="{D0029204-45BA-4EA5-B782-17BF6032DCCB}" type="presParOf" srcId="{53F3DA73-E695-483B-ACDF-A0EEF6FE0304}" destId="{643E427C-2007-491D-9FCB-D4C60492F559}" srcOrd="4" destOrd="0" presId="urn:microsoft.com/office/officeart/2005/8/layout/pyramid2"/>
    <dgm:cxn modelId="{B5DF4E91-465D-4D53-BF5A-5C7F7D9A167A}" type="presParOf" srcId="{53F3DA73-E695-483B-ACDF-A0EEF6FE0304}" destId="{0797F834-F882-417F-9294-BA1E803ED7E6}" srcOrd="5" destOrd="0" presId="urn:microsoft.com/office/officeart/2005/8/layout/pyramid2"/>
    <dgm:cxn modelId="{2D785E57-736F-4C2E-9DB6-6A48E4DB78D8}" type="presParOf" srcId="{53F3DA73-E695-483B-ACDF-A0EEF6FE0304}" destId="{C56BC3EF-44F7-4149-84C0-119AE5F4B331}" srcOrd="6" destOrd="0" presId="urn:microsoft.com/office/officeart/2005/8/layout/pyramid2"/>
    <dgm:cxn modelId="{1356475D-C4F3-4922-B24E-D4ACFC3E7308}" type="presParOf" srcId="{53F3DA73-E695-483B-ACDF-A0EEF6FE0304}" destId="{0AE0D588-5103-42B3-9D3B-40BCF2716D24}" srcOrd="7" destOrd="0" presId="urn:microsoft.com/office/officeart/2005/8/layout/pyramid2"/>
    <dgm:cxn modelId="{7F28BBC3-D9B6-4DDB-A47A-8A5A68110A86}" type="presParOf" srcId="{53F3DA73-E695-483B-ACDF-A0EEF6FE0304}" destId="{9AC6E8EF-0984-48E5-878B-BC6FACDB5F4C}" srcOrd="8" destOrd="0" presId="urn:microsoft.com/office/officeart/2005/8/layout/pyramid2"/>
    <dgm:cxn modelId="{28441ED2-90A5-4B07-BF54-511028BDD9D3}" type="presParOf" srcId="{53F3DA73-E695-483B-ACDF-A0EEF6FE0304}" destId="{863431D6-FD9F-4632-B183-FF3D38447556}" srcOrd="9" destOrd="0" presId="urn:microsoft.com/office/officeart/2005/8/layout/pyramid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65B9792-2540-416C-A371-7307A149FA3B}" type="doc">
      <dgm:prSet loTypeId="urn:microsoft.com/office/officeart/2005/8/layout/radial6" loCatId="cycle" qsTypeId="urn:microsoft.com/office/officeart/2005/8/quickstyle/simple2" qsCatId="simple" csTypeId="urn:microsoft.com/office/officeart/2005/8/colors/colorful1#2" csCatId="colorful" phldr="1"/>
      <dgm:spPr/>
      <dgm:t>
        <a:bodyPr/>
        <a:lstStyle/>
        <a:p>
          <a:endParaRPr lang="ru-RU"/>
        </a:p>
      </dgm:t>
    </dgm:pt>
    <dgm:pt modelId="{00A3EE48-9796-4565-8EB0-6EFC992CE9ED}">
      <dgm:prSet phldrT="[Текст]"/>
      <dgm:spPr/>
      <dgm:t>
        <a:bodyPr/>
        <a:lstStyle/>
        <a:p>
          <a:r>
            <a:rPr lang="uk-UA" dirty="0" smtClean="0"/>
            <a:t>Зміни в душі</a:t>
          </a:r>
          <a:endParaRPr lang="ru-RU" dirty="0"/>
        </a:p>
      </dgm:t>
    </dgm:pt>
    <dgm:pt modelId="{274ECC2D-362A-4AE2-BA3A-D52CE13C46E4}" type="parTrans" cxnId="{8BFD244C-DD44-409F-942C-9769DDD1B82B}">
      <dgm:prSet/>
      <dgm:spPr/>
      <dgm:t>
        <a:bodyPr/>
        <a:lstStyle/>
        <a:p>
          <a:endParaRPr lang="ru-RU"/>
        </a:p>
      </dgm:t>
    </dgm:pt>
    <dgm:pt modelId="{C64E1125-C873-4109-8FD9-450F64D422C8}" type="sibTrans" cxnId="{8BFD244C-DD44-409F-942C-9769DDD1B82B}">
      <dgm:prSet/>
      <dgm:spPr/>
      <dgm:t>
        <a:bodyPr/>
        <a:lstStyle/>
        <a:p>
          <a:endParaRPr lang="ru-RU"/>
        </a:p>
      </dgm:t>
    </dgm:pt>
    <dgm:pt modelId="{512F22F8-D29C-4317-A33C-9006B6E1FE9D}">
      <dgm:prSet phldrT="[Текст]" custT="1"/>
      <dgm:spPr/>
      <dgm:t>
        <a:bodyPr/>
        <a:lstStyle/>
        <a:p>
          <a:r>
            <a:rPr lang="uk-UA" sz="1800" dirty="0" smtClean="0"/>
            <a:t>Депресія</a:t>
          </a:r>
          <a:endParaRPr lang="ru-RU" sz="1800" dirty="0"/>
        </a:p>
      </dgm:t>
    </dgm:pt>
    <dgm:pt modelId="{F6F6E020-6AF0-490E-BE56-5CCCA72CD316}" type="parTrans" cxnId="{A984012A-7171-4402-B88B-606E6E47BB63}">
      <dgm:prSet/>
      <dgm:spPr/>
      <dgm:t>
        <a:bodyPr/>
        <a:lstStyle/>
        <a:p>
          <a:endParaRPr lang="ru-RU"/>
        </a:p>
      </dgm:t>
    </dgm:pt>
    <dgm:pt modelId="{A1AC6820-4CBB-4DC5-9737-3EE8E98CA24D}" type="sibTrans" cxnId="{A984012A-7171-4402-B88B-606E6E47BB63}">
      <dgm:prSet/>
      <dgm:spPr/>
      <dgm:t>
        <a:bodyPr/>
        <a:lstStyle/>
        <a:p>
          <a:endParaRPr lang="ru-RU"/>
        </a:p>
      </dgm:t>
    </dgm:pt>
    <dgm:pt modelId="{8054E143-17EB-47B7-85BB-DE46ACFC93D5}">
      <dgm:prSet phldrT="[Текст]"/>
      <dgm:spPr/>
      <dgm:t>
        <a:bodyPr/>
        <a:lstStyle/>
        <a:p>
          <a:r>
            <a:rPr lang="uk-UA" dirty="0" smtClean="0"/>
            <a:t>Інтермецо</a:t>
          </a:r>
          <a:endParaRPr lang="ru-RU" dirty="0"/>
        </a:p>
      </dgm:t>
    </dgm:pt>
    <dgm:pt modelId="{C76517CF-CAD8-4C8E-B6D8-A1837CF9F62A}" type="parTrans" cxnId="{F72E801E-2CE1-45C1-94FB-3E2EA6EF094F}">
      <dgm:prSet/>
      <dgm:spPr/>
      <dgm:t>
        <a:bodyPr/>
        <a:lstStyle/>
        <a:p>
          <a:endParaRPr lang="ru-RU"/>
        </a:p>
      </dgm:t>
    </dgm:pt>
    <dgm:pt modelId="{5E1A649E-59BF-463C-9033-BD6A02F61DC5}" type="sibTrans" cxnId="{F72E801E-2CE1-45C1-94FB-3E2EA6EF094F}">
      <dgm:prSet/>
      <dgm:spPr/>
      <dgm:t>
        <a:bodyPr/>
        <a:lstStyle/>
        <a:p>
          <a:endParaRPr lang="ru-RU"/>
        </a:p>
      </dgm:t>
    </dgm:pt>
    <dgm:pt modelId="{1DA498F2-6F99-4AB1-9852-2868CC350857}">
      <dgm:prSet phldrT="[Текст]" custT="1"/>
      <dgm:spPr/>
      <dgm:t>
        <a:bodyPr/>
        <a:lstStyle/>
        <a:p>
          <a:r>
            <a:rPr lang="uk-UA" sz="1800" dirty="0" smtClean="0"/>
            <a:t>Зцілення</a:t>
          </a:r>
          <a:endParaRPr lang="ru-RU" sz="1800" dirty="0"/>
        </a:p>
      </dgm:t>
    </dgm:pt>
    <dgm:pt modelId="{55D65B8D-AB95-4F86-9BAF-B5094AAFAE1C}" type="parTrans" cxnId="{186FD41F-D51D-4013-A258-5C721E8A806A}">
      <dgm:prSet/>
      <dgm:spPr/>
      <dgm:t>
        <a:bodyPr/>
        <a:lstStyle/>
        <a:p>
          <a:endParaRPr lang="ru-RU"/>
        </a:p>
      </dgm:t>
    </dgm:pt>
    <dgm:pt modelId="{1ABC43FD-724E-4F06-A25A-CD7E6DCBCA4B}" type="sibTrans" cxnId="{186FD41F-D51D-4013-A258-5C721E8A806A}">
      <dgm:prSet/>
      <dgm:spPr/>
      <dgm:t>
        <a:bodyPr/>
        <a:lstStyle/>
        <a:p>
          <a:endParaRPr lang="ru-RU"/>
        </a:p>
      </dgm:t>
    </dgm:pt>
    <dgm:pt modelId="{84FCA2ED-D9E2-421D-9BCB-217109703AEE}">
      <dgm:prSet phldrT="[Текст]" custT="1"/>
      <dgm:spPr/>
      <dgm:t>
        <a:bodyPr/>
        <a:lstStyle/>
        <a:p>
          <a:r>
            <a:rPr lang="uk-UA" sz="1800" dirty="0" smtClean="0"/>
            <a:t>Утома</a:t>
          </a:r>
          <a:endParaRPr lang="ru-RU" sz="1800" dirty="0"/>
        </a:p>
      </dgm:t>
    </dgm:pt>
    <dgm:pt modelId="{05BB4000-5557-41B5-AA50-1570360D76FA}" type="parTrans" cxnId="{4ED5F9E5-E081-4A72-8866-71431ED1F830}">
      <dgm:prSet/>
      <dgm:spPr/>
      <dgm:t>
        <a:bodyPr/>
        <a:lstStyle/>
        <a:p>
          <a:endParaRPr lang="ru-RU"/>
        </a:p>
      </dgm:t>
    </dgm:pt>
    <dgm:pt modelId="{6E4A2FB8-08AD-4B71-8E8E-9B892A78FF7E}" type="sibTrans" cxnId="{4ED5F9E5-E081-4A72-8866-71431ED1F830}">
      <dgm:prSet/>
      <dgm:spPr/>
      <dgm:t>
        <a:bodyPr/>
        <a:lstStyle/>
        <a:p>
          <a:endParaRPr lang="ru-RU"/>
        </a:p>
      </dgm:t>
    </dgm:pt>
    <dgm:pt modelId="{9D97A062-24C9-43E0-AC2E-61612910C29C}">
      <dgm:prSet phldrT="[Текст]" custT="1"/>
      <dgm:spPr/>
      <dgm:t>
        <a:bodyPr/>
        <a:lstStyle/>
        <a:p>
          <a:r>
            <a:rPr lang="uk-UA" sz="1800" dirty="0" smtClean="0"/>
            <a:t>Стрес</a:t>
          </a:r>
          <a:endParaRPr lang="ru-RU" sz="1800" dirty="0"/>
        </a:p>
      </dgm:t>
    </dgm:pt>
    <dgm:pt modelId="{8450E713-BCC1-451A-B67F-B4D965AA4CA2}" type="parTrans" cxnId="{4F4CEB4E-89C1-41BA-AE59-4C013A9FE715}">
      <dgm:prSet/>
      <dgm:spPr/>
      <dgm:t>
        <a:bodyPr/>
        <a:lstStyle/>
        <a:p>
          <a:endParaRPr lang="ru-RU"/>
        </a:p>
      </dgm:t>
    </dgm:pt>
    <dgm:pt modelId="{956E82B7-1E14-441B-B56F-540744D68A72}" type="sibTrans" cxnId="{4F4CEB4E-89C1-41BA-AE59-4C013A9FE715}">
      <dgm:prSet/>
      <dgm:spPr/>
      <dgm:t>
        <a:bodyPr/>
        <a:lstStyle/>
        <a:p>
          <a:endParaRPr lang="ru-RU"/>
        </a:p>
      </dgm:t>
    </dgm:pt>
    <dgm:pt modelId="{D3782756-EF8F-44A5-970F-545E94369AD2}" type="pres">
      <dgm:prSet presAssocID="{C65B9792-2540-416C-A371-7307A149FA3B}" presName="Name0" presStyleCnt="0">
        <dgm:presLayoutVars>
          <dgm:chMax val="1"/>
          <dgm:dir/>
          <dgm:animLvl val="ctr"/>
          <dgm:resizeHandles val="exact"/>
        </dgm:presLayoutVars>
      </dgm:prSet>
      <dgm:spPr/>
      <dgm:t>
        <a:bodyPr/>
        <a:lstStyle/>
        <a:p>
          <a:endParaRPr lang="uk-UA"/>
        </a:p>
      </dgm:t>
    </dgm:pt>
    <dgm:pt modelId="{C67E11AD-0F1C-4613-9801-2C7CD5202ED8}" type="pres">
      <dgm:prSet presAssocID="{00A3EE48-9796-4565-8EB0-6EFC992CE9ED}" presName="centerShape" presStyleLbl="node0" presStyleIdx="0" presStyleCnt="1"/>
      <dgm:spPr/>
      <dgm:t>
        <a:bodyPr/>
        <a:lstStyle/>
        <a:p>
          <a:endParaRPr lang="uk-UA"/>
        </a:p>
      </dgm:t>
    </dgm:pt>
    <dgm:pt modelId="{90413AFF-6E1A-40E9-B490-A247D2618F87}" type="pres">
      <dgm:prSet presAssocID="{512F22F8-D29C-4317-A33C-9006B6E1FE9D}" presName="node" presStyleLbl="node1" presStyleIdx="0" presStyleCnt="5">
        <dgm:presLayoutVars>
          <dgm:bulletEnabled val="1"/>
        </dgm:presLayoutVars>
      </dgm:prSet>
      <dgm:spPr/>
      <dgm:t>
        <a:bodyPr/>
        <a:lstStyle/>
        <a:p>
          <a:endParaRPr lang="ru-RU"/>
        </a:p>
      </dgm:t>
    </dgm:pt>
    <dgm:pt modelId="{4EC88F33-51AC-41D1-AC5D-D32368EFFC25}" type="pres">
      <dgm:prSet presAssocID="{512F22F8-D29C-4317-A33C-9006B6E1FE9D}" presName="dummy" presStyleCnt="0"/>
      <dgm:spPr/>
    </dgm:pt>
    <dgm:pt modelId="{E35A8A71-51C0-455A-BE81-335A91370923}" type="pres">
      <dgm:prSet presAssocID="{A1AC6820-4CBB-4DC5-9737-3EE8E98CA24D}" presName="sibTrans" presStyleLbl="sibTrans2D1" presStyleIdx="0" presStyleCnt="5"/>
      <dgm:spPr/>
      <dgm:t>
        <a:bodyPr/>
        <a:lstStyle/>
        <a:p>
          <a:endParaRPr lang="uk-UA"/>
        </a:p>
      </dgm:t>
    </dgm:pt>
    <dgm:pt modelId="{84AB9C98-1A14-49C6-9517-35FA8FA5001D}" type="pres">
      <dgm:prSet presAssocID="{9D97A062-24C9-43E0-AC2E-61612910C29C}" presName="node" presStyleLbl="node1" presStyleIdx="1" presStyleCnt="5">
        <dgm:presLayoutVars>
          <dgm:bulletEnabled val="1"/>
        </dgm:presLayoutVars>
      </dgm:prSet>
      <dgm:spPr/>
      <dgm:t>
        <a:bodyPr/>
        <a:lstStyle/>
        <a:p>
          <a:endParaRPr lang="uk-UA"/>
        </a:p>
      </dgm:t>
    </dgm:pt>
    <dgm:pt modelId="{34C6AD4B-3E69-4A41-A117-CCFB8B4F63D2}" type="pres">
      <dgm:prSet presAssocID="{9D97A062-24C9-43E0-AC2E-61612910C29C}" presName="dummy" presStyleCnt="0"/>
      <dgm:spPr/>
    </dgm:pt>
    <dgm:pt modelId="{8C1FC1E5-8F29-45FD-8551-241E4228504D}" type="pres">
      <dgm:prSet presAssocID="{956E82B7-1E14-441B-B56F-540744D68A72}" presName="sibTrans" presStyleLbl="sibTrans2D1" presStyleIdx="1" presStyleCnt="5"/>
      <dgm:spPr/>
      <dgm:t>
        <a:bodyPr/>
        <a:lstStyle/>
        <a:p>
          <a:endParaRPr lang="uk-UA"/>
        </a:p>
      </dgm:t>
    </dgm:pt>
    <dgm:pt modelId="{2F93C63C-B64C-4E74-A83E-B9DA7A55A0CE}" type="pres">
      <dgm:prSet presAssocID="{8054E143-17EB-47B7-85BB-DE46ACFC93D5}" presName="node" presStyleLbl="node1" presStyleIdx="2" presStyleCnt="5">
        <dgm:presLayoutVars>
          <dgm:bulletEnabled val="1"/>
        </dgm:presLayoutVars>
      </dgm:prSet>
      <dgm:spPr/>
      <dgm:t>
        <a:bodyPr/>
        <a:lstStyle/>
        <a:p>
          <a:endParaRPr lang="uk-UA"/>
        </a:p>
      </dgm:t>
    </dgm:pt>
    <dgm:pt modelId="{6F42E061-632E-4951-BEC9-EBEF6F916865}" type="pres">
      <dgm:prSet presAssocID="{8054E143-17EB-47B7-85BB-DE46ACFC93D5}" presName="dummy" presStyleCnt="0"/>
      <dgm:spPr/>
    </dgm:pt>
    <dgm:pt modelId="{336E3A45-24EB-4F76-9226-76805F0CFF6E}" type="pres">
      <dgm:prSet presAssocID="{5E1A649E-59BF-463C-9033-BD6A02F61DC5}" presName="sibTrans" presStyleLbl="sibTrans2D1" presStyleIdx="2" presStyleCnt="5"/>
      <dgm:spPr/>
      <dgm:t>
        <a:bodyPr/>
        <a:lstStyle/>
        <a:p>
          <a:endParaRPr lang="uk-UA"/>
        </a:p>
      </dgm:t>
    </dgm:pt>
    <dgm:pt modelId="{8B3EF3F1-A77F-4022-8C6A-C3A8A0DDB9FE}" type="pres">
      <dgm:prSet presAssocID="{1DA498F2-6F99-4AB1-9852-2868CC350857}" presName="node" presStyleLbl="node1" presStyleIdx="3" presStyleCnt="5">
        <dgm:presLayoutVars>
          <dgm:bulletEnabled val="1"/>
        </dgm:presLayoutVars>
      </dgm:prSet>
      <dgm:spPr/>
      <dgm:t>
        <a:bodyPr/>
        <a:lstStyle/>
        <a:p>
          <a:endParaRPr lang="uk-UA"/>
        </a:p>
      </dgm:t>
    </dgm:pt>
    <dgm:pt modelId="{6BB13228-0092-41AB-9473-87A177C237D0}" type="pres">
      <dgm:prSet presAssocID="{1DA498F2-6F99-4AB1-9852-2868CC350857}" presName="dummy" presStyleCnt="0"/>
      <dgm:spPr/>
    </dgm:pt>
    <dgm:pt modelId="{2BA0D2DB-4635-4A7A-884A-F4C1B12F286C}" type="pres">
      <dgm:prSet presAssocID="{1ABC43FD-724E-4F06-A25A-CD7E6DCBCA4B}" presName="sibTrans" presStyleLbl="sibTrans2D1" presStyleIdx="3" presStyleCnt="5"/>
      <dgm:spPr/>
      <dgm:t>
        <a:bodyPr/>
        <a:lstStyle/>
        <a:p>
          <a:endParaRPr lang="uk-UA"/>
        </a:p>
      </dgm:t>
    </dgm:pt>
    <dgm:pt modelId="{2364B498-4445-4627-AE8E-42CF2581827B}" type="pres">
      <dgm:prSet presAssocID="{84FCA2ED-D9E2-421D-9BCB-217109703AEE}" presName="node" presStyleLbl="node1" presStyleIdx="4" presStyleCnt="5">
        <dgm:presLayoutVars>
          <dgm:bulletEnabled val="1"/>
        </dgm:presLayoutVars>
      </dgm:prSet>
      <dgm:spPr/>
      <dgm:t>
        <a:bodyPr/>
        <a:lstStyle/>
        <a:p>
          <a:endParaRPr lang="uk-UA"/>
        </a:p>
      </dgm:t>
    </dgm:pt>
    <dgm:pt modelId="{F0CEF86E-E58F-40AA-8D35-513599FC6228}" type="pres">
      <dgm:prSet presAssocID="{84FCA2ED-D9E2-421D-9BCB-217109703AEE}" presName="dummy" presStyleCnt="0"/>
      <dgm:spPr/>
    </dgm:pt>
    <dgm:pt modelId="{BF232A82-EC56-4BA5-BFD8-8E2D5439EE1A}" type="pres">
      <dgm:prSet presAssocID="{6E4A2FB8-08AD-4B71-8E8E-9B892A78FF7E}" presName="sibTrans" presStyleLbl="sibTrans2D1" presStyleIdx="4" presStyleCnt="5"/>
      <dgm:spPr/>
      <dgm:t>
        <a:bodyPr/>
        <a:lstStyle/>
        <a:p>
          <a:endParaRPr lang="uk-UA"/>
        </a:p>
      </dgm:t>
    </dgm:pt>
  </dgm:ptLst>
  <dgm:cxnLst>
    <dgm:cxn modelId="{4ED5F9E5-E081-4A72-8866-71431ED1F830}" srcId="{00A3EE48-9796-4565-8EB0-6EFC992CE9ED}" destId="{84FCA2ED-D9E2-421D-9BCB-217109703AEE}" srcOrd="4" destOrd="0" parTransId="{05BB4000-5557-41B5-AA50-1570360D76FA}" sibTransId="{6E4A2FB8-08AD-4B71-8E8E-9B892A78FF7E}"/>
    <dgm:cxn modelId="{F72E801E-2CE1-45C1-94FB-3E2EA6EF094F}" srcId="{00A3EE48-9796-4565-8EB0-6EFC992CE9ED}" destId="{8054E143-17EB-47B7-85BB-DE46ACFC93D5}" srcOrd="2" destOrd="0" parTransId="{C76517CF-CAD8-4C8E-B6D8-A1837CF9F62A}" sibTransId="{5E1A649E-59BF-463C-9033-BD6A02F61DC5}"/>
    <dgm:cxn modelId="{169FAEEF-565F-443C-9ADD-3E076ADE405A}" type="presOf" srcId="{8054E143-17EB-47B7-85BB-DE46ACFC93D5}" destId="{2F93C63C-B64C-4E74-A83E-B9DA7A55A0CE}" srcOrd="0" destOrd="0" presId="urn:microsoft.com/office/officeart/2005/8/layout/radial6"/>
    <dgm:cxn modelId="{4F4CEB4E-89C1-41BA-AE59-4C013A9FE715}" srcId="{00A3EE48-9796-4565-8EB0-6EFC992CE9ED}" destId="{9D97A062-24C9-43E0-AC2E-61612910C29C}" srcOrd="1" destOrd="0" parTransId="{8450E713-BCC1-451A-B67F-B4D965AA4CA2}" sibTransId="{956E82B7-1E14-441B-B56F-540744D68A72}"/>
    <dgm:cxn modelId="{3A2DA9D1-1D8C-4E2F-8028-CB08B04B370E}" type="presOf" srcId="{1DA498F2-6F99-4AB1-9852-2868CC350857}" destId="{8B3EF3F1-A77F-4022-8C6A-C3A8A0DDB9FE}" srcOrd="0" destOrd="0" presId="urn:microsoft.com/office/officeart/2005/8/layout/radial6"/>
    <dgm:cxn modelId="{1BFE9118-72F4-405F-B6C4-5B12C7BB0173}" type="presOf" srcId="{956E82B7-1E14-441B-B56F-540744D68A72}" destId="{8C1FC1E5-8F29-45FD-8551-241E4228504D}" srcOrd="0" destOrd="0" presId="urn:microsoft.com/office/officeart/2005/8/layout/radial6"/>
    <dgm:cxn modelId="{124FD10B-59D2-4DA1-87F5-465502C26973}" type="presOf" srcId="{00A3EE48-9796-4565-8EB0-6EFC992CE9ED}" destId="{C67E11AD-0F1C-4613-9801-2C7CD5202ED8}" srcOrd="0" destOrd="0" presId="urn:microsoft.com/office/officeart/2005/8/layout/radial6"/>
    <dgm:cxn modelId="{82881637-2636-4CD6-9ACE-C2C6A1AB49FF}" type="presOf" srcId="{A1AC6820-4CBB-4DC5-9737-3EE8E98CA24D}" destId="{E35A8A71-51C0-455A-BE81-335A91370923}" srcOrd="0" destOrd="0" presId="urn:microsoft.com/office/officeart/2005/8/layout/radial6"/>
    <dgm:cxn modelId="{186FD41F-D51D-4013-A258-5C721E8A806A}" srcId="{00A3EE48-9796-4565-8EB0-6EFC992CE9ED}" destId="{1DA498F2-6F99-4AB1-9852-2868CC350857}" srcOrd="3" destOrd="0" parTransId="{55D65B8D-AB95-4F86-9BAF-B5094AAFAE1C}" sibTransId="{1ABC43FD-724E-4F06-A25A-CD7E6DCBCA4B}"/>
    <dgm:cxn modelId="{B9A3BD21-0A91-4524-BF95-C6C147C66C4A}" type="presOf" srcId="{84FCA2ED-D9E2-421D-9BCB-217109703AEE}" destId="{2364B498-4445-4627-AE8E-42CF2581827B}" srcOrd="0" destOrd="0" presId="urn:microsoft.com/office/officeart/2005/8/layout/radial6"/>
    <dgm:cxn modelId="{13489948-6E69-4078-99A5-C05F9FC8A776}" type="presOf" srcId="{512F22F8-D29C-4317-A33C-9006B6E1FE9D}" destId="{90413AFF-6E1A-40E9-B490-A247D2618F87}" srcOrd="0" destOrd="0" presId="urn:microsoft.com/office/officeart/2005/8/layout/radial6"/>
    <dgm:cxn modelId="{8BFD244C-DD44-409F-942C-9769DDD1B82B}" srcId="{C65B9792-2540-416C-A371-7307A149FA3B}" destId="{00A3EE48-9796-4565-8EB0-6EFC992CE9ED}" srcOrd="0" destOrd="0" parTransId="{274ECC2D-362A-4AE2-BA3A-D52CE13C46E4}" sibTransId="{C64E1125-C873-4109-8FD9-450F64D422C8}"/>
    <dgm:cxn modelId="{A984012A-7171-4402-B88B-606E6E47BB63}" srcId="{00A3EE48-9796-4565-8EB0-6EFC992CE9ED}" destId="{512F22F8-D29C-4317-A33C-9006B6E1FE9D}" srcOrd="0" destOrd="0" parTransId="{F6F6E020-6AF0-490E-BE56-5CCCA72CD316}" sibTransId="{A1AC6820-4CBB-4DC5-9737-3EE8E98CA24D}"/>
    <dgm:cxn modelId="{A818793E-5BAC-4F86-9138-FDDE5976B96E}" type="presOf" srcId="{1ABC43FD-724E-4F06-A25A-CD7E6DCBCA4B}" destId="{2BA0D2DB-4635-4A7A-884A-F4C1B12F286C}" srcOrd="0" destOrd="0" presId="urn:microsoft.com/office/officeart/2005/8/layout/radial6"/>
    <dgm:cxn modelId="{D899D2C6-65C9-4C78-8800-FA5A32E588B4}" type="presOf" srcId="{9D97A062-24C9-43E0-AC2E-61612910C29C}" destId="{84AB9C98-1A14-49C6-9517-35FA8FA5001D}" srcOrd="0" destOrd="0" presId="urn:microsoft.com/office/officeart/2005/8/layout/radial6"/>
    <dgm:cxn modelId="{C5C2DDCF-9D3E-444A-9476-D8915111E2F4}" type="presOf" srcId="{C65B9792-2540-416C-A371-7307A149FA3B}" destId="{D3782756-EF8F-44A5-970F-545E94369AD2}" srcOrd="0" destOrd="0" presId="urn:microsoft.com/office/officeart/2005/8/layout/radial6"/>
    <dgm:cxn modelId="{77769E13-7F96-443F-B3B7-171653D2E0C7}" type="presOf" srcId="{5E1A649E-59BF-463C-9033-BD6A02F61DC5}" destId="{336E3A45-24EB-4F76-9226-76805F0CFF6E}" srcOrd="0" destOrd="0" presId="urn:microsoft.com/office/officeart/2005/8/layout/radial6"/>
    <dgm:cxn modelId="{86B637EE-0B2A-4AA3-B1AE-C961750D14F6}" type="presOf" srcId="{6E4A2FB8-08AD-4B71-8E8E-9B892A78FF7E}" destId="{BF232A82-EC56-4BA5-BFD8-8E2D5439EE1A}" srcOrd="0" destOrd="0" presId="urn:microsoft.com/office/officeart/2005/8/layout/radial6"/>
    <dgm:cxn modelId="{CF9A7A8C-F644-4D94-874D-91E11B23C83B}" type="presParOf" srcId="{D3782756-EF8F-44A5-970F-545E94369AD2}" destId="{C67E11AD-0F1C-4613-9801-2C7CD5202ED8}" srcOrd="0" destOrd="0" presId="urn:microsoft.com/office/officeart/2005/8/layout/radial6"/>
    <dgm:cxn modelId="{4BE46C08-578E-4383-ABF2-D56E204A1047}" type="presParOf" srcId="{D3782756-EF8F-44A5-970F-545E94369AD2}" destId="{90413AFF-6E1A-40E9-B490-A247D2618F87}" srcOrd="1" destOrd="0" presId="urn:microsoft.com/office/officeart/2005/8/layout/radial6"/>
    <dgm:cxn modelId="{823B098B-0173-4A7E-9961-D926669D29FA}" type="presParOf" srcId="{D3782756-EF8F-44A5-970F-545E94369AD2}" destId="{4EC88F33-51AC-41D1-AC5D-D32368EFFC25}" srcOrd="2" destOrd="0" presId="urn:microsoft.com/office/officeart/2005/8/layout/radial6"/>
    <dgm:cxn modelId="{B3A2C7AC-85D2-4604-BD2E-12742E1F0601}" type="presParOf" srcId="{D3782756-EF8F-44A5-970F-545E94369AD2}" destId="{E35A8A71-51C0-455A-BE81-335A91370923}" srcOrd="3" destOrd="0" presId="urn:microsoft.com/office/officeart/2005/8/layout/radial6"/>
    <dgm:cxn modelId="{453E63EA-61B0-417F-B8D0-22E4AE4AB569}" type="presParOf" srcId="{D3782756-EF8F-44A5-970F-545E94369AD2}" destId="{84AB9C98-1A14-49C6-9517-35FA8FA5001D}" srcOrd="4" destOrd="0" presId="urn:microsoft.com/office/officeart/2005/8/layout/radial6"/>
    <dgm:cxn modelId="{09ECFD0C-0713-4899-90D3-9DBE6B890A04}" type="presParOf" srcId="{D3782756-EF8F-44A5-970F-545E94369AD2}" destId="{34C6AD4B-3E69-4A41-A117-CCFB8B4F63D2}" srcOrd="5" destOrd="0" presId="urn:microsoft.com/office/officeart/2005/8/layout/radial6"/>
    <dgm:cxn modelId="{D7BBD298-0099-4C08-AA39-FAC9A96CC009}" type="presParOf" srcId="{D3782756-EF8F-44A5-970F-545E94369AD2}" destId="{8C1FC1E5-8F29-45FD-8551-241E4228504D}" srcOrd="6" destOrd="0" presId="urn:microsoft.com/office/officeart/2005/8/layout/radial6"/>
    <dgm:cxn modelId="{42C1542B-7041-4483-B34B-0F1C9E49D0B4}" type="presParOf" srcId="{D3782756-EF8F-44A5-970F-545E94369AD2}" destId="{2F93C63C-B64C-4E74-A83E-B9DA7A55A0CE}" srcOrd="7" destOrd="0" presId="urn:microsoft.com/office/officeart/2005/8/layout/radial6"/>
    <dgm:cxn modelId="{1EC9CB42-019D-4420-9909-2D4F9088963C}" type="presParOf" srcId="{D3782756-EF8F-44A5-970F-545E94369AD2}" destId="{6F42E061-632E-4951-BEC9-EBEF6F916865}" srcOrd="8" destOrd="0" presId="urn:microsoft.com/office/officeart/2005/8/layout/radial6"/>
    <dgm:cxn modelId="{E27A1A8A-FF54-41F6-B49C-883F1B177601}" type="presParOf" srcId="{D3782756-EF8F-44A5-970F-545E94369AD2}" destId="{336E3A45-24EB-4F76-9226-76805F0CFF6E}" srcOrd="9" destOrd="0" presId="urn:microsoft.com/office/officeart/2005/8/layout/radial6"/>
    <dgm:cxn modelId="{8DAD3CBB-80E4-46A5-BED0-1ADFBBBDD1A9}" type="presParOf" srcId="{D3782756-EF8F-44A5-970F-545E94369AD2}" destId="{8B3EF3F1-A77F-4022-8C6A-C3A8A0DDB9FE}" srcOrd="10" destOrd="0" presId="urn:microsoft.com/office/officeart/2005/8/layout/radial6"/>
    <dgm:cxn modelId="{E70B137F-BBBE-4248-91FA-C60800E54CBC}" type="presParOf" srcId="{D3782756-EF8F-44A5-970F-545E94369AD2}" destId="{6BB13228-0092-41AB-9473-87A177C237D0}" srcOrd="11" destOrd="0" presId="urn:microsoft.com/office/officeart/2005/8/layout/radial6"/>
    <dgm:cxn modelId="{DE6DC8D8-AC1F-47EB-8F5B-0A945745FFFC}" type="presParOf" srcId="{D3782756-EF8F-44A5-970F-545E94369AD2}" destId="{2BA0D2DB-4635-4A7A-884A-F4C1B12F286C}" srcOrd="12" destOrd="0" presId="urn:microsoft.com/office/officeart/2005/8/layout/radial6"/>
    <dgm:cxn modelId="{60B9DB79-DFD8-4978-9B80-6A0EEE50E3C3}" type="presParOf" srcId="{D3782756-EF8F-44A5-970F-545E94369AD2}" destId="{2364B498-4445-4627-AE8E-42CF2581827B}" srcOrd="13" destOrd="0" presId="urn:microsoft.com/office/officeart/2005/8/layout/radial6"/>
    <dgm:cxn modelId="{9C7C30CB-664C-4BA6-8265-1830D7D27DDF}" type="presParOf" srcId="{D3782756-EF8F-44A5-970F-545E94369AD2}" destId="{F0CEF86E-E58F-40AA-8D35-513599FC6228}" srcOrd="14" destOrd="0" presId="urn:microsoft.com/office/officeart/2005/8/layout/radial6"/>
    <dgm:cxn modelId="{6A4040F8-34C8-4F6D-9907-775469C0A49F}" type="presParOf" srcId="{D3782756-EF8F-44A5-970F-545E94369AD2}" destId="{BF232A82-EC56-4BA5-BFD8-8E2D5439EE1A}" srcOrd="15" destOrd="0" presId="urn:microsoft.com/office/officeart/2005/8/layout/radial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3F859E2-5B87-4902-8CEA-C55293EDEF7C}" type="doc">
      <dgm:prSet loTypeId="urn:microsoft.com/office/officeart/2005/8/layout/radial4" loCatId="relationship" qsTypeId="urn:microsoft.com/office/officeart/2005/8/quickstyle/3d1" qsCatId="3D" csTypeId="urn:microsoft.com/office/officeart/2005/8/colors/accent2_3" csCatId="accent2" phldr="1"/>
      <dgm:spPr/>
      <dgm:t>
        <a:bodyPr/>
        <a:lstStyle/>
        <a:p>
          <a:endParaRPr lang="ru-RU"/>
        </a:p>
      </dgm:t>
    </dgm:pt>
    <dgm:pt modelId="{FAFF2C7E-4455-43B1-A97E-F652A8E048E2}">
      <dgm:prSet phldrT="[Текст]" phldr="1"/>
      <dgm:spPr>
        <a:blipFill rotWithShape="0">
          <a:blip xmlns:r="http://schemas.openxmlformats.org/officeDocument/2006/relationships" r:embed="rId1"/>
          <a:stretch>
            <a:fillRect/>
          </a:stretch>
        </a:blipFill>
      </dgm:spPr>
      <dgm:t>
        <a:bodyPr/>
        <a:lstStyle/>
        <a:p>
          <a:pPr algn="ctr"/>
          <a:endParaRPr lang="ru-RU" dirty="0"/>
        </a:p>
      </dgm:t>
    </dgm:pt>
    <dgm:pt modelId="{A4F6F3BE-24D6-4AED-AF9B-AD7CCBC47B0B}" type="parTrans" cxnId="{5B2819A8-13B8-405E-92E3-8F90C855BC50}">
      <dgm:prSet/>
      <dgm:spPr/>
      <dgm:t>
        <a:bodyPr/>
        <a:lstStyle/>
        <a:p>
          <a:pPr algn="ctr"/>
          <a:endParaRPr lang="ru-RU"/>
        </a:p>
      </dgm:t>
    </dgm:pt>
    <dgm:pt modelId="{66167B29-9268-47E8-A4C3-EAB4EDD49C2E}" type="sibTrans" cxnId="{5B2819A8-13B8-405E-92E3-8F90C855BC50}">
      <dgm:prSet/>
      <dgm:spPr/>
      <dgm:t>
        <a:bodyPr/>
        <a:lstStyle/>
        <a:p>
          <a:pPr algn="ctr"/>
          <a:endParaRPr lang="ru-RU"/>
        </a:p>
      </dgm:t>
    </dgm:pt>
    <dgm:pt modelId="{F98F0C10-4E95-4B25-9768-88A1775E38F7}">
      <dgm:prSet phldrT="[Текст]" custT="1"/>
      <dgm:spPr>
        <a:solidFill>
          <a:srgbClr val="CCFF99"/>
        </a:solidFill>
        <a:ln>
          <a:solidFill>
            <a:srgbClr val="003300"/>
          </a:solidFill>
        </a:ln>
      </dgm:spPr>
      <dgm:t>
        <a:bodyPr/>
        <a:lstStyle/>
        <a:p>
          <a:pPr algn="ctr"/>
          <a:r>
            <a:rPr lang="uk-UA" sz="1400" b="1" dirty="0" err="1" smtClean="0">
              <a:solidFill>
                <a:srgbClr val="003300"/>
              </a:solidFill>
              <a:latin typeface="Arial" pitchFamily="34" charset="0"/>
              <a:cs typeface="Arial" pitchFamily="34" charset="0"/>
            </a:rPr>
            <a:t>Опти-</a:t>
          </a:r>
          <a:endParaRPr lang="uk-UA" sz="1400" b="1" dirty="0" smtClean="0">
            <a:solidFill>
              <a:srgbClr val="003300"/>
            </a:solidFill>
            <a:latin typeface="Arial" pitchFamily="34" charset="0"/>
            <a:cs typeface="Arial" pitchFamily="34" charset="0"/>
          </a:endParaRPr>
        </a:p>
        <a:p>
          <a:pPr algn="ctr"/>
          <a:r>
            <a:rPr lang="uk-UA" sz="1400" b="1" dirty="0" err="1" smtClean="0">
              <a:solidFill>
                <a:srgbClr val="003300"/>
              </a:solidFill>
              <a:latin typeface="Arial" pitchFamily="34" charset="0"/>
              <a:cs typeface="Arial" pitchFamily="34" charset="0"/>
            </a:rPr>
            <a:t>мізм</a:t>
          </a:r>
          <a:endParaRPr lang="ru-RU" sz="1400" b="1" dirty="0">
            <a:solidFill>
              <a:srgbClr val="003300"/>
            </a:solidFill>
            <a:latin typeface="Arial" pitchFamily="34" charset="0"/>
            <a:cs typeface="Arial" pitchFamily="34" charset="0"/>
          </a:endParaRPr>
        </a:p>
      </dgm:t>
    </dgm:pt>
    <dgm:pt modelId="{8398EAD5-00EA-4C29-B841-F8678290C3EC}" type="parTrans" cxnId="{20F68253-4775-4BF1-80D3-D2CF86C9E5C4}">
      <dgm:prSet/>
      <dgm:spPr>
        <a:solidFill>
          <a:srgbClr val="003300"/>
        </a:solidFill>
        <a:ln>
          <a:solidFill>
            <a:srgbClr val="003300"/>
          </a:solidFill>
        </a:ln>
      </dgm:spPr>
      <dgm:t>
        <a:bodyPr/>
        <a:lstStyle/>
        <a:p>
          <a:pPr algn="ctr"/>
          <a:endParaRPr lang="ru-RU">
            <a:solidFill>
              <a:srgbClr val="003300"/>
            </a:solidFill>
          </a:endParaRPr>
        </a:p>
      </dgm:t>
    </dgm:pt>
    <dgm:pt modelId="{BD447927-1AFF-4DBD-AA4E-504ACCCCBAC4}" type="sibTrans" cxnId="{20F68253-4775-4BF1-80D3-D2CF86C9E5C4}">
      <dgm:prSet/>
      <dgm:spPr/>
      <dgm:t>
        <a:bodyPr/>
        <a:lstStyle/>
        <a:p>
          <a:pPr algn="ctr"/>
          <a:endParaRPr lang="ru-RU"/>
        </a:p>
      </dgm:t>
    </dgm:pt>
    <dgm:pt modelId="{34E33D94-7E62-4C45-9D74-A51F98233617}">
      <dgm:prSet phldrT="[Текст]" custT="1"/>
      <dgm:spPr>
        <a:solidFill>
          <a:srgbClr val="CCFF99"/>
        </a:solidFill>
        <a:ln>
          <a:solidFill>
            <a:srgbClr val="003300"/>
          </a:solidFill>
        </a:ln>
      </dgm:spPr>
      <dgm:t>
        <a:bodyPr/>
        <a:lstStyle/>
        <a:p>
          <a:pPr algn="ctr"/>
          <a:r>
            <a:rPr lang="uk-UA" sz="1200" b="1" dirty="0" err="1" smtClean="0">
              <a:solidFill>
                <a:srgbClr val="003300"/>
              </a:solidFill>
              <a:latin typeface="Arial Black" pitchFamily="34" charset="0"/>
            </a:rPr>
            <a:t>Мрійли-</a:t>
          </a:r>
          <a:endParaRPr lang="uk-UA" sz="1200" b="1" dirty="0" smtClean="0">
            <a:solidFill>
              <a:srgbClr val="003300"/>
            </a:solidFill>
            <a:latin typeface="Arial Black" pitchFamily="34" charset="0"/>
          </a:endParaRPr>
        </a:p>
        <a:p>
          <a:pPr algn="ctr"/>
          <a:r>
            <a:rPr lang="uk-UA" sz="1200" b="1" dirty="0" smtClean="0">
              <a:solidFill>
                <a:srgbClr val="003300"/>
              </a:solidFill>
              <a:latin typeface="Arial Black" pitchFamily="34" charset="0"/>
            </a:rPr>
            <a:t>вість</a:t>
          </a:r>
          <a:endParaRPr lang="ru-RU" sz="1200" b="1" dirty="0">
            <a:solidFill>
              <a:srgbClr val="003300"/>
            </a:solidFill>
            <a:latin typeface="Arial Black" pitchFamily="34" charset="0"/>
          </a:endParaRPr>
        </a:p>
      </dgm:t>
    </dgm:pt>
    <dgm:pt modelId="{6AE4AC2E-95FA-4187-A828-F939EAF6380F}" type="parTrans" cxnId="{AFAEE112-8F8F-47C1-9E71-F9359583489A}">
      <dgm:prSet/>
      <dgm:spPr>
        <a:solidFill>
          <a:srgbClr val="003300"/>
        </a:solidFill>
      </dgm:spPr>
      <dgm:t>
        <a:bodyPr/>
        <a:lstStyle/>
        <a:p>
          <a:pPr algn="ctr"/>
          <a:endParaRPr lang="ru-RU"/>
        </a:p>
      </dgm:t>
    </dgm:pt>
    <dgm:pt modelId="{8BB157B5-3BC7-4264-8D2C-AC2021906E93}" type="sibTrans" cxnId="{AFAEE112-8F8F-47C1-9E71-F9359583489A}">
      <dgm:prSet/>
      <dgm:spPr/>
      <dgm:t>
        <a:bodyPr/>
        <a:lstStyle/>
        <a:p>
          <a:pPr algn="ctr"/>
          <a:endParaRPr lang="ru-RU"/>
        </a:p>
      </dgm:t>
    </dgm:pt>
    <dgm:pt modelId="{7281D74D-902F-499F-B5DE-147C1EDB51FF}">
      <dgm:prSet phldrT="[Текст]" custT="1"/>
      <dgm:spPr>
        <a:solidFill>
          <a:srgbClr val="CCFF99"/>
        </a:solidFill>
        <a:ln>
          <a:solidFill>
            <a:srgbClr val="003300"/>
          </a:solidFill>
        </a:ln>
      </dgm:spPr>
      <dgm:t>
        <a:bodyPr/>
        <a:lstStyle/>
        <a:p>
          <a:pPr algn="ctr"/>
          <a:r>
            <a:rPr lang="uk-UA" sz="1200" b="1" dirty="0" smtClean="0">
              <a:solidFill>
                <a:srgbClr val="003300"/>
              </a:solidFill>
              <a:latin typeface="Arial" pitchFamily="34" charset="0"/>
              <a:cs typeface="Arial" pitchFamily="34" charset="0"/>
            </a:rPr>
            <a:t>Гуманність </a:t>
          </a:r>
          <a:endParaRPr lang="ru-RU" sz="1200" b="1" dirty="0">
            <a:solidFill>
              <a:srgbClr val="003300"/>
            </a:solidFill>
            <a:latin typeface="Arial" pitchFamily="34" charset="0"/>
            <a:cs typeface="Arial" pitchFamily="34" charset="0"/>
          </a:endParaRPr>
        </a:p>
      </dgm:t>
    </dgm:pt>
    <dgm:pt modelId="{4D9E35BC-05FF-44D9-B55C-853C6B97AC96}" type="parTrans" cxnId="{F72398F9-3331-458A-BA85-7E01491C6607}">
      <dgm:prSet/>
      <dgm:spPr>
        <a:solidFill>
          <a:srgbClr val="003300"/>
        </a:solidFill>
      </dgm:spPr>
      <dgm:t>
        <a:bodyPr/>
        <a:lstStyle/>
        <a:p>
          <a:pPr algn="ctr"/>
          <a:endParaRPr lang="ru-RU"/>
        </a:p>
      </dgm:t>
    </dgm:pt>
    <dgm:pt modelId="{9D4AD493-9C86-401A-98EA-60E729C4B56E}" type="sibTrans" cxnId="{F72398F9-3331-458A-BA85-7E01491C6607}">
      <dgm:prSet/>
      <dgm:spPr/>
      <dgm:t>
        <a:bodyPr/>
        <a:lstStyle/>
        <a:p>
          <a:pPr algn="ctr"/>
          <a:endParaRPr lang="ru-RU"/>
        </a:p>
      </dgm:t>
    </dgm:pt>
    <dgm:pt modelId="{D66730AC-5D95-4EE9-9D85-1FDF80914277}">
      <dgm:prSet custT="1"/>
      <dgm:spPr>
        <a:solidFill>
          <a:srgbClr val="CCFF99"/>
        </a:solidFill>
        <a:ln>
          <a:solidFill>
            <a:srgbClr val="003300"/>
          </a:solidFill>
        </a:ln>
      </dgm:spPr>
      <dgm:t>
        <a:bodyPr/>
        <a:lstStyle/>
        <a:p>
          <a:pPr algn="ctr"/>
          <a:r>
            <a:rPr lang="uk-UA" sz="1400" b="1" dirty="0" smtClean="0">
              <a:solidFill>
                <a:srgbClr val="003300"/>
              </a:solidFill>
              <a:latin typeface="Arial" pitchFamily="34" charset="0"/>
              <a:cs typeface="Arial" pitchFamily="34" charset="0"/>
            </a:rPr>
            <a:t>Уміння бачити красу</a:t>
          </a:r>
          <a:endParaRPr lang="ru-RU" sz="1400" b="1" dirty="0">
            <a:solidFill>
              <a:srgbClr val="003300"/>
            </a:solidFill>
            <a:latin typeface="Arial" pitchFamily="34" charset="0"/>
            <a:cs typeface="Arial" pitchFamily="34" charset="0"/>
          </a:endParaRPr>
        </a:p>
      </dgm:t>
    </dgm:pt>
    <dgm:pt modelId="{D125EA92-29B8-4B72-8D90-F2AE5EDF3B1F}" type="parTrans" cxnId="{573361B6-6DC7-4B0D-9F9D-8C111B3F7679}">
      <dgm:prSet/>
      <dgm:spPr>
        <a:solidFill>
          <a:srgbClr val="003300"/>
        </a:solidFill>
      </dgm:spPr>
      <dgm:t>
        <a:bodyPr/>
        <a:lstStyle/>
        <a:p>
          <a:pPr algn="ctr"/>
          <a:endParaRPr lang="ru-RU"/>
        </a:p>
      </dgm:t>
    </dgm:pt>
    <dgm:pt modelId="{EBFA3F2D-4005-418E-8CDB-89F3A133D3B4}" type="sibTrans" cxnId="{573361B6-6DC7-4B0D-9F9D-8C111B3F7679}">
      <dgm:prSet/>
      <dgm:spPr/>
      <dgm:t>
        <a:bodyPr/>
        <a:lstStyle/>
        <a:p>
          <a:pPr algn="ctr"/>
          <a:endParaRPr lang="ru-RU"/>
        </a:p>
      </dgm:t>
    </dgm:pt>
    <dgm:pt modelId="{896FD48B-9199-4EF0-9ACA-1633251827BB}">
      <dgm:prSet custT="1"/>
      <dgm:spPr>
        <a:solidFill>
          <a:srgbClr val="CCFF99"/>
        </a:solidFill>
        <a:ln>
          <a:solidFill>
            <a:srgbClr val="003300"/>
          </a:solidFill>
        </a:ln>
      </dgm:spPr>
      <dgm:t>
        <a:bodyPr/>
        <a:lstStyle/>
        <a:p>
          <a:pPr algn="ctr"/>
          <a:r>
            <a:rPr lang="ru-RU" sz="1200" b="1" dirty="0" smtClean="0">
              <a:solidFill>
                <a:srgbClr val="003300"/>
              </a:solidFill>
              <a:latin typeface="Arial Black" pitchFamily="34" charset="0"/>
            </a:rPr>
            <a:t>Н</a:t>
          </a:r>
          <a:r>
            <a:rPr lang="uk-UA" sz="1200" b="1" dirty="0" err="1" smtClean="0">
              <a:solidFill>
                <a:srgbClr val="003300"/>
              </a:solidFill>
              <a:latin typeface="Arial Black" pitchFamily="34" charset="0"/>
            </a:rPr>
            <a:t>іжність</a:t>
          </a:r>
          <a:endParaRPr lang="ru-RU" sz="1200" b="1" dirty="0">
            <a:solidFill>
              <a:srgbClr val="003300"/>
            </a:solidFill>
            <a:latin typeface="Arial Black" pitchFamily="34" charset="0"/>
          </a:endParaRPr>
        </a:p>
      </dgm:t>
    </dgm:pt>
    <dgm:pt modelId="{C73229BB-D682-45F5-8BF4-1E8C6023FB7D}" type="parTrans" cxnId="{5558A96A-1816-4124-8B41-F919E9254FDF}">
      <dgm:prSet/>
      <dgm:spPr>
        <a:solidFill>
          <a:srgbClr val="003300"/>
        </a:solidFill>
      </dgm:spPr>
      <dgm:t>
        <a:bodyPr/>
        <a:lstStyle/>
        <a:p>
          <a:pPr algn="ctr"/>
          <a:endParaRPr lang="ru-RU"/>
        </a:p>
      </dgm:t>
    </dgm:pt>
    <dgm:pt modelId="{49D1A35A-C60D-4177-A1B0-444BA3B75062}" type="sibTrans" cxnId="{5558A96A-1816-4124-8B41-F919E9254FDF}">
      <dgm:prSet/>
      <dgm:spPr/>
      <dgm:t>
        <a:bodyPr/>
        <a:lstStyle/>
        <a:p>
          <a:pPr algn="ctr"/>
          <a:endParaRPr lang="ru-RU"/>
        </a:p>
      </dgm:t>
    </dgm:pt>
    <dgm:pt modelId="{D1CD3F88-F34A-4734-8905-2153F237B9FE}">
      <dgm:prSet custT="1"/>
      <dgm:spPr>
        <a:solidFill>
          <a:srgbClr val="CCFF99"/>
        </a:solidFill>
        <a:ln>
          <a:solidFill>
            <a:srgbClr val="003300"/>
          </a:solidFill>
        </a:ln>
      </dgm:spPr>
      <dgm:t>
        <a:bodyPr/>
        <a:lstStyle/>
        <a:p>
          <a:pPr algn="ctr"/>
          <a:r>
            <a:rPr lang="uk-UA" sz="1200" b="1" dirty="0" err="1" smtClean="0">
              <a:solidFill>
                <a:srgbClr val="003300"/>
              </a:solidFill>
              <a:latin typeface="Arial Black" pitchFamily="34" charset="0"/>
            </a:rPr>
            <a:t>Допитли-вість</a:t>
          </a:r>
          <a:endParaRPr lang="ru-RU" sz="1200" b="1" dirty="0">
            <a:solidFill>
              <a:srgbClr val="003300"/>
            </a:solidFill>
            <a:latin typeface="Arial Black" pitchFamily="34" charset="0"/>
          </a:endParaRPr>
        </a:p>
      </dgm:t>
    </dgm:pt>
    <dgm:pt modelId="{E8DA5B13-75EB-43AC-A368-2674890A5343}" type="parTrans" cxnId="{37838609-23E1-42B2-B667-8CC0A5642FE7}">
      <dgm:prSet/>
      <dgm:spPr>
        <a:solidFill>
          <a:srgbClr val="003300"/>
        </a:solidFill>
        <a:ln>
          <a:solidFill>
            <a:srgbClr val="003300"/>
          </a:solidFill>
        </a:ln>
      </dgm:spPr>
      <dgm:t>
        <a:bodyPr/>
        <a:lstStyle/>
        <a:p>
          <a:pPr algn="ctr"/>
          <a:endParaRPr lang="ru-RU">
            <a:solidFill>
              <a:srgbClr val="003300"/>
            </a:solidFill>
          </a:endParaRPr>
        </a:p>
      </dgm:t>
    </dgm:pt>
    <dgm:pt modelId="{4CB33AC2-7EFE-4DCC-AEF6-DFED0BA36092}" type="sibTrans" cxnId="{37838609-23E1-42B2-B667-8CC0A5642FE7}">
      <dgm:prSet/>
      <dgm:spPr/>
      <dgm:t>
        <a:bodyPr/>
        <a:lstStyle/>
        <a:p>
          <a:pPr algn="ctr"/>
          <a:endParaRPr lang="ru-RU"/>
        </a:p>
      </dgm:t>
    </dgm:pt>
    <dgm:pt modelId="{5BDEEF3D-A3D7-4FEA-8C12-01F6CFCE0C46}">
      <dgm:prSet custT="1"/>
      <dgm:spPr>
        <a:solidFill>
          <a:srgbClr val="CCFF99"/>
        </a:solidFill>
        <a:ln>
          <a:solidFill>
            <a:srgbClr val="003300"/>
          </a:solidFill>
        </a:ln>
      </dgm:spPr>
      <dgm:t>
        <a:bodyPr/>
        <a:lstStyle/>
        <a:p>
          <a:pPr algn="ctr"/>
          <a:r>
            <a:rPr lang="uk-UA" sz="1200" b="1" dirty="0" smtClean="0">
              <a:solidFill>
                <a:srgbClr val="003300"/>
              </a:solidFill>
              <a:latin typeface="Arial Black" pitchFamily="34" charset="0"/>
            </a:rPr>
            <a:t>Чуйність </a:t>
          </a:r>
          <a:endParaRPr lang="ru-RU" sz="1200" b="1" dirty="0">
            <a:solidFill>
              <a:srgbClr val="003300"/>
            </a:solidFill>
            <a:latin typeface="Arial Black" pitchFamily="34" charset="0"/>
          </a:endParaRPr>
        </a:p>
      </dgm:t>
    </dgm:pt>
    <dgm:pt modelId="{D2F3F9BB-B0C2-4150-B134-9E53A067DF17}" type="parTrans" cxnId="{BB1FBCA7-46CE-40EE-A9DD-BE4443F3F03A}">
      <dgm:prSet/>
      <dgm:spPr>
        <a:solidFill>
          <a:srgbClr val="003300"/>
        </a:solidFill>
      </dgm:spPr>
      <dgm:t>
        <a:bodyPr/>
        <a:lstStyle/>
        <a:p>
          <a:pPr algn="ctr"/>
          <a:endParaRPr lang="ru-RU"/>
        </a:p>
      </dgm:t>
    </dgm:pt>
    <dgm:pt modelId="{BE3CAEB2-758C-4206-86BF-8AB2B6B1B2EF}" type="sibTrans" cxnId="{BB1FBCA7-46CE-40EE-A9DD-BE4443F3F03A}">
      <dgm:prSet/>
      <dgm:spPr/>
      <dgm:t>
        <a:bodyPr/>
        <a:lstStyle/>
        <a:p>
          <a:pPr algn="ctr"/>
          <a:endParaRPr lang="ru-RU"/>
        </a:p>
      </dgm:t>
    </dgm:pt>
    <dgm:pt modelId="{3ADC858C-CC5C-4E63-A8B5-1B0EF4E13C2C}">
      <dgm:prSet custT="1"/>
      <dgm:spPr>
        <a:solidFill>
          <a:srgbClr val="CCFF99"/>
        </a:solidFill>
        <a:ln>
          <a:solidFill>
            <a:srgbClr val="003300"/>
          </a:solidFill>
        </a:ln>
      </dgm:spPr>
      <dgm:t>
        <a:bodyPr/>
        <a:lstStyle/>
        <a:p>
          <a:pPr algn="ctr"/>
          <a:r>
            <a:rPr lang="uk-UA" sz="1000" b="1" dirty="0" err="1" smtClean="0">
              <a:solidFill>
                <a:srgbClr val="003300"/>
              </a:solidFill>
              <a:latin typeface="Arial Black" pitchFamily="34" charset="0"/>
            </a:rPr>
            <a:t>Спостереж-</a:t>
          </a:r>
          <a:endParaRPr lang="uk-UA" sz="1000" b="1" dirty="0" smtClean="0">
            <a:solidFill>
              <a:srgbClr val="003300"/>
            </a:solidFill>
            <a:latin typeface="Arial Black" pitchFamily="34" charset="0"/>
          </a:endParaRPr>
        </a:p>
        <a:p>
          <a:pPr algn="ctr"/>
          <a:r>
            <a:rPr lang="uk-UA" sz="1000" b="1" dirty="0" err="1" smtClean="0">
              <a:solidFill>
                <a:srgbClr val="003300"/>
              </a:solidFill>
              <a:latin typeface="Arial Black" pitchFamily="34" charset="0"/>
            </a:rPr>
            <a:t>ливість</a:t>
          </a:r>
          <a:endParaRPr lang="ru-RU" sz="1000" b="1" dirty="0">
            <a:solidFill>
              <a:srgbClr val="003300"/>
            </a:solidFill>
            <a:latin typeface="Arial Black" pitchFamily="34" charset="0"/>
          </a:endParaRPr>
        </a:p>
      </dgm:t>
    </dgm:pt>
    <dgm:pt modelId="{4CE4AC33-81D6-4826-88EF-1E5982356EA9}" type="parTrans" cxnId="{2DB3B953-0DAC-45C6-B6F6-BACD23AE384D}">
      <dgm:prSet/>
      <dgm:spPr>
        <a:solidFill>
          <a:srgbClr val="003300"/>
        </a:solidFill>
      </dgm:spPr>
      <dgm:t>
        <a:bodyPr/>
        <a:lstStyle/>
        <a:p>
          <a:pPr algn="ctr"/>
          <a:endParaRPr lang="ru-RU"/>
        </a:p>
      </dgm:t>
    </dgm:pt>
    <dgm:pt modelId="{25F99944-A2CA-400F-81B8-004D22347FB5}" type="sibTrans" cxnId="{2DB3B953-0DAC-45C6-B6F6-BACD23AE384D}">
      <dgm:prSet/>
      <dgm:spPr/>
      <dgm:t>
        <a:bodyPr/>
        <a:lstStyle/>
        <a:p>
          <a:pPr algn="ctr"/>
          <a:endParaRPr lang="ru-RU"/>
        </a:p>
      </dgm:t>
    </dgm:pt>
    <dgm:pt modelId="{22231C0D-025A-4F47-ADAC-3848F66C64DD}" type="pres">
      <dgm:prSet presAssocID="{53F859E2-5B87-4902-8CEA-C55293EDEF7C}" presName="cycle" presStyleCnt="0">
        <dgm:presLayoutVars>
          <dgm:chMax val="1"/>
          <dgm:dir/>
          <dgm:animLvl val="ctr"/>
          <dgm:resizeHandles val="exact"/>
        </dgm:presLayoutVars>
      </dgm:prSet>
      <dgm:spPr/>
      <dgm:t>
        <a:bodyPr/>
        <a:lstStyle/>
        <a:p>
          <a:endParaRPr lang="ru-RU"/>
        </a:p>
      </dgm:t>
    </dgm:pt>
    <dgm:pt modelId="{05CFBD1E-4F28-4121-A9B7-DEA2AD09729F}" type="pres">
      <dgm:prSet presAssocID="{FAFF2C7E-4455-43B1-A97E-F652A8E048E2}" presName="centerShape" presStyleLbl="node0" presStyleIdx="0" presStyleCnt="1" custScaleX="161617" custScaleY="158945"/>
      <dgm:spPr/>
      <dgm:t>
        <a:bodyPr/>
        <a:lstStyle/>
        <a:p>
          <a:endParaRPr lang="ru-RU"/>
        </a:p>
      </dgm:t>
    </dgm:pt>
    <dgm:pt modelId="{3DECB3F0-F392-4553-9EF5-866E95E5E466}" type="pres">
      <dgm:prSet presAssocID="{8398EAD5-00EA-4C29-B841-F8678290C3EC}" presName="parTrans" presStyleLbl="bgSibTrans2D1" presStyleIdx="0" presStyleCnt="8"/>
      <dgm:spPr/>
      <dgm:t>
        <a:bodyPr/>
        <a:lstStyle/>
        <a:p>
          <a:endParaRPr lang="ru-RU"/>
        </a:p>
      </dgm:t>
    </dgm:pt>
    <dgm:pt modelId="{92C700D1-E8BD-4D81-825A-F6B33E80A919}" type="pres">
      <dgm:prSet presAssocID="{F98F0C10-4E95-4B25-9768-88A1775E38F7}" presName="node" presStyleLbl="node1" presStyleIdx="0" presStyleCnt="8" custScaleX="121000" custScaleY="121000">
        <dgm:presLayoutVars>
          <dgm:bulletEnabled val="1"/>
        </dgm:presLayoutVars>
      </dgm:prSet>
      <dgm:spPr>
        <a:prstGeom prst="ellipse">
          <a:avLst/>
        </a:prstGeom>
      </dgm:spPr>
      <dgm:t>
        <a:bodyPr/>
        <a:lstStyle/>
        <a:p>
          <a:endParaRPr lang="ru-RU"/>
        </a:p>
      </dgm:t>
    </dgm:pt>
    <dgm:pt modelId="{B4AC7C3C-94DC-4DB5-858A-A6A663DA45C0}" type="pres">
      <dgm:prSet presAssocID="{6AE4AC2E-95FA-4187-A828-F939EAF6380F}" presName="parTrans" presStyleLbl="bgSibTrans2D1" presStyleIdx="1" presStyleCnt="8"/>
      <dgm:spPr/>
      <dgm:t>
        <a:bodyPr/>
        <a:lstStyle/>
        <a:p>
          <a:endParaRPr lang="ru-RU"/>
        </a:p>
      </dgm:t>
    </dgm:pt>
    <dgm:pt modelId="{2503E4C4-0F82-4263-953C-46579BC627EE}" type="pres">
      <dgm:prSet presAssocID="{34E33D94-7E62-4C45-9D74-A51F98233617}" presName="node" presStyleLbl="node1" presStyleIdx="1" presStyleCnt="8" custScaleX="121000" custScaleY="121000" custRadScaleRad="100007" custRadScaleInc="-10088">
        <dgm:presLayoutVars>
          <dgm:bulletEnabled val="1"/>
        </dgm:presLayoutVars>
      </dgm:prSet>
      <dgm:spPr>
        <a:prstGeom prst="ellipse">
          <a:avLst/>
        </a:prstGeom>
      </dgm:spPr>
      <dgm:t>
        <a:bodyPr/>
        <a:lstStyle/>
        <a:p>
          <a:endParaRPr lang="ru-RU"/>
        </a:p>
      </dgm:t>
    </dgm:pt>
    <dgm:pt modelId="{515F6E88-9643-48E2-9091-082F0096B658}" type="pres">
      <dgm:prSet presAssocID="{E8DA5B13-75EB-43AC-A368-2674890A5343}" presName="parTrans" presStyleLbl="bgSibTrans2D1" presStyleIdx="2" presStyleCnt="8"/>
      <dgm:spPr/>
      <dgm:t>
        <a:bodyPr/>
        <a:lstStyle/>
        <a:p>
          <a:endParaRPr lang="ru-RU"/>
        </a:p>
      </dgm:t>
    </dgm:pt>
    <dgm:pt modelId="{E00AED22-D063-4E1C-B0B1-3222DD139084}" type="pres">
      <dgm:prSet presAssocID="{D1CD3F88-F34A-4734-8905-2153F237B9FE}" presName="node" presStyleLbl="node1" presStyleIdx="2" presStyleCnt="8" custScaleX="121000" custScaleY="121000" custRadScaleRad="104585" custRadScaleInc="-14214">
        <dgm:presLayoutVars>
          <dgm:bulletEnabled val="1"/>
        </dgm:presLayoutVars>
      </dgm:prSet>
      <dgm:spPr>
        <a:prstGeom prst="ellipse">
          <a:avLst/>
        </a:prstGeom>
      </dgm:spPr>
      <dgm:t>
        <a:bodyPr/>
        <a:lstStyle/>
        <a:p>
          <a:endParaRPr lang="ru-RU"/>
        </a:p>
      </dgm:t>
    </dgm:pt>
    <dgm:pt modelId="{A6AC8EBB-621E-4828-9FA9-16F19201BE6C}" type="pres">
      <dgm:prSet presAssocID="{D2F3F9BB-B0C2-4150-B134-9E53A067DF17}" presName="parTrans" presStyleLbl="bgSibTrans2D1" presStyleIdx="3" presStyleCnt="8"/>
      <dgm:spPr/>
      <dgm:t>
        <a:bodyPr/>
        <a:lstStyle/>
        <a:p>
          <a:endParaRPr lang="ru-RU"/>
        </a:p>
      </dgm:t>
    </dgm:pt>
    <dgm:pt modelId="{CDF93A9B-1134-460C-B8B9-46174A2BF62F}" type="pres">
      <dgm:prSet presAssocID="{5BDEEF3D-A3D7-4FEA-8C12-01F6CFCE0C46}" presName="node" presStyleLbl="node1" presStyleIdx="3" presStyleCnt="8" custScaleX="121000" custScaleY="121000" custRadScaleRad="96039" custRadScaleInc="-3963">
        <dgm:presLayoutVars>
          <dgm:bulletEnabled val="1"/>
        </dgm:presLayoutVars>
      </dgm:prSet>
      <dgm:spPr>
        <a:prstGeom prst="ellipse">
          <a:avLst/>
        </a:prstGeom>
      </dgm:spPr>
      <dgm:t>
        <a:bodyPr/>
        <a:lstStyle/>
        <a:p>
          <a:endParaRPr lang="ru-RU"/>
        </a:p>
      </dgm:t>
    </dgm:pt>
    <dgm:pt modelId="{E39395A5-1D81-4671-9F7B-3C0B6B286584}" type="pres">
      <dgm:prSet presAssocID="{4CE4AC33-81D6-4826-88EF-1E5982356EA9}" presName="parTrans" presStyleLbl="bgSibTrans2D1" presStyleIdx="4" presStyleCnt="8"/>
      <dgm:spPr/>
      <dgm:t>
        <a:bodyPr/>
        <a:lstStyle/>
        <a:p>
          <a:endParaRPr lang="ru-RU"/>
        </a:p>
      </dgm:t>
    </dgm:pt>
    <dgm:pt modelId="{76A17E46-5F2C-45C0-95C7-08F49E022F3B}" type="pres">
      <dgm:prSet presAssocID="{3ADC858C-CC5C-4E63-A8B5-1B0EF4E13C2C}" presName="node" presStyleLbl="node1" presStyleIdx="4" presStyleCnt="8" custScaleX="121000" custScaleY="121000" custRadScaleRad="93920" custRadScaleInc="9311">
        <dgm:presLayoutVars>
          <dgm:bulletEnabled val="1"/>
        </dgm:presLayoutVars>
      </dgm:prSet>
      <dgm:spPr>
        <a:prstGeom prst="ellipse">
          <a:avLst/>
        </a:prstGeom>
      </dgm:spPr>
      <dgm:t>
        <a:bodyPr/>
        <a:lstStyle/>
        <a:p>
          <a:endParaRPr lang="ru-RU"/>
        </a:p>
      </dgm:t>
    </dgm:pt>
    <dgm:pt modelId="{8117DD9B-777C-463A-95F5-D930078F3345}" type="pres">
      <dgm:prSet presAssocID="{C73229BB-D682-45F5-8BF4-1E8C6023FB7D}" presName="parTrans" presStyleLbl="bgSibTrans2D1" presStyleIdx="5" presStyleCnt="8"/>
      <dgm:spPr/>
      <dgm:t>
        <a:bodyPr/>
        <a:lstStyle/>
        <a:p>
          <a:endParaRPr lang="ru-RU"/>
        </a:p>
      </dgm:t>
    </dgm:pt>
    <dgm:pt modelId="{1D9FF755-2D99-4F33-BEFE-382D1D02EB2E}" type="pres">
      <dgm:prSet presAssocID="{896FD48B-9199-4EF0-9ACA-1633251827BB}" presName="node" presStyleLbl="node1" presStyleIdx="5" presStyleCnt="8" custScaleX="121000" custScaleY="121000" custRadScaleRad="101623" custRadScaleInc="24826">
        <dgm:presLayoutVars>
          <dgm:bulletEnabled val="1"/>
        </dgm:presLayoutVars>
      </dgm:prSet>
      <dgm:spPr>
        <a:prstGeom prst="ellipse">
          <a:avLst/>
        </a:prstGeom>
      </dgm:spPr>
      <dgm:t>
        <a:bodyPr/>
        <a:lstStyle/>
        <a:p>
          <a:endParaRPr lang="ru-RU"/>
        </a:p>
      </dgm:t>
    </dgm:pt>
    <dgm:pt modelId="{4983E874-2CA8-42AA-BDD2-0D42A3AD0FD1}" type="pres">
      <dgm:prSet presAssocID="{4D9E35BC-05FF-44D9-B55C-853C6B97AC96}" presName="parTrans" presStyleLbl="bgSibTrans2D1" presStyleIdx="6" presStyleCnt="8"/>
      <dgm:spPr/>
      <dgm:t>
        <a:bodyPr/>
        <a:lstStyle/>
        <a:p>
          <a:endParaRPr lang="ru-RU"/>
        </a:p>
      </dgm:t>
    </dgm:pt>
    <dgm:pt modelId="{19B3BFA4-05D7-42B6-BC34-0C90648F3FCC}" type="pres">
      <dgm:prSet presAssocID="{7281D74D-902F-499F-B5DE-147C1EDB51FF}" presName="node" presStyleLbl="node1" presStyleIdx="6" presStyleCnt="8" custScaleX="121000" custScaleY="121000" custRadScaleRad="99276" custRadScaleInc="23375">
        <dgm:presLayoutVars>
          <dgm:bulletEnabled val="1"/>
        </dgm:presLayoutVars>
      </dgm:prSet>
      <dgm:spPr>
        <a:prstGeom prst="ellipse">
          <a:avLst/>
        </a:prstGeom>
      </dgm:spPr>
      <dgm:t>
        <a:bodyPr/>
        <a:lstStyle/>
        <a:p>
          <a:endParaRPr lang="ru-RU"/>
        </a:p>
      </dgm:t>
    </dgm:pt>
    <dgm:pt modelId="{41D52F70-22B2-4F4B-8C94-FA72240ABBE6}" type="pres">
      <dgm:prSet presAssocID="{D125EA92-29B8-4B72-8D90-F2AE5EDF3B1F}" presName="parTrans" presStyleLbl="bgSibTrans2D1" presStyleIdx="7" presStyleCnt="8" custLinFactNeighborX="-1306" custLinFactNeighborY="15910"/>
      <dgm:spPr/>
      <dgm:t>
        <a:bodyPr/>
        <a:lstStyle/>
        <a:p>
          <a:endParaRPr lang="ru-RU"/>
        </a:p>
      </dgm:t>
    </dgm:pt>
    <dgm:pt modelId="{5A562C3F-0D76-4B36-B9C2-B2C251500AF9}" type="pres">
      <dgm:prSet presAssocID="{D66730AC-5D95-4EE9-9D85-1FDF80914277}" presName="node" presStyleLbl="node1" presStyleIdx="7" presStyleCnt="8" custScaleX="121000" custScaleY="121000" custRadScaleRad="99686" custRadScaleInc="8992">
        <dgm:presLayoutVars>
          <dgm:bulletEnabled val="1"/>
        </dgm:presLayoutVars>
      </dgm:prSet>
      <dgm:spPr>
        <a:prstGeom prst="ellipse">
          <a:avLst/>
        </a:prstGeom>
      </dgm:spPr>
      <dgm:t>
        <a:bodyPr/>
        <a:lstStyle/>
        <a:p>
          <a:endParaRPr lang="ru-RU"/>
        </a:p>
      </dgm:t>
    </dgm:pt>
  </dgm:ptLst>
  <dgm:cxnLst>
    <dgm:cxn modelId="{F72398F9-3331-458A-BA85-7E01491C6607}" srcId="{FAFF2C7E-4455-43B1-A97E-F652A8E048E2}" destId="{7281D74D-902F-499F-B5DE-147C1EDB51FF}" srcOrd="6" destOrd="0" parTransId="{4D9E35BC-05FF-44D9-B55C-853C6B97AC96}" sibTransId="{9D4AD493-9C86-401A-98EA-60E729C4B56E}"/>
    <dgm:cxn modelId="{D0EBB669-7600-448C-92CE-C8C54BF7E34C}" type="presOf" srcId="{D125EA92-29B8-4B72-8D90-F2AE5EDF3B1F}" destId="{41D52F70-22B2-4F4B-8C94-FA72240ABBE6}" srcOrd="0" destOrd="0" presId="urn:microsoft.com/office/officeart/2005/8/layout/radial4"/>
    <dgm:cxn modelId="{9E9F370F-B3AF-4C67-A242-449A424FE0BB}" type="presOf" srcId="{3ADC858C-CC5C-4E63-A8B5-1B0EF4E13C2C}" destId="{76A17E46-5F2C-45C0-95C7-08F49E022F3B}" srcOrd="0" destOrd="0" presId="urn:microsoft.com/office/officeart/2005/8/layout/radial4"/>
    <dgm:cxn modelId="{1EBEA0EF-9C4F-4AD6-B26B-0E76B2E6F177}" type="presOf" srcId="{5BDEEF3D-A3D7-4FEA-8C12-01F6CFCE0C46}" destId="{CDF93A9B-1134-460C-B8B9-46174A2BF62F}" srcOrd="0" destOrd="0" presId="urn:microsoft.com/office/officeart/2005/8/layout/radial4"/>
    <dgm:cxn modelId="{BB1FBCA7-46CE-40EE-A9DD-BE4443F3F03A}" srcId="{FAFF2C7E-4455-43B1-A97E-F652A8E048E2}" destId="{5BDEEF3D-A3D7-4FEA-8C12-01F6CFCE0C46}" srcOrd="3" destOrd="0" parTransId="{D2F3F9BB-B0C2-4150-B134-9E53A067DF17}" sibTransId="{BE3CAEB2-758C-4206-86BF-8AB2B6B1B2EF}"/>
    <dgm:cxn modelId="{76CC06C1-C487-45AC-B0A0-8531CEA0F7CD}" type="presOf" srcId="{FAFF2C7E-4455-43B1-A97E-F652A8E048E2}" destId="{05CFBD1E-4F28-4121-A9B7-DEA2AD09729F}" srcOrd="0" destOrd="0" presId="urn:microsoft.com/office/officeart/2005/8/layout/radial4"/>
    <dgm:cxn modelId="{D36DF16F-DEE5-41F6-9215-6BE7886B1A92}" type="presOf" srcId="{53F859E2-5B87-4902-8CEA-C55293EDEF7C}" destId="{22231C0D-025A-4F47-ADAC-3848F66C64DD}" srcOrd="0" destOrd="0" presId="urn:microsoft.com/office/officeart/2005/8/layout/radial4"/>
    <dgm:cxn modelId="{43C931E4-FFA9-476E-A336-452155DE4F03}" type="presOf" srcId="{D2F3F9BB-B0C2-4150-B134-9E53A067DF17}" destId="{A6AC8EBB-621E-4828-9FA9-16F19201BE6C}" srcOrd="0" destOrd="0" presId="urn:microsoft.com/office/officeart/2005/8/layout/radial4"/>
    <dgm:cxn modelId="{573361B6-6DC7-4B0D-9F9D-8C111B3F7679}" srcId="{FAFF2C7E-4455-43B1-A97E-F652A8E048E2}" destId="{D66730AC-5D95-4EE9-9D85-1FDF80914277}" srcOrd="7" destOrd="0" parTransId="{D125EA92-29B8-4B72-8D90-F2AE5EDF3B1F}" sibTransId="{EBFA3F2D-4005-418E-8CDB-89F3A133D3B4}"/>
    <dgm:cxn modelId="{D6521C7B-1360-433C-9234-827F3C52488A}" type="presOf" srcId="{4CE4AC33-81D6-4826-88EF-1E5982356EA9}" destId="{E39395A5-1D81-4671-9F7B-3C0B6B286584}" srcOrd="0" destOrd="0" presId="urn:microsoft.com/office/officeart/2005/8/layout/radial4"/>
    <dgm:cxn modelId="{D8601FDC-D010-46DC-B6F0-C910B8297EAA}" type="presOf" srcId="{F98F0C10-4E95-4B25-9768-88A1775E38F7}" destId="{92C700D1-E8BD-4D81-825A-F6B33E80A919}" srcOrd="0" destOrd="0" presId="urn:microsoft.com/office/officeart/2005/8/layout/radial4"/>
    <dgm:cxn modelId="{F61B1750-D72D-4376-8E09-D2665DAE6769}" type="presOf" srcId="{D1CD3F88-F34A-4734-8905-2153F237B9FE}" destId="{E00AED22-D063-4E1C-B0B1-3222DD139084}" srcOrd="0" destOrd="0" presId="urn:microsoft.com/office/officeart/2005/8/layout/radial4"/>
    <dgm:cxn modelId="{5B2819A8-13B8-405E-92E3-8F90C855BC50}" srcId="{53F859E2-5B87-4902-8CEA-C55293EDEF7C}" destId="{FAFF2C7E-4455-43B1-A97E-F652A8E048E2}" srcOrd="0" destOrd="0" parTransId="{A4F6F3BE-24D6-4AED-AF9B-AD7CCBC47B0B}" sibTransId="{66167B29-9268-47E8-A4C3-EAB4EDD49C2E}"/>
    <dgm:cxn modelId="{AFAEE112-8F8F-47C1-9E71-F9359583489A}" srcId="{FAFF2C7E-4455-43B1-A97E-F652A8E048E2}" destId="{34E33D94-7E62-4C45-9D74-A51F98233617}" srcOrd="1" destOrd="0" parTransId="{6AE4AC2E-95FA-4187-A828-F939EAF6380F}" sibTransId="{8BB157B5-3BC7-4264-8D2C-AC2021906E93}"/>
    <dgm:cxn modelId="{DC6A82F6-530D-41F6-8045-6162E5A7178A}" type="presOf" srcId="{D66730AC-5D95-4EE9-9D85-1FDF80914277}" destId="{5A562C3F-0D76-4B36-B9C2-B2C251500AF9}" srcOrd="0" destOrd="0" presId="urn:microsoft.com/office/officeart/2005/8/layout/radial4"/>
    <dgm:cxn modelId="{2DB3B953-0DAC-45C6-B6F6-BACD23AE384D}" srcId="{FAFF2C7E-4455-43B1-A97E-F652A8E048E2}" destId="{3ADC858C-CC5C-4E63-A8B5-1B0EF4E13C2C}" srcOrd="4" destOrd="0" parTransId="{4CE4AC33-81D6-4826-88EF-1E5982356EA9}" sibTransId="{25F99944-A2CA-400F-81B8-004D22347FB5}"/>
    <dgm:cxn modelId="{33C43C4A-6B38-4755-9511-2ED5850582FE}" type="presOf" srcId="{896FD48B-9199-4EF0-9ACA-1633251827BB}" destId="{1D9FF755-2D99-4F33-BEFE-382D1D02EB2E}" srcOrd="0" destOrd="0" presId="urn:microsoft.com/office/officeart/2005/8/layout/radial4"/>
    <dgm:cxn modelId="{0521FE3C-4EC5-4BBB-B599-A64ECFC3DB37}" type="presOf" srcId="{34E33D94-7E62-4C45-9D74-A51F98233617}" destId="{2503E4C4-0F82-4263-953C-46579BC627EE}" srcOrd="0" destOrd="0" presId="urn:microsoft.com/office/officeart/2005/8/layout/radial4"/>
    <dgm:cxn modelId="{06353FD2-9A85-4906-911D-880116EC0D11}" type="presOf" srcId="{6AE4AC2E-95FA-4187-A828-F939EAF6380F}" destId="{B4AC7C3C-94DC-4DB5-858A-A6A663DA45C0}" srcOrd="0" destOrd="0" presId="urn:microsoft.com/office/officeart/2005/8/layout/radial4"/>
    <dgm:cxn modelId="{E3328A22-7078-4935-8CF1-657EFDB1EBF4}" type="presOf" srcId="{E8DA5B13-75EB-43AC-A368-2674890A5343}" destId="{515F6E88-9643-48E2-9091-082F0096B658}" srcOrd="0" destOrd="0" presId="urn:microsoft.com/office/officeart/2005/8/layout/radial4"/>
    <dgm:cxn modelId="{20F68253-4775-4BF1-80D3-D2CF86C9E5C4}" srcId="{FAFF2C7E-4455-43B1-A97E-F652A8E048E2}" destId="{F98F0C10-4E95-4B25-9768-88A1775E38F7}" srcOrd="0" destOrd="0" parTransId="{8398EAD5-00EA-4C29-B841-F8678290C3EC}" sibTransId="{BD447927-1AFF-4DBD-AA4E-504ACCCCBAC4}"/>
    <dgm:cxn modelId="{C68F46C7-24CB-40FF-AF33-209454CAE606}" type="presOf" srcId="{C73229BB-D682-45F5-8BF4-1E8C6023FB7D}" destId="{8117DD9B-777C-463A-95F5-D930078F3345}" srcOrd="0" destOrd="0" presId="urn:microsoft.com/office/officeart/2005/8/layout/radial4"/>
    <dgm:cxn modelId="{948C7F0C-B7F9-4918-99ED-A9BDFD5E5BED}" type="presOf" srcId="{4D9E35BC-05FF-44D9-B55C-853C6B97AC96}" destId="{4983E874-2CA8-42AA-BDD2-0D42A3AD0FD1}" srcOrd="0" destOrd="0" presId="urn:microsoft.com/office/officeart/2005/8/layout/radial4"/>
    <dgm:cxn modelId="{E534F5AE-4EC4-4AFA-960D-3F5A19A4F41A}" type="presOf" srcId="{7281D74D-902F-499F-B5DE-147C1EDB51FF}" destId="{19B3BFA4-05D7-42B6-BC34-0C90648F3FCC}" srcOrd="0" destOrd="0" presId="urn:microsoft.com/office/officeart/2005/8/layout/radial4"/>
    <dgm:cxn modelId="{37838609-23E1-42B2-B667-8CC0A5642FE7}" srcId="{FAFF2C7E-4455-43B1-A97E-F652A8E048E2}" destId="{D1CD3F88-F34A-4734-8905-2153F237B9FE}" srcOrd="2" destOrd="0" parTransId="{E8DA5B13-75EB-43AC-A368-2674890A5343}" sibTransId="{4CB33AC2-7EFE-4DCC-AEF6-DFED0BA36092}"/>
    <dgm:cxn modelId="{5558A96A-1816-4124-8B41-F919E9254FDF}" srcId="{FAFF2C7E-4455-43B1-A97E-F652A8E048E2}" destId="{896FD48B-9199-4EF0-9ACA-1633251827BB}" srcOrd="5" destOrd="0" parTransId="{C73229BB-D682-45F5-8BF4-1E8C6023FB7D}" sibTransId="{49D1A35A-C60D-4177-A1B0-444BA3B75062}"/>
    <dgm:cxn modelId="{2C74115D-1E14-4E4C-82E2-40FF572C6849}" type="presOf" srcId="{8398EAD5-00EA-4C29-B841-F8678290C3EC}" destId="{3DECB3F0-F392-4553-9EF5-866E95E5E466}" srcOrd="0" destOrd="0" presId="urn:microsoft.com/office/officeart/2005/8/layout/radial4"/>
    <dgm:cxn modelId="{45C82BD0-E0C1-483C-A5D2-0A9D3AA77880}" type="presParOf" srcId="{22231C0D-025A-4F47-ADAC-3848F66C64DD}" destId="{05CFBD1E-4F28-4121-A9B7-DEA2AD09729F}" srcOrd="0" destOrd="0" presId="urn:microsoft.com/office/officeart/2005/8/layout/radial4"/>
    <dgm:cxn modelId="{2E0020B8-51C9-4DEC-A30F-BEAC4322901C}" type="presParOf" srcId="{22231C0D-025A-4F47-ADAC-3848F66C64DD}" destId="{3DECB3F0-F392-4553-9EF5-866E95E5E466}" srcOrd="1" destOrd="0" presId="urn:microsoft.com/office/officeart/2005/8/layout/radial4"/>
    <dgm:cxn modelId="{7B0A501C-D0AA-4B2B-90B6-7F10D5DB7E71}" type="presParOf" srcId="{22231C0D-025A-4F47-ADAC-3848F66C64DD}" destId="{92C700D1-E8BD-4D81-825A-F6B33E80A919}" srcOrd="2" destOrd="0" presId="urn:microsoft.com/office/officeart/2005/8/layout/radial4"/>
    <dgm:cxn modelId="{96FCB61D-F7A9-4DDC-A0CB-734089A8A93A}" type="presParOf" srcId="{22231C0D-025A-4F47-ADAC-3848F66C64DD}" destId="{B4AC7C3C-94DC-4DB5-858A-A6A663DA45C0}" srcOrd="3" destOrd="0" presId="urn:microsoft.com/office/officeart/2005/8/layout/radial4"/>
    <dgm:cxn modelId="{EA0E2CF8-8CCA-4D9D-AD07-99FB6CB63946}" type="presParOf" srcId="{22231C0D-025A-4F47-ADAC-3848F66C64DD}" destId="{2503E4C4-0F82-4263-953C-46579BC627EE}" srcOrd="4" destOrd="0" presId="urn:microsoft.com/office/officeart/2005/8/layout/radial4"/>
    <dgm:cxn modelId="{90B66491-41C7-4061-8695-399E3D45D066}" type="presParOf" srcId="{22231C0D-025A-4F47-ADAC-3848F66C64DD}" destId="{515F6E88-9643-48E2-9091-082F0096B658}" srcOrd="5" destOrd="0" presId="urn:microsoft.com/office/officeart/2005/8/layout/radial4"/>
    <dgm:cxn modelId="{A8902D4C-3EBD-40B5-A2E2-07FA43BD0ECB}" type="presParOf" srcId="{22231C0D-025A-4F47-ADAC-3848F66C64DD}" destId="{E00AED22-D063-4E1C-B0B1-3222DD139084}" srcOrd="6" destOrd="0" presId="urn:microsoft.com/office/officeart/2005/8/layout/radial4"/>
    <dgm:cxn modelId="{C8FF5853-3E31-467C-BAD9-3884542881DD}" type="presParOf" srcId="{22231C0D-025A-4F47-ADAC-3848F66C64DD}" destId="{A6AC8EBB-621E-4828-9FA9-16F19201BE6C}" srcOrd="7" destOrd="0" presId="urn:microsoft.com/office/officeart/2005/8/layout/radial4"/>
    <dgm:cxn modelId="{181A5863-5943-4084-876B-2320532F7CD2}" type="presParOf" srcId="{22231C0D-025A-4F47-ADAC-3848F66C64DD}" destId="{CDF93A9B-1134-460C-B8B9-46174A2BF62F}" srcOrd="8" destOrd="0" presId="urn:microsoft.com/office/officeart/2005/8/layout/radial4"/>
    <dgm:cxn modelId="{5375ABD3-04EE-4F44-A1DC-FC6DCFC8EB61}" type="presParOf" srcId="{22231C0D-025A-4F47-ADAC-3848F66C64DD}" destId="{E39395A5-1D81-4671-9F7B-3C0B6B286584}" srcOrd="9" destOrd="0" presId="urn:microsoft.com/office/officeart/2005/8/layout/radial4"/>
    <dgm:cxn modelId="{09217248-2736-448E-BB00-791263837992}" type="presParOf" srcId="{22231C0D-025A-4F47-ADAC-3848F66C64DD}" destId="{76A17E46-5F2C-45C0-95C7-08F49E022F3B}" srcOrd="10" destOrd="0" presId="urn:microsoft.com/office/officeart/2005/8/layout/radial4"/>
    <dgm:cxn modelId="{F7C7899E-4837-4183-A5FA-8A72506515E1}" type="presParOf" srcId="{22231C0D-025A-4F47-ADAC-3848F66C64DD}" destId="{8117DD9B-777C-463A-95F5-D930078F3345}" srcOrd="11" destOrd="0" presId="urn:microsoft.com/office/officeart/2005/8/layout/radial4"/>
    <dgm:cxn modelId="{C1D08486-C2DB-4740-8CC7-AB20B2B77B94}" type="presParOf" srcId="{22231C0D-025A-4F47-ADAC-3848F66C64DD}" destId="{1D9FF755-2D99-4F33-BEFE-382D1D02EB2E}" srcOrd="12" destOrd="0" presId="urn:microsoft.com/office/officeart/2005/8/layout/radial4"/>
    <dgm:cxn modelId="{947B3831-754B-4CC7-85AB-23493076561A}" type="presParOf" srcId="{22231C0D-025A-4F47-ADAC-3848F66C64DD}" destId="{4983E874-2CA8-42AA-BDD2-0D42A3AD0FD1}" srcOrd="13" destOrd="0" presId="urn:microsoft.com/office/officeart/2005/8/layout/radial4"/>
    <dgm:cxn modelId="{AFBA4A20-FBCE-4A5E-8948-5C22D6A161C3}" type="presParOf" srcId="{22231C0D-025A-4F47-ADAC-3848F66C64DD}" destId="{19B3BFA4-05D7-42B6-BC34-0C90648F3FCC}" srcOrd="14" destOrd="0" presId="urn:microsoft.com/office/officeart/2005/8/layout/radial4"/>
    <dgm:cxn modelId="{59C66DB1-574E-4872-927E-74ECDB78528E}" type="presParOf" srcId="{22231C0D-025A-4F47-ADAC-3848F66C64DD}" destId="{41D52F70-22B2-4F4B-8C94-FA72240ABBE6}" srcOrd="15" destOrd="0" presId="urn:microsoft.com/office/officeart/2005/8/layout/radial4"/>
    <dgm:cxn modelId="{4DC105CB-FD76-448D-9672-9CEE50B546A8}" type="presParOf" srcId="{22231C0D-025A-4F47-ADAC-3848F66C64DD}" destId="{5A562C3F-0D76-4B36-B9C2-B2C251500AF9}" srcOrd="16" destOrd="0" presId="urn:microsoft.com/office/officeart/2005/8/layout/radial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E0EBF4E-8D04-4ABB-AEE5-F187DC4A3A58}" type="doc">
      <dgm:prSet loTypeId="urn:microsoft.com/office/officeart/2005/8/layout/vList3#2" loCatId="list" qsTypeId="urn:microsoft.com/office/officeart/2005/8/quickstyle/simple1" qsCatId="simple" csTypeId="urn:microsoft.com/office/officeart/2005/8/colors/colorful1#3" csCatId="colorful" phldr="1"/>
      <dgm:spPr/>
      <dgm:t>
        <a:bodyPr/>
        <a:lstStyle/>
        <a:p>
          <a:endParaRPr lang="ru-RU"/>
        </a:p>
      </dgm:t>
    </dgm:pt>
    <dgm:pt modelId="{202576D0-61CE-4BE7-AD62-9A6FACD0C620}">
      <dgm:prSet custT="1"/>
      <dgm:spPr/>
      <dgm:t>
        <a:bodyPr/>
        <a:lstStyle/>
        <a:p>
          <a:r>
            <a:rPr lang="uk-UA" sz="2400" b="1" dirty="0"/>
            <a:t>Де Ти З</a:t>
          </a:r>
          <a:r>
            <a:rPr lang="ru-RU" sz="2400" b="1" dirty="0"/>
            <a:t>`</a:t>
          </a:r>
          <a:r>
            <a:rPr lang="uk-UA" sz="2400" b="1" dirty="0" err="1"/>
            <a:t>їСи</a:t>
          </a:r>
          <a:r>
            <a:rPr lang="uk-UA" sz="2400" b="1" dirty="0"/>
            <a:t> Ці </a:t>
          </a:r>
          <a:r>
            <a:rPr lang="uk-UA" sz="2400" b="1" dirty="0" err="1"/>
            <a:t>ЛиНи</a:t>
          </a:r>
          <a:endParaRPr lang="ru-RU" sz="2400" b="1" dirty="0"/>
        </a:p>
      </dgm:t>
    </dgm:pt>
    <dgm:pt modelId="{3F8BAEED-7949-4460-8602-62055C9EAAEB}" type="parTrans" cxnId="{479141CF-39A3-446B-97D3-F48B8D0F5686}">
      <dgm:prSet/>
      <dgm:spPr/>
      <dgm:t>
        <a:bodyPr/>
        <a:lstStyle/>
        <a:p>
          <a:endParaRPr lang="ru-RU"/>
        </a:p>
      </dgm:t>
    </dgm:pt>
    <dgm:pt modelId="{6319412D-0EFA-4494-A3BF-68AF279B8510}" type="sibTrans" cxnId="{479141CF-39A3-446B-97D3-F48B8D0F5686}">
      <dgm:prSet/>
      <dgm:spPr/>
      <dgm:t>
        <a:bodyPr/>
        <a:lstStyle/>
        <a:p>
          <a:endParaRPr lang="ru-RU"/>
        </a:p>
      </dgm:t>
    </dgm:pt>
    <dgm:pt modelId="{C415B20D-9F33-4D32-BD0E-942EBE5B7CFA}">
      <dgm:prSet custT="1"/>
      <dgm:spPr/>
      <dgm:t>
        <a:bodyPr/>
        <a:lstStyle/>
        <a:p>
          <a:r>
            <a:rPr lang="uk-UA" sz="3200" b="1" dirty="0" err="1" smtClean="0"/>
            <a:t>МаВПа</a:t>
          </a:r>
          <a:r>
            <a:rPr lang="uk-UA" sz="3200" b="1" dirty="0" smtClean="0"/>
            <a:t> </a:t>
          </a:r>
          <a:r>
            <a:rPr lang="uk-UA" sz="3200" b="1" dirty="0" err="1"/>
            <a:t>БуФ</a:t>
          </a:r>
          <a:r>
            <a:rPr lang="uk-UA" sz="3200" b="1" dirty="0"/>
            <a:t> </a:t>
          </a:r>
          <a:endParaRPr lang="ru-RU" sz="3200" b="1" dirty="0"/>
        </a:p>
      </dgm:t>
    </dgm:pt>
    <dgm:pt modelId="{AA8F1C71-975E-4A39-958A-8DDE46762B31}" type="parTrans" cxnId="{1117BB8A-F6AD-4425-9CAA-A54D5DF81515}">
      <dgm:prSet/>
      <dgm:spPr/>
      <dgm:t>
        <a:bodyPr/>
        <a:lstStyle/>
        <a:p>
          <a:endParaRPr lang="ru-RU"/>
        </a:p>
      </dgm:t>
    </dgm:pt>
    <dgm:pt modelId="{8EBC1451-DF07-4DA3-B82E-AC97D2D01B78}" type="sibTrans" cxnId="{1117BB8A-F6AD-4425-9CAA-A54D5DF81515}">
      <dgm:prSet/>
      <dgm:spPr/>
      <dgm:t>
        <a:bodyPr/>
        <a:lstStyle/>
        <a:p>
          <a:endParaRPr lang="ru-RU"/>
        </a:p>
      </dgm:t>
    </dgm:pt>
    <dgm:pt modelId="{F485B416-2DDF-4E36-ADFD-D45CA2478C2F}">
      <dgm:prSet/>
      <dgm:spPr/>
      <dgm:t>
        <a:bodyPr/>
        <a:lstStyle/>
        <a:p>
          <a:r>
            <a:rPr lang="uk-UA" b="1"/>
            <a:t>Де Ти З</a:t>
          </a:r>
          <a:r>
            <a:rPr lang="ru-RU" b="1"/>
            <a:t>`</a:t>
          </a:r>
          <a:r>
            <a:rPr lang="uk-UA" b="1"/>
            <a:t>їСи Цю ЧаШу ЖиРу</a:t>
          </a:r>
          <a:endParaRPr lang="ru-RU" b="1"/>
        </a:p>
      </dgm:t>
    </dgm:pt>
    <dgm:pt modelId="{7F4E3E3F-8EF2-4DF8-907C-1931FFDD2D65}" type="parTrans" cxnId="{024460F5-4A85-462A-8122-FE999737D575}">
      <dgm:prSet/>
      <dgm:spPr/>
      <dgm:t>
        <a:bodyPr/>
        <a:lstStyle/>
        <a:p>
          <a:endParaRPr lang="ru-RU"/>
        </a:p>
      </dgm:t>
    </dgm:pt>
    <dgm:pt modelId="{D004711E-FD49-4724-9DCB-3F801518DAE6}" type="sibTrans" cxnId="{024460F5-4A85-462A-8122-FE999737D575}">
      <dgm:prSet/>
      <dgm:spPr/>
      <dgm:t>
        <a:bodyPr/>
        <a:lstStyle/>
        <a:p>
          <a:endParaRPr lang="ru-RU"/>
        </a:p>
      </dgm:t>
    </dgm:pt>
    <dgm:pt modelId="{0D8B904D-FD8B-4F55-8FD8-E471A4F04172}">
      <dgm:prSet custT="1"/>
      <dgm:spPr/>
      <dgm:t>
        <a:bodyPr/>
        <a:lstStyle/>
        <a:p>
          <a:r>
            <a:rPr lang="uk-UA" sz="3200" b="1" dirty="0" err="1" smtClean="0"/>
            <a:t>КаФе</a:t>
          </a:r>
          <a:r>
            <a:rPr lang="uk-UA" sz="3200" b="1" dirty="0" smtClean="0"/>
            <a:t> </a:t>
          </a:r>
          <a:r>
            <a:rPr lang="uk-UA" sz="3200" b="1" dirty="0"/>
            <a:t>«</a:t>
          </a:r>
          <a:r>
            <a:rPr lang="uk-UA" sz="3200" b="1" dirty="0" err="1" smtClean="0"/>
            <a:t>ПТаХ</a:t>
          </a:r>
          <a:r>
            <a:rPr lang="uk-UA" sz="3200" b="1" dirty="0" smtClean="0"/>
            <a:t>»</a:t>
          </a:r>
          <a:endParaRPr lang="ru-RU" sz="3200" b="1" dirty="0"/>
        </a:p>
      </dgm:t>
    </dgm:pt>
    <dgm:pt modelId="{3091D4D0-1F4D-4116-877C-FBA222EA4BCC}" type="parTrans" cxnId="{F290A48B-A705-4675-9EF1-948CE58B80FF}">
      <dgm:prSet/>
      <dgm:spPr/>
      <dgm:t>
        <a:bodyPr/>
        <a:lstStyle/>
        <a:p>
          <a:endParaRPr lang="ru-RU"/>
        </a:p>
      </dgm:t>
    </dgm:pt>
    <dgm:pt modelId="{853998C5-6F73-4AB1-ACA9-6BE3D7ED4722}" type="sibTrans" cxnId="{F290A48B-A705-4675-9EF1-948CE58B80FF}">
      <dgm:prSet/>
      <dgm:spPr/>
      <dgm:t>
        <a:bodyPr/>
        <a:lstStyle/>
        <a:p>
          <a:endParaRPr lang="ru-RU"/>
        </a:p>
      </dgm:t>
    </dgm:pt>
    <dgm:pt modelId="{C6406B29-3C4C-43D1-9CEB-39483386EDAF}" type="pres">
      <dgm:prSet presAssocID="{DE0EBF4E-8D04-4ABB-AEE5-F187DC4A3A58}" presName="linearFlow" presStyleCnt="0">
        <dgm:presLayoutVars>
          <dgm:dir/>
          <dgm:resizeHandles val="exact"/>
        </dgm:presLayoutVars>
      </dgm:prSet>
      <dgm:spPr/>
      <dgm:t>
        <a:bodyPr/>
        <a:lstStyle/>
        <a:p>
          <a:endParaRPr lang="ru-RU"/>
        </a:p>
      </dgm:t>
    </dgm:pt>
    <dgm:pt modelId="{1B89B6DC-34F5-4F76-9119-C228A7F10A5B}" type="pres">
      <dgm:prSet presAssocID="{202576D0-61CE-4BE7-AD62-9A6FACD0C620}" presName="composite" presStyleCnt="0"/>
      <dgm:spPr/>
    </dgm:pt>
    <dgm:pt modelId="{DC3FD121-1ACA-4C2C-8B51-F082F17514E8}" type="pres">
      <dgm:prSet presAssocID="{202576D0-61CE-4BE7-AD62-9A6FACD0C620}" presName="imgShp" presStyleLbl="fgImgPlace1" presStyleIdx="0" presStyleCnt="4" custScaleX="138810" custScaleY="156369"/>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11000" b="-11000"/>
          </a:stretch>
        </a:blipFill>
        <a:ln>
          <a:solidFill>
            <a:srgbClr val="C00000"/>
          </a:solidFill>
        </a:ln>
      </dgm:spPr>
      <dgm:t>
        <a:bodyPr/>
        <a:lstStyle/>
        <a:p>
          <a:endParaRPr lang="ru-RU"/>
        </a:p>
      </dgm:t>
    </dgm:pt>
    <dgm:pt modelId="{C7B4443A-851E-4BCB-917C-47B073C7EEC6}" type="pres">
      <dgm:prSet presAssocID="{202576D0-61CE-4BE7-AD62-9A6FACD0C620}" presName="txShp" presStyleLbl="node1" presStyleIdx="0" presStyleCnt="4">
        <dgm:presLayoutVars>
          <dgm:bulletEnabled val="1"/>
        </dgm:presLayoutVars>
      </dgm:prSet>
      <dgm:spPr/>
      <dgm:t>
        <a:bodyPr/>
        <a:lstStyle/>
        <a:p>
          <a:endParaRPr lang="ru-RU"/>
        </a:p>
      </dgm:t>
    </dgm:pt>
    <dgm:pt modelId="{9A814FD0-3228-45F9-AA95-254B84FD0E67}" type="pres">
      <dgm:prSet presAssocID="{6319412D-0EFA-4494-A3BF-68AF279B8510}" presName="spacing" presStyleCnt="0"/>
      <dgm:spPr/>
    </dgm:pt>
    <dgm:pt modelId="{DA62F5C6-0F03-4A21-B740-68BD348B6F4D}" type="pres">
      <dgm:prSet presAssocID="{C415B20D-9F33-4D32-BD0E-942EBE5B7CFA}" presName="composite" presStyleCnt="0"/>
      <dgm:spPr/>
    </dgm:pt>
    <dgm:pt modelId="{557AD175-B7C7-4963-B5A8-1B3B7FBE8EAB}" type="pres">
      <dgm:prSet presAssocID="{C415B20D-9F33-4D32-BD0E-942EBE5B7CFA}" presName="imgShp" presStyleLbl="fgImgPlace1" presStyleIdx="1" presStyleCnt="4" custScaleX="127998" custScaleY="143468"/>
      <dgm:spPr>
        <a:blipFill>
          <a:blip xmlns:r="http://schemas.openxmlformats.org/officeDocument/2006/relationships" r:embed="rId2">
            <a:extLst>
              <a:ext uri="{28A0092B-C50C-407E-A947-70E740481C1C}">
                <a14:useLocalDpi xmlns:a14="http://schemas.microsoft.com/office/drawing/2010/main" val="0"/>
              </a:ext>
            </a:extLst>
          </a:blip>
          <a:srcRect/>
          <a:stretch>
            <a:fillRect l="-25000" r="-25000"/>
          </a:stretch>
        </a:blipFill>
        <a:ln>
          <a:solidFill>
            <a:srgbClr val="C00000"/>
          </a:solidFill>
        </a:ln>
      </dgm:spPr>
      <dgm:t>
        <a:bodyPr/>
        <a:lstStyle/>
        <a:p>
          <a:endParaRPr lang="ru-RU"/>
        </a:p>
      </dgm:t>
    </dgm:pt>
    <dgm:pt modelId="{5517BB3A-A795-4469-98F1-F68A99EA4A82}" type="pres">
      <dgm:prSet presAssocID="{C415B20D-9F33-4D32-BD0E-942EBE5B7CFA}" presName="txShp" presStyleLbl="node1" presStyleIdx="1" presStyleCnt="4" custLinFactNeighborX="649" custLinFactNeighborY="-10422">
        <dgm:presLayoutVars>
          <dgm:bulletEnabled val="1"/>
        </dgm:presLayoutVars>
      </dgm:prSet>
      <dgm:spPr/>
      <dgm:t>
        <a:bodyPr/>
        <a:lstStyle/>
        <a:p>
          <a:endParaRPr lang="ru-RU"/>
        </a:p>
      </dgm:t>
    </dgm:pt>
    <dgm:pt modelId="{A66802BA-57ED-442B-B09A-11061346069C}" type="pres">
      <dgm:prSet presAssocID="{8EBC1451-DF07-4DA3-B82E-AC97D2D01B78}" presName="spacing" presStyleCnt="0"/>
      <dgm:spPr/>
    </dgm:pt>
    <dgm:pt modelId="{CF3097A7-E1A2-46F3-9CC1-11F23EE4430D}" type="pres">
      <dgm:prSet presAssocID="{F485B416-2DDF-4E36-ADFD-D45CA2478C2F}" presName="composite" presStyleCnt="0"/>
      <dgm:spPr/>
    </dgm:pt>
    <dgm:pt modelId="{EFCD4F2C-037F-4923-8449-36A582888C25}" type="pres">
      <dgm:prSet presAssocID="{F485B416-2DDF-4E36-ADFD-D45CA2478C2F}" presName="imgShp" presStyleLbl="fgImgPlace1" presStyleIdx="2" presStyleCnt="4" custScaleX="135185" custScaleY="152043"/>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7000" r="-7000"/>
          </a:stretch>
        </a:blipFill>
        <a:ln>
          <a:solidFill>
            <a:srgbClr val="C00000"/>
          </a:solidFill>
        </a:ln>
      </dgm:spPr>
      <dgm:t>
        <a:bodyPr/>
        <a:lstStyle/>
        <a:p>
          <a:endParaRPr lang="ru-RU"/>
        </a:p>
      </dgm:t>
    </dgm:pt>
    <dgm:pt modelId="{0FB951D9-3E98-4CD1-8262-62043E90122D}" type="pres">
      <dgm:prSet presAssocID="{F485B416-2DDF-4E36-ADFD-D45CA2478C2F}" presName="txShp" presStyleLbl="node1" presStyleIdx="2" presStyleCnt="4">
        <dgm:presLayoutVars>
          <dgm:bulletEnabled val="1"/>
        </dgm:presLayoutVars>
      </dgm:prSet>
      <dgm:spPr/>
      <dgm:t>
        <a:bodyPr/>
        <a:lstStyle/>
        <a:p>
          <a:endParaRPr lang="ru-RU"/>
        </a:p>
      </dgm:t>
    </dgm:pt>
    <dgm:pt modelId="{F8761195-DDA4-48AC-B20D-2A7640E13AE8}" type="pres">
      <dgm:prSet presAssocID="{D004711E-FD49-4724-9DCB-3F801518DAE6}" presName="spacing" presStyleCnt="0"/>
      <dgm:spPr/>
    </dgm:pt>
    <dgm:pt modelId="{D1DAA6B9-68C9-40AA-BD9C-E602D8D4D7DD}" type="pres">
      <dgm:prSet presAssocID="{0D8B904D-FD8B-4F55-8FD8-E471A4F04172}" presName="composite" presStyleCnt="0"/>
      <dgm:spPr/>
    </dgm:pt>
    <dgm:pt modelId="{8B5AFCEE-B6A0-44D8-9FD0-243D872D6ACF}" type="pres">
      <dgm:prSet presAssocID="{0D8B904D-FD8B-4F55-8FD8-E471A4F04172}" presName="imgShp" presStyleLbl="fgImgPlace1" presStyleIdx="3" presStyleCnt="4" custScaleX="127392" custScaleY="163233"/>
      <dgm:spPr>
        <a:blipFill rotWithShape="1">
          <a:blip xmlns:r="http://schemas.openxmlformats.org/officeDocument/2006/relationships" r:embed="rId4"/>
          <a:stretch>
            <a:fillRect/>
          </a:stretch>
        </a:blipFill>
        <a:ln>
          <a:solidFill>
            <a:srgbClr val="C00000"/>
          </a:solidFill>
        </a:ln>
      </dgm:spPr>
      <dgm:t>
        <a:bodyPr/>
        <a:lstStyle/>
        <a:p>
          <a:endParaRPr lang="ru-RU"/>
        </a:p>
      </dgm:t>
    </dgm:pt>
    <dgm:pt modelId="{AD167B9B-5B7C-4106-892F-3AAB05ECE459}" type="pres">
      <dgm:prSet presAssocID="{0D8B904D-FD8B-4F55-8FD8-E471A4F04172}" presName="txShp" presStyleLbl="node1" presStyleIdx="3" presStyleCnt="4">
        <dgm:presLayoutVars>
          <dgm:bulletEnabled val="1"/>
        </dgm:presLayoutVars>
      </dgm:prSet>
      <dgm:spPr/>
      <dgm:t>
        <a:bodyPr/>
        <a:lstStyle/>
        <a:p>
          <a:endParaRPr lang="ru-RU"/>
        </a:p>
      </dgm:t>
    </dgm:pt>
  </dgm:ptLst>
  <dgm:cxnLst>
    <dgm:cxn modelId="{1117BB8A-F6AD-4425-9CAA-A54D5DF81515}" srcId="{DE0EBF4E-8D04-4ABB-AEE5-F187DC4A3A58}" destId="{C415B20D-9F33-4D32-BD0E-942EBE5B7CFA}" srcOrd="1" destOrd="0" parTransId="{AA8F1C71-975E-4A39-958A-8DDE46762B31}" sibTransId="{8EBC1451-DF07-4DA3-B82E-AC97D2D01B78}"/>
    <dgm:cxn modelId="{2D25323B-5F1F-4BA0-B6D0-C9E799D21894}" type="presOf" srcId="{0D8B904D-FD8B-4F55-8FD8-E471A4F04172}" destId="{AD167B9B-5B7C-4106-892F-3AAB05ECE459}" srcOrd="0" destOrd="0" presId="urn:microsoft.com/office/officeart/2005/8/layout/vList3#2"/>
    <dgm:cxn modelId="{DB00EB7F-998C-4478-961F-645032FD9F21}" type="presOf" srcId="{DE0EBF4E-8D04-4ABB-AEE5-F187DC4A3A58}" destId="{C6406B29-3C4C-43D1-9CEB-39483386EDAF}" srcOrd="0" destOrd="0" presId="urn:microsoft.com/office/officeart/2005/8/layout/vList3#2"/>
    <dgm:cxn modelId="{F290A48B-A705-4675-9EF1-948CE58B80FF}" srcId="{DE0EBF4E-8D04-4ABB-AEE5-F187DC4A3A58}" destId="{0D8B904D-FD8B-4F55-8FD8-E471A4F04172}" srcOrd="3" destOrd="0" parTransId="{3091D4D0-1F4D-4116-877C-FBA222EA4BCC}" sibTransId="{853998C5-6F73-4AB1-ACA9-6BE3D7ED4722}"/>
    <dgm:cxn modelId="{1134D5DC-8108-4467-9865-E7D0CCAE4B55}" type="presOf" srcId="{F485B416-2DDF-4E36-ADFD-D45CA2478C2F}" destId="{0FB951D9-3E98-4CD1-8262-62043E90122D}" srcOrd="0" destOrd="0" presId="urn:microsoft.com/office/officeart/2005/8/layout/vList3#2"/>
    <dgm:cxn modelId="{024460F5-4A85-462A-8122-FE999737D575}" srcId="{DE0EBF4E-8D04-4ABB-AEE5-F187DC4A3A58}" destId="{F485B416-2DDF-4E36-ADFD-D45CA2478C2F}" srcOrd="2" destOrd="0" parTransId="{7F4E3E3F-8EF2-4DF8-907C-1931FFDD2D65}" sibTransId="{D004711E-FD49-4724-9DCB-3F801518DAE6}"/>
    <dgm:cxn modelId="{479141CF-39A3-446B-97D3-F48B8D0F5686}" srcId="{DE0EBF4E-8D04-4ABB-AEE5-F187DC4A3A58}" destId="{202576D0-61CE-4BE7-AD62-9A6FACD0C620}" srcOrd="0" destOrd="0" parTransId="{3F8BAEED-7949-4460-8602-62055C9EAAEB}" sibTransId="{6319412D-0EFA-4494-A3BF-68AF279B8510}"/>
    <dgm:cxn modelId="{08E7232D-1FB4-498B-98DB-CB286ED1D7E3}" type="presOf" srcId="{202576D0-61CE-4BE7-AD62-9A6FACD0C620}" destId="{C7B4443A-851E-4BCB-917C-47B073C7EEC6}" srcOrd="0" destOrd="0" presId="urn:microsoft.com/office/officeart/2005/8/layout/vList3#2"/>
    <dgm:cxn modelId="{2AFEAF3E-B2D5-4458-8E57-A04B55F096A5}" type="presOf" srcId="{C415B20D-9F33-4D32-BD0E-942EBE5B7CFA}" destId="{5517BB3A-A795-4469-98F1-F68A99EA4A82}" srcOrd="0" destOrd="0" presId="urn:microsoft.com/office/officeart/2005/8/layout/vList3#2"/>
    <dgm:cxn modelId="{6BDE286C-014C-42D1-AE44-9735008B8789}" type="presParOf" srcId="{C6406B29-3C4C-43D1-9CEB-39483386EDAF}" destId="{1B89B6DC-34F5-4F76-9119-C228A7F10A5B}" srcOrd="0" destOrd="0" presId="urn:microsoft.com/office/officeart/2005/8/layout/vList3#2"/>
    <dgm:cxn modelId="{AF19BAED-8E08-4488-928B-D5CF10CA3ED8}" type="presParOf" srcId="{1B89B6DC-34F5-4F76-9119-C228A7F10A5B}" destId="{DC3FD121-1ACA-4C2C-8B51-F082F17514E8}" srcOrd="0" destOrd="0" presId="urn:microsoft.com/office/officeart/2005/8/layout/vList3#2"/>
    <dgm:cxn modelId="{7E8982AB-8730-487A-B22E-F921ABD674EF}" type="presParOf" srcId="{1B89B6DC-34F5-4F76-9119-C228A7F10A5B}" destId="{C7B4443A-851E-4BCB-917C-47B073C7EEC6}" srcOrd="1" destOrd="0" presId="urn:microsoft.com/office/officeart/2005/8/layout/vList3#2"/>
    <dgm:cxn modelId="{2F8B0FFA-81A8-4613-89EB-B42426424A15}" type="presParOf" srcId="{C6406B29-3C4C-43D1-9CEB-39483386EDAF}" destId="{9A814FD0-3228-45F9-AA95-254B84FD0E67}" srcOrd="1" destOrd="0" presId="urn:microsoft.com/office/officeart/2005/8/layout/vList3#2"/>
    <dgm:cxn modelId="{15604547-7E62-49FC-A8F1-3116E95BFE7D}" type="presParOf" srcId="{C6406B29-3C4C-43D1-9CEB-39483386EDAF}" destId="{DA62F5C6-0F03-4A21-B740-68BD348B6F4D}" srcOrd="2" destOrd="0" presId="urn:microsoft.com/office/officeart/2005/8/layout/vList3#2"/>
    <dgm:cxn modelId="{A7F1EAAD-138D-4F56-91A1-8C60ECEEAB85}" type="presParOf" srcId="{DA62F5C6-0F03-4A21-B740-68BD348B6F4D}" destId="{557AD175-B7C7-4963-B5A8-1B3B7FBE8EAB}" srcOrd="0" destOrd="0" presId="urn:microsoft.com/office/officeart/2005/8/layout/vList3#2"/>
    <dgm:cxn modelId="{03581371-B364-4EF7-9A94-73505341FF3A}" type="presParOf" srcId="{DA62F5C6-0F03-4A21-B740-68BD348B6F4D}" destId="{5517BB3A-A795-4469-98F1-F68A99EA4A82}" srcOrd="1" destOrd="0" presId="urn:microsoft.com/office/officeart/2005/8/layout/vList3#2"/>
    <dgm:cxn modelId="{C25C4E5D-591E-47C9-9D72-91265EFAAE4A}" type="presParOf" srcId="{C6406B29-3C4C-43D1-9CEB-39483386EDAF}" destId="{A66802BA-57ED-442B-B09A-11061346069C}" srcOrd="3" destOrd="0" presId="urn:microsoft.com/office/officeart/2005/8/layout/vList3#2"/>
    <dgm:cxn modelId="{823D7D9D-BE37-43B5-9914-DADA2E832FDA}" type="presParOf" srcId="{C6406B29-3C4C-43D1-9CEB-39483386EDAF}" destId="{CF3097A7-E1A2-46F3-9CC1-11F23EE4430D}" srcOrd="4" destOrd="0" presId="urn:microsoft.com/office/officeart/2005/8/layout/vList3#2"/>
    <dgm:cxn modelId="{58BA5FCB-F8C5-4700-8F75-87A1EA4BB9D8}" type="presParOf" srcId="{CF3097A7-E1A2-46F3-9CC1-11F23EE4430D}" destId="{EFCD4F2C-037F-4923-8449-36A582888C25}" srcOrd="0" destOrd="0" presId="urn:microsoft.com/office/officeart/2005/8/layout/vList3#2"/>
    <dgm:cxn modelId="{1B9DC136-115E-4E0A-95B9-9F6208DEEF04}" type="presParOf" srcId="{CF3097A7-E1A2-46F3-9CC1-11F23EE4430D}" destId="{0FB951D9-3E98-4CD1-8262-62043E90122D}" srcOrd="1" destOrd="0" presId="urn:microsoft.com/office/officeart/2005/8/layout/vList3#2"/>
    <dgm:cxn modelId="{A77C03AE-74C4-4AFE-B7A3-8149BA158211}" type="presParOf" srcId="{C6406B29-3C4C-43D1-9CEB-39483386EDAF}" destId="{F8761195-DDA4-48AC-B20D-2A7640E13AE8}" srcOrd="5" destOrd="0" presId="urn:microsoft.com/office/officeart/2005/8/layout/vList3#2"/>
    <dgm:cxn modelId="{AFFDA744-9069-4811-BA5F-99DCDDFB58E8}" type="presParOf" srcId="{C6406B29-3C4C-43D1-9CEB-39483386EDAF}" destId="{D1DAA6B9-68C9-40AA-BD9C-E602D8D4D7DD}" srcOrd="6" destOrd="0" presId="urn:microsoft.com/office/officeart/2005/8/layout/vList3#2"/>
    <dgm:cxn modelId="{01CB7292-4202-4E6B-B19D-C8E0BD2C1A49}" type="presParOf" srcId="{D1DAA6B9-68C9-40AA-BD9C-E602D8D4D7DD}" destId="{8B5AFCEE-B6A0-44D8-9FD0-243D872D6ACF}" srcOrd="0" destOrd="0" presId="urn:microsoft.com/office/officeart/2005/8/layout/vList3#2"/>
    <dgm:cxn modelId="{33B62740-EEC5-4745-B37A-70DEE24FE35B}" type="presParOf" srcId="{D1DAA6B9-68C9-40AA-BD9C-E602D8D4D7DD}" destId="{AD167B9B-5B7C-4106-892F-3AAB05ECE459}" srcOrd="1" destOrd="0" presId="urn:microsoft.com/office/officeart/2005/8/layout/vList3#2"/>
  </dgm:cxnLst>
  <dgm:bg/>
  <dgm:whole>
    <a:ln>
      <a:noFill/>
    </a:ln>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312D9C-735E-4B7F-ADB1-941A592F36D4}">
      <dsp:nvSpPr>
        <dsp:cNvPr id="0" name=""/>
        <dsp:cNvSpPr/>
      </dsp:nvSpPr>
      <dsp:spPr>
        <a:xfrm>
          <a:off x="0" y="0"/>
          <a:ext cx="5438363" cy="5438363"/>
        </a:xfrm>
        <a:prstGeom prst="triangle">
          <a:avLst/>
        </a:prstGeom>
        <a:gradFill flip="none" rotWithShape="1">
          <a:gsLst>
            <a:gs pos="0">
              <a:srgbClr val="E0FFC1"/>
            </a:gs>
            <a:gs pos="50000">
              <a:srgbClr val="CCFF99"/>
            </a:gs>
            <a:gs pos="100000">
              <a:srgbClr val="003300"/>
            </a:gs>
          </a:gsLst>
          <a:path path="circle">
            <a:fillToRect l="100000" t="100000"/>
          </a:path>
          <a:tileRect r="-100000" b="-100000"/>
        </a:gradFill>
        <a:ln>
          <a:noFill/>
        </a:ln>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accent5">
              <a:hueOff val="0"/>
              <a:satOff val="0"/>
              <a:lumOff val="0"/>
              <a:alphaOff val="0"/>
              <a:tint val="10000"/>
              <a:satMod val="130000"/>
            </a:schemeClr>
          </a:contourClr>
        </a:sp3d>
      </dsp:spPr>
      <dsp:style>
        <a:lnRef idx="0">
          <a:scrgbClr r="0" g="0" b="0"/>
        </a:lnRef>
        <a:fillRef idx="3">
          <a:scrgbClr r="0" g="0" b="0"/>
        </a:fillRef>
        <a:effectRef idx="3">
          <a:scrgbClr r="0" g="0" b="0"/>
        </a:effectRef>
        <a:fontRef idx="minor">
          <a:schemeClr val="lt1"/>
        </a:fontRef>
      </dsp:style>
    </dsp:sp>
    <dsp:sp modelId="{FB8500CE-D942-40EF-B167-9D11491F8478}">
      <dsp:nvSpPr>
        <dsp:cNvPr id="0" name=""/>
        <dsp:cNvSpPr/>
      </dsp:nvSpPr>
      <dsp:spPr>
        <a:xfrm>
          <a:off x="1008111" y="563822"/>
          <a:ext cx="6588236" cy="763147"/>
        </a:xfrm>
        <a:prstGeom prst="roundRect">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a:outerShdw blurRad="38100" dist="25400" dir="5400000" algn="t" rotWithShape="0">
            <a:srgbClr val="000000">
              <a:alpha val="50000"/>
            </a:srgbClr>
          </a:outerShdw>
        </a:effectLst>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ru-RU" sz="2000" b="1" kern="1200" smtClean="0">
              <a:latin typeface="+mn-lt"/>
              <a:cs typeface="Arial" pitchFamily="34" charset="0"/>
            </a:rPr>
            <a:t>Д</a:t>
          </a:r>
          <a:r>
            <a:rPr lang="uk-UA" sz="2000" b="1" kern="1200" noProof="0" smtClean="0">
              <a:latin typeface="+mn-lt"/>
              <a:cs typeface="Arial" pitchFamily="34" charset="0"/>
            </a:rPr>
            <a:t>опомагають сформувати в дітей повне</a:t>
          </a:r>
        </a:p>
        <a:p>
          <a:pPr lvl="0" algn="ctr" defTabSz="889000">
            <a:lnSpc>
              <a:spcPct val="90000"/>
            </a:lnSpc>
            <a:spcBef>
              <a:spcPct val="0"/>
            </a:spcBef>
            <a:spcAft>
              <a:spcPct val="35000"/>
            </a:spcAft>
          </a:pPr>
          <a:r>
            <a:rPr lang="uk-UA" sz="2000" b="1" kern="1200" noProof="0" smtClean="0">
              <a:latin typeface="+mn-lt"/>
              <a:cs typeface="Arial" pitchFamily="34" charset="0"/>
            </a:rPr>
            <a:t> уявлення про тему, навчають бачити її цілісно </a:t>
          </a:r>
          <a:endParaRPr lang="uk-UA" sz="2000" b="1" kern="1200" noProof="0" dirty="0">
            <a:latin typeface="+mn-lt"/>
            <a:cs typeface="Arial" pitchFamily="34" charset="0"/>
          </a:endParaRPr>
        </a:p>
      </dsp:txBody>
      <dsp:txXfrm>
        <a:off x="1045365" y="601076"/>
        <a:ext cx="6513728" cy="688639"/>
      </dsp:txXfrm>
    </dsp:sp>
    <dsp:sp modelId="{357C18B0-C74D-4157-B5DA-308BDB702085}">
      <dsp:nvSpPr>
        <dsp:cNvPr id="0" name=""/>
        <dsp:cNvSpPr/>
      </dsp:nvSpPr>
      <dsp:spPr>
        <a:xfrm>
          <a:off x="1025008" y="1375562"/>
          <a:ext cx="6580389" cy="846794"/>
        </a:xfrm>
        <a:prstGeom prst="roundRect">
          <a:avLst/>
        </a:prstGeom>
        <a:solidFill>
          <a:schemeClr val="lt1">
            <a:alpha val="90000"/>
            <a:hueOff val="0"/>
            <a:satOff val="0"/>
            <a:lumOff val="0"/>
            <a:alphaOff val="0"/>
          </a:schemeClr>
        </a:solidFill>
        <a:ln w="9525" cap="flat" cmpd="sng" algn="ctr">
          <a:solidFill>
            <a:schemeClr val="accent5">
              <a:hueOff val="-5330781"/>
              <a:satOff val="3030"/>
              <a:lumOff val="-2500"/>
              <a:alphaOff val="0"/>
            </a:schemeClr>
          </a:solidFill>
          <a:prstDash val="solid"/>
        </a:ln>
        <a:effectLst>
          <a:outerShdw blurRad="38100" dist="25400" dir="5400000" algn="t" rotWithShape="0">
            <a:srgbClr val="000000">
              <a:alpha val="50000"/>
            </a:srgbClr>
          </a:outerShdw>
        </a:effectLst>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uk-UA" sz="2000" b="1" kern="1200" noProof="0" smtClean="0">
              <a:latin typeface="+mn-lt"/>
              <a:cs typeface="Arial" pitchFamily="34" charset="0"/>
            </a:rPr>
            <a:t>   Є зразком стислої передачі матеріалу, завдяки чому дозволяють набагато збільшити його обсяг засвоєння на уроці</a:t>
          </a:r>
          <a:endParaRPr lang="uk-UA" sz="2000" b="1" kern="1200" noProof="0" dirty="0">
            <a:latin typeface="+mn-lt"/>
            <a:cs typeface="Arial" pitchFamily="34" charset="0"/>
          </a:endParaRPr>
        </a:p>
      </dsp:txBody>
      <dsp:txXfrm>
        <a:off x="1066345" y="1416899"/>
        <a:ext cx="6497715" cy="764120"/>
      </dsp:txXfrm>
    </dsp:sp>
    <dsp:sp modelId="{643E427C-2007-491D-9FCB-D4C60492F559}">
      <dsp:nvSpPr>
        <dsp:cNvPr id="0" name=""/>
        <dsp:cNvSpPr/>
      </dsp:nvSpPr>
      <dsp:spPr>
        <a:xfrm>
          <a:off x="1025008" y="2304256"/>
          <a:ext cx="6625989" cy="755210"/>
        </a:xfrm>
        <a:prstGeom prst="roundRect">
          <a:avLst/>
        </a:prstGeom>
        <a:solidFill>
          <a:schemeClr val="lt1">
            <a:alpha val="90000"/>
            <a:hueOff val="0"/>
            <a:satOff val="0"/>
            <a:lumOff val="0"/>
            <a:alphaOff val="0"/>
          </a:schemeClr>
        </a:solidFill>
        <a:ln w="9525" cap="flat" cmpd="sng" algn="ctr">
          <a:solidFill>
            <a:schemeClr val="accent5">
              <a:hueOff val="-10661562"/>
              <a:satOff val="6060"/>
              <a:lumOff val="-5000"/>
              <a:alphaOff val="0"/>
            </a:schemeClr>
          </a:solidFill>
          <a:prstDash val="solid"/>
        </a:ln>
        <a:effectLst>
          <a:outerShdw blurRad="38100" dist="25400" dir="5400000" algn="t" rotWithShape="0">
            <a:srgbClr val="000000">
              <a:alpha val="50000"/>
            </a:srgbClr>
          </a:outerShdw>
        </a:effectLst>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uk-UA" sz="2000" b="1" kern="1200" noProof="0" smtClean="0">
              <a:latin typeface="+mn-lt"/>
              <a:cs typeface="Arial" pitchFamily="34" charset="0"/>
            </a:rPr>
            <a:t>Сприяють розвиткові логічного мислення, монологічного мовлення, особливо усного</a:t>
          </a:r>
          <a:endParaRPr lang="uk-UA" sz="2000" b="1" kern="1200" noProof="0" dirty="0">
            <a:latin typeface="+mn-lt"/>
            <a:cs typeface="Arial" pitchFamily="34" charset="0"/>
          </a:endParaRPr>
        </a:p>
      </dsp:txBody>
      <dsp:txXfrm>
        <a:off x="1061874" y="2341122"/>
        <a:ext cx="6552257" cy="681478"/>
      </dsp:txXfrm>
    </dsp:sp>
    <dsp:sp modelId="{C56BC3EF-44F7-4149-84C0-119AE5F4B331}">
      <dsp:nvSpPr>
        <dsp:cNvPr id="0" name=""/>
        <dsp:cNvSpPr/>
      </dsp:nvSpPr>
      <dsp:spPr>
        <a:xfrm>
          <a:off x="1008128" y="3168352"/>
          <a:ext cx="6626803" cy="755210"/>
        </a:xfrm>
        <a:prstGeom prst="roundRect">
          <a:avLst/>
        </a:prstGeom>
        <a:solidFill>
          <a:schemeClr val="lt1">
            <a:alpha val="90000"/>
            <a:hueOff val="0"/>
            <a:satOff val="0"/>
            <a:lumOff val="0"/>
            <a:alphaOff val="0"/>
          </a:schemeClr>
        </a:solidFill>
        <a:ln w="9525" cap="flat" cmpd="sng" algn="ctr">
          <a:solidFill>
            <a:schemeClr val="accent5">
              <a:hueOff val="-15992344"/>
              <a:satOff val="9089"/>
              <a:lumOff val="-7500"/>
              <a:alphaOff val="0"/>
            </a:schemeClr>
          </a:solidFill>
          <a:prstDash val="solid"/>
        </a:ln>
        <a:effectLst>
          <a:outerShdw blurRad="38100" dist="25400" dir="5400000" algn="t" rotWithShape="0">
            <a:srgbClr val="000000">
              <a:alpha val="50000"/>
            </a:srgbClr>
          </a:outerShdw>
        </a:effectLst>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uk-UA" sz="1800" b="1" kern="1200" noProof="0" smtClean="0">
              <a:latin typeface="+mn-lt"/>
              <a:cs typeface="Arial" pitchFamily="34" charset="0"/>
            </a:rPr>
            <a:t>Вивільняють час для формування практичних умінь і  навичок у процесі виконання різного роду вправ</a:t>
          </a:r>
          <a:endParaRPr lang="uk-UA" sz="1800" b="1" kern="1200" noProof="0" dirty="0">
            <a:latin typeface="+mn-lt"/>
            <a:cs typeface="Arial" pitchFamily="34" charset="0"/>
          </a:endParaRPr>
        </a:p>
      </dsp:txBody>
      <dsp:txXfrm>
        <a:off x="1044994" y="3205218"/>
        <a:ext cx="6553071" cy="681478"/>
      </dsp:txXfrm>
    </dsp:sp>
    <dsp:sp modelId="{9AC6E8EF-0984-48E5-878B-BC6FACDB5F4C}">
      <dsp:nvSpPr>
        <dsp:cNvPr id="0" name=""/>
        <dsp:cNvSpPr/>
      </dsp:nvSpPr>
      <dsp:spPr>
        <a:xfrm>
          <a:off x="1008111" y="4032448"/>
          <a:ext cx="6588236" cy="755210"/>
        </a:xfrm>
        <a:prstGeom prst="roundRect">
          <a:avLst/>
        </a:prstGeom>
        <a:solidFill>
          <a:schemeClr val="lt1">
            <a:alpha val="90000"/>
            <a:hueOff val="0"/>
            <a:satOff val="0"/>
            <a:lumOff val="0"/>
            <a:alphaOff val="0"/>
          </a:schemeClr>
        </a:solidFill>
        <a:ln w="9525" cap="flat" cmpd="sng" algn="ctr">
          <a:solidFill>
            <a:schemeClr val="accent5">
              <a:hueOff val="-21323124"/>
              <a:satOff val="12119"/>
              <a:lumOff val="-10000"/>
              <a:alphaOff val="0"/>
            </a:schemeClr>
          </a:solidFill>
          <a:prstDash val="solid"/>
        </a:ln>
        <a:effectLst>
          <a:outerShdw blurRad="38100" dist="25400" dir="5400000" algn="t" rotWithShape="0">
            <a:srgbClr val="000000">
              <a:alpha val="50000"/>
            </a:srgbClr>
          </a:outerShdw>
        </a:effectLst>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uk-UA" sz="1800" b="1" kern="1200" noProof="0" smtClean="0">
              <a:latin typeface="+mn-lt"/>
              <a:cs typeface="Arial" pitchFamily="34" charset="0"/>
            </a:rPr>
            <a:t>Забезпечують вищу якість знань, їхню системність</a:t>
          </a:r>
          <a:endParaRPr lang="uk-UA" sz="1800" b="1" kern="1200" noProof="0" dirty="0">
            <a:latin typeface="+mn-lt"/>
            <a:cs typeface="Arial" pitchFamily="34" charset="0"/>
          </a:endParaRPr>
        </a:p>
      </dsp:txBody>
      <dsp:txXfrm>
        <a:off x="1044977" y="4069314"/>
        <a:ext cx="6514504" cy="68147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232A82-EC56-4BA5-BFD8-8E2D5439EE1A}">
      <dsp:nvSpPr>
        <dsp:cNvPr id="0" name=""/>
        <dsp:cNvSpPr/>
      </dsp:nvSpPr>
      <dsp:spPr>
        <a:xfrm>
          <a:off x="1045134" y="661310"/>
          <a:ext cx="4410589" cy="4410589"/>
        </a:xfrm>
        <a:prstGeom prst="blockArc">
          <a:avLst>
            <a:gd name="adj1" fmla="val 11880000"/>
            <a:gd name="adj2" fmla="val 16200000"/>
            <a:gd name="adj3" fmla="val 4643"/>
          </a:avLst>
        </a:prstGeom>
        <a:solidFill>
          <a:schemeClr val="accent6">
            <a:hueOff val="0"/>
            <a:satOff val="0"/>
            <a:lumOff val="0"/>
            <a:alphaOff val="0"/>
          </a:schemeClr>
        </a:solidFill>
        <a:ln>
          <a:noFill/>
        </a:ln>
        <a:effectLst>
          <a:outerShdw blurRad="38100" dist="25400" dir="5400000" algn="t" rotWithShape="0">
            <a:srgbClr val="000000">
              <a:alpha val="50000"/>
            </a:srgbClr>
          </a:outerShdw>
        </a:effectLst>
      </dsp:spPr>
      <dsp:style>
        <a:lnRef idx="0">
          <a:scrgbClr r="0" g="0" b="0"/>
        </a:lnRef>
        <a:fillRef idx="1">
          <a:scrgbClr r="0" g="0" b="0"/>
        </a:fillRef>
        <a:effectRef idx="1">
          <a:scrgbClr r="0" g="0" b="0"/>
        </a:effectRef>
        <a:fontRef idx="minor">
          <a:schemeClr val="lt1"/>
        </a:fontRef>
      </dsp:style>
    </dsp:sp>
    <dsp:sp modelId="{2BA0D2DB-4635-4A7A-884A-F4C1B12F286C}">
      <dsp:nvSpPr>
        <dsp:cNvPr id="0" name=""/>
        <dsp:cNvSpPr/>
      </dsp:nvSpPr>
      <dsp:spPr>
        <a:xfrm>
          <a:off x="1045134" y="661310"/>
          <a:ext cx="4410589" cy="4410589"/>
        </a:xfrm>
        <a:prstGeom prst="blockArc">
          <a:avLst>
            <a:gd name="adj1" fmla="val 7560000"/>
            <a:gd name="adj2" fmla="val 11880000"/>
            <a:gd name="adj3" fmla="val 4643"/>
          </a:avLst>
        </a:prstGeom>
        <a:solidFill>
          <a:schemeClr val="accent5">
            <a:hueOff val="0"/>
            <a:satOff val="0"/>
            <a:lumOff val="0"/>
            <a:alphaOff val="0"/>
          </a:schemeClr>
        </a:solidFill>
        <a:ln>
          <a:noFill/>
        </a:ln>
        <a:effectLst>
          <a:outerShdw blurRad="38100" dist="25400" dir="5400000" algn="t" rotWithShape="0">
            <a:srgbClr val="000000">
              <a:alpha val="50000"/>
            </a:srgbClr>
          </a:outerShdw>
        </a:effectLst>
      </dsp:spPr>
      <dsp:style>
        <a:lnRef idx="0">
          <a:scrgbClr r="0" g="0" b="0"/>
        </a:lnRef>
        <a:fillRef idx="1">
          <a:scrgbClr r="0" g="0" b="0"/>
        </a:fillRef>
        <a:effectRef idx="1">
          <a:scrgbClr r="0" g="0" b="0"/>
        </a:effectRef>
        <a:fontRef idx="minor">
          <a:schemeClr val="lt1"/>
        </a:fontRef>
      </dsp:style>
    </dsp:sp>
    <dsp:sp modelId="{336E3A45-24EB-4F76-9226-76805F0CFF6E}">
      <dsp:nvSpPr>
        <dsp:cNvPr id="0" name=""/>
        <dsp:cNvSpPr/>
      </dsp:nvSpPr>
      <dsp:spPr>
        <a:xfrm>
          <a:off x="1045134" y="661310"/>
          <a:ext cx="4410589" cy="4410589"/>
        </a:xfrm>
        <a:prstGeom prst="blockArc">
          <a:avLst>
            <a:gd name="adj1" fmla="val 3240000"/>
            <a:gd name="adj2" fmla="val 7560000"/>
            <a:gd name="adj3" fmla="val 4643"/>
          </a:avLst>
        </a:prstGeom>
        <a:solidFill>
          <a:schemeClr val="accent4">
            <a:hueOff val="0"/>
            <a:satOff val="0"/>
            <a:lumOff val="0"/>
            <a:alphaOff val="0"/>
          </a:schemeClr>
        </a:solidFill>
        <a:ln>
          <a:noFill/>
        </a:ln>
        <a:effectLst>
          <a:outerShdw blurRad="38100" dist="25400" dir="5400000" algn="t" rotWithShape="0">
            <a:srgbClr val="000000">
              <a:alpha val="50000"/>
            </a:srgbClr>
          </a:outerShdw>
        </a:effectLst>
      </dsp:spPr>
      <dsp:style>
        <a:lnRef idx="0">
          <a:scrgbClr r="0" g="0" b="0"/>
        </a:lnRef>
        <a:fillRef idx="1">
          <a:scrgbClr r="0" g="0" b="0"/>
        </a:fillRef>
        <a:effectRef idx="1">
          <a:scrgbClr r="0" g="0" b="0"/>
        </a:effectRef>
        <a:fontRef idx="minor">
          <a:schemeClr val="lt1"/>
        </a:fontRef>
      </dsp:style>
    </dsp:sp>
    <dsp:sp modelId="{8C1FC1E5-8F29-45FD-8551-241E4228504D}">
      <dsp:nvSpPr>
        <dsp:cNvPr id="0" name=""/>
        <dsp:cNvSpPr/>
      </dsp:nvSpPr>
      <dsp:spPr>
        <a:xfrm>
          <a:off x="1045134" y="661310"/>
          <a:ext cx="4410589" cy="4410589"/>
        </a:xfrm>
        <a:prstGeom prst="blockArc">
          <a:avLst>
            <a:gd name="adj1" fmla="val 20520000"/>
            <a:gd name="adj2" fmla="val 3240000"/>
            <a:gd name="adj3" fmla="val 4643"/>
          </a:avLst>
        </a:prstGeom>
        <a:solidFill>
          <a:schemeClr val="accent3">
            <a:hueOff val="0"/>
            <a:satOff val="0"/>
            <a:lumOff val="0"/>
            <a:alphaOff val="0"/>
          </a:schemeClr>
        </a:solidFill>
        <a:ln>
          <a:noFill/>
        </a:ln>
        <a:effectLst>
          <a:outerShdw blurRad="38100" dist="25400" dir="5400000" algn="t" rotWithShape="0">
            <a:srgbClr val="000000">
              <a:alpha val="50000"/>
            </a:srgbClr>
          </a:outerShdw>
        </a:effectLst>
      </dsp:spPr>
      <dsp:style>
        <a:lnRef idx="0">
          <a:scrgbClr r="0" g="0" b="0"/>
        </a:lnRef>
        <a:fillRef idx="1">
          <a:scrgbClr r="0" g="0" b="0"/>
        </a:fillRef>
        <a:effectRef idx="1">
          <a:scrgbClr r="0" g="0" b="0"/>
        </a:effectRef>
        <a:fontRef idx="minor">
          <a:schemeClr val="lt1"/>
        </a:fontRef>
      </dsp:style>
    </dsp:sp>
    <dsp:sp modelId="{E35A8A71-51C0-455A-BE81-335A91370923}">
      <dsp:nvSpPr>
        <dsp:cNvPr id="0" name=""/>
        <dsp:cNvSpPr/>
      </dsp:nvSpPr>
      <dsp:spPr>
        <a:xfrm>
          <a:off x="1045134" y="661310"/>
          <a:ext cx="4410589" cy="4410589"/>
        </a:xfrm>
        <a:prstGeom prst="blockArc">
          <a:avLst>
            <a:gd name="adj1" fmla="val 16200000"/>
            <a:gd name="adj2" fmla="val 20520000"/>
            <a:gd name="adj3" fmla="val 4643"/>
          </a:avLst>
        </a:prstGeom>
        <a:solidFill>
          <a:schemeClr val="accent2">
            <a:hueOff val="0"/>
            <a:satOff val="0"/>
            <a:lumOff val="0"/>
            <a:alphaOff val="0"/>
          </a:schemeClr>
        </a:solidFill>
        <a:ln>
          <a:noFill/>
        </a:ln>
        <a:effectLst>
          <a:outerShdw blurRad="38100" dist="25400" dir="5400000" algn="t" rotWithShape="0">
            <a:srgbClr val="000000">
              <a:alpha val="50000"/>
            </a:srgbClr>
          </a:outerShdw>
        </a:effectLst>
      </dsp:spPr>
      <dsp:style>
        <a:lnRef idx="0">
          <a:scrgbClr r="0" g="0" b="0"/>
        </a:lnRef>
        <a:fillRef idx="1">
          <a:scrgbClr r="0" g="0" b="0"/>
        </a:fillRef>
        <a:effectRef idx="1">
          <a:scrgbClr r="0" g="0" b="0"/>
        </a:effectRef>
        <a:fontRef idx="minor">
          <a:schemeClr val="lt1"/>
        </a:fontRef>
      </dsp:style>
    </dsp:sp>
    <dsp:sp modelId="{C67E11AD-0F1C-4613-9801-2C7CD5202ED8}">
      <dsp:nvSpPr>
        <dsp:cNvPr id="0" name=""/>
        <dsp:cNvSpPr/>
      </dsp:nvSpPr>
      <dsp:spPr>
        <a:xfrm>
          <a:off x="2234669" y="1850846"/>
          <a:ext cx="2031518" cy="2031518"/>
        </a:xfrm>
        <a:prstGeom prst="ellipse">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38100" dist="25400" dir="5400000" algn="t" rotWithShape="0">
            <a:srgbClr val="000000">
              <a:alpha val="5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r>
            <a:rPr lang="uk-UA" sz="3600" kern="1200" dirty="0" smtClean="0"/>
            <a:t>Зміни в душі</a:t>
          </a:r>
          <a:endParaRPr lang="ru-RU" sz="3600" kern="1200" dirty="0"/>
        </a:p>
      </dsp:txBody>
      <dsp:txXfrm>
        <a:off x="2532178" y="2148355"/>
        <a:ext cx="1436500" cy="1436500"/>
      </dsp:txXfrm>
    </dsp:sp>
    <dsp:sp modelId="{90413AFF-6E1A-40E9-B490-A247D2618F87}">
      <dsp:nvSpPr>
        <dsp:cNvPr id="0" name=""/>
        <dsp:cNvSpPr/>
      </dsp:nvSpPr>
      <dsp:spPr>
        <a:xfrm>
          <a:off x="2539397" y="1473"/>
          <a:ext cx="1422062" cy="1422062"/>
        </a:xfrm>
        <a:prstGeom prst="ellipse">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38100" dist="25400" dir="5400000" algn="t" rotWithShape="0">
            <a:srgbClr val="000000">
              <a:alpha val="5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uk-UA" sz="1800" kern="1200" dirty="0" smtClean="0"/>
            <a:t>Депресія</a:t>
          </a:r>
          <a:endParaRPr lang="ru-RU" sz="1800" kern="1200" dirty="0"/>
        </a:p>
      </dsp:txBody>
      <dsp:txXfrm>
        <a:off x="2747653" y="209729"/>
        <a:ext cx="1005550" cy="1005550"/>
      </dsp:txXfrm>
    </dsp:sp>
    <dsp:sp modelId="{84AB9C98-1A14-49C6-9517-35FA8FA5001D}">
      <dsp:nvSpPr>
        <dsp:cNvPr id="0" name=""/>
        <dsp:cNvSpPr/>
      </dsp:nvSpPr>
      <dsp:spPr>
        <a:xfrm>
          <a:off x="4588069" y="1489920"/>
          <a:ext cx="1422062" cy="1422062"/>
        </a:xfrm>
        <a:prstGeom prst="ellipse">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38100" dist="25400" dir="5400000" algn="t" rotWithShape="0">
            <a:srgbClr val="000000">
              <a:alpha val="5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uk-UA" sz="1800" kern="1200" dirty="0" smtClean="0"/>
            <a:t>Стрес</a:t>
          </a:r>
          <a:endParaRPr lang="ru-RU" sz="1800" kern="1200" dirty="0"/>
        </a:p>
      </dsp:txBody>
      <dsp:txXfrm>
        <a:off x="4796325" y="1698176"/>
        <a:ext cx="1005550" cy="1005550"/>
      </dsp:txXfrm>
    </dsp:sp>
    <dsp:sp modelId="{2F93C63C-B64C-4E74-A83E-B9DA7A55A0CE}">
      <dsp:nvSpPr>
        <dsp:cNvPr id="0" name=""/>
        <dsp:cNvSpPr/>
      </dsp:nvSpPr>
      <dsp:spPr>
        <a:xfrm>
          <a:off x="3805546" y="3898278"/>
          <a:ext cx="1422062" cy="1422062"/>
        </a:xfrm>
        <a:prstGeom prst="ellipse">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38100" dist="25400" dir="5400000" algn="t" rotWithShape="0">
            <a:srgbClr val="000000">
              <a:alpha val="5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uk-UA" sz="1600" kern="1200" dirty="0" smtClean="0"/>
            <a:t>Інтермецо</a:t>
          </a:r>
          <a:endParaRPr lang="ru-RU" sz="1600" kern="1200" dirty="0"/>
        </a:p>
      </dsp:txBody>
      <dsp:txXfrm>
        <a:off x="4013802" y="4106534"/>
        <a:ext cx="1005550" cy="1005550"/>
      </dsp:txXfrm>
    </dsp:sp>
    <dsp:sp modelId="{8B3EF3F1-A77F-4022-8C6A-C3A8A0DDB9FE}">
      <dsp:nvSpPr>
        <dsp:cNvPr id="0" name=""/>
        <dsp:cNvSpPr/>
      </dsp:nvSpPr>
      <dsp:spPr>
        <a:xfrm>
          <a:off x="1273249" y="3898278"/>
          <a:ext cx="1422062" cy="1422062"/>
        </a:xfrm>
        <a:prstGeom prst="ellipse">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a:outerShdw blurRad="38100" dist="25400" dir="5400000" algn="t" rotWithShape="0">
            <a:srgbClr val="000000">
              <a:alpha val="5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uk-UA" sz="1800" kern="1200" dirty="0" smtClean="0"/>
            <a:t>Зцілення</a:t>
          </a:r>
          <a:endParaRPr lang="ru-RU" sz="1800" kern="1200" dirty="0"/>
        </a:p>
      </dsp:txBody>
      <dsp:txXfrm>
        <a:off x="1481505" y="4106534"/>
        <a:ext cx="1005550" cy="1005550"/>
      </dsp:txXfrm>
    </dsp:sp>
    <dsp:sp modelId="{2364B498-4445-4627-AE8E-42CF2581827B}">
      <dsp:nvSpPr>
        <dsp:cNvPr id="0" name=""/>
        <dsp:cNvSpPr/>
      </dsp:nvSpPr>
      <dsp:spPr>
        <a:xfrm>
          <a:off x="490726" y="1489920"/>
          <a:ext cx="1422062" cy="1422062"/>
        </a:xfrm>
        <a:prstGeom prst="ellipse">
          <a:avLst/>
        </a:prstGeom>
        <a:solidFill>
          <a:schemeClr val="accent6">
            <a:hueOff val="0"/>
            <a:satOff val="0"/>
            <a:lumOff val="0"/>
            <a:alphaOff val="0"/>
          </a:schemeClr>
        </a:solidFill>
        <a:ln w="38100" cap="flat" cmpd="sng" algn="ctr">
          <a:solidFill>
            <a:schemeClr val="lt1">
              <a:hueOff val="0"/>
              <a:satOff val="0"/>
              <a:lumOff val="0"/>
              <a:alphaOff val="0"/>
            </a:schemeClr>
          </a:solidFill>
          <a:prstDash val="solid"/>
        </a:ln>
        <a:effectLst>
          <a:outerShdw blurRad="38100" dist="25400" dir="5400000" algn="t" rotWithShape="0">
            <a:srgbClr val="000000">
              <a:alpha val="5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uk-UA" sz="1800" kern="1200" dirty="0" smtClean="0"/>
            <a:t>Утома</a:t>
          </a:r>
          <a:endParaRPr lang="ru-RU" sz="1800" kern="1200" dirty="0"/>
        </a:p>
      </dsp:txBody>
      <dsp:txXfrm>
        <a:off x="698982" y="1698176"/>
        <a:ext cx="1005550" cy="100555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CFBD1E-4F28-4121-A9B7-DEA2AD09729F}">
      <dsp:nvSpPr>
        <dsp:cNvPr id="0" name=""/>
        <dsp:cNvSpPr/>
      </dsp:nvSpPr>
      <dsp:spPr>
        <a:xfrm>
          <a:off x="2149800" y="1985205"/>
          <a:ext cx="2397142" cy="2357510"/>
        </a:xfrm>
        <a:prstGeom prst="ellipse">
          <a:avLst/>
        </a:prstGeom>
        <a:blipFill rotWithShape="0">
          <a:blip xmlns:r="http://schemas.openxmlformats.org/officeDocument/2006/relationships" r:embed="rId1"/>
          <a:stretch>
            <a:fillRect/>
          </a:stretch>
        </a:blipFill>
        <a:ln>
          <a:noFill/>
        </a:ln>
        <a:effectLst>
          <a:outerShdw blurRad="38100" dist="25400" dir="5400000" algn="t"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1778000">
            <a:lnSpc>
              <a:spcPct val="90000"/>
            </a:lnSpc>
            <a:spcBef>
              <a:spcPct val="0"/>
            </a:spcBef>
            <a:spcAft>
              <a:spcPct val="35000"/>
            </a:spcAft>
          </a:pPr>
          <a:endParaRPr lang="ru-RU" sz="4000" kern="1200" dirty="0"/>
        </a:p>
      </dsp:txBody>
      <dsp:txXfrm>
        <a:off x="2500853" y="2330454"/>
        <a:ext cx="1695036" cy="1667012"/>
      </dsp:txXfrm>
    </dsp:sp>
    <dsp:sp modelId="{3DECB3F0-F392-4553-9EF5-866E95E5E466}">
      <dsp:nvSpPr>
        <dsp:cNvPr id="0" name=""/>
        <dsp:cNvSpPr/>
      </dsp:nvSpPr>
      <dsp:spPr>
        <a:xfrm rot="10800000">
          <a:off x="521815" y="2952601"/>
          <a:ext cx="1538445" cy="422718"/>
        </a:xfrm>
        <a:prstGeom prst="leftArrow">
          <a:avLst>
            <a:gd name="adj1" fmla="val 60000"/>
            <a:gd name="adj2" fmla="val 50000"/>
          </a:avLst>
        </a:prstGeom>
        <a:solidFill>
          <a:srgbClr val="003300"/>
        </a:solidFill>
        <a:ln>
          <a:solidFill>
            <a:srgbClr val="003300"/>
          </a:solidFill>
        </a:ln>
        <a:effectLst>
          <a:outerShdw blurRad="38100" dist="25400" dir="5400000" algn="t" rotWithShape="0">
            <a:srgbClr val="000000">
              <a:alpha val="50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92C700D1-E8BD-4D81-825A-F6B33E80A919}">
      <dsp:nvSpPr>
        <dsp:cNvPr id="0" name=""/>
        <dsp:cNvSpPr/>
      </dsp:nvSpPr>
      <dsp:spPr>
        <a:xfrm>
          <a:off x="-106329" y="2661444"/>
          <a:ext cx="1256290" cy="1005032"/>
        </a:xfrm>
        <a:prstGeom prst="ellipse">
          <a:avLst/>
        </a:prstGeom>
        <a:solidFill>
          <a:srgbClr val="CCFF99"/>
        </a:solidFill>
        <a:ln>
          <a:solidFill>
            <a:srgbClr val="003300"/>
          </a:solidFill>
        </a:ln>
        <a:effectLst>
          <a:outerShdw blurRad="38100" dist="25400" dir="5400000" algn="t"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lvl="0" algn="ctr" defTabSz="622300">
            <a:lnSpc>
              <a:spcPct val="90000"/>
            </a:lnSpc>
            <a:spcBef>
              <a:spcPct val="0"/>
            </a:spcBef>
            <a:spcAft>
              <a:spcPct val="35000"/>
            </a:spcAft>
          </a:pPr>
          <a:r>
            <a:rPr lang="uk-UA" sz="1400" b="1" kern="1200" dirty="0" err="1" smtClean="0">
              <a:solidFill>
                <a:srgbClr val="003300"/>
              </a:solidFill>
              <a:latin typeface="Arial" pitchFamily="34" charset="0"/>
              <a:cs typeface="Arial" pitchFamily="34" charset="0"/>
            </a:rPr>
            <a:t>Опти-</a:t>
          </a:r>
          <a:endParaRPr lang="uk-UA" sz="1400" b="1" kern="1200" dirty="0" smtClean="0">
            <a:solidFill>
              <a:srgbClr val="003300"/>
            </a:solidFill>
            <a:latin typeface="Arial" pitchFamily="34" charset="0"/>
            <a:cs typeface="Arial" pitchFamily="34" charset="0"/>
          </a:endParaRPr>
        </a:p>
        <a:p>
          <a:pPr lvl="0" algn="ctr" defTabSz="622300">
            <a:lnSpc>
              <a:spcPct val="90000"/>
            </a:lnSpc>
            <a:spcBef>
              <a:spcPct val="0"/>
            </a:spcBef>
            <a:spcAft>
              <a:spcPct val="35000"/>
            </a:spcAft>
          </a:pPr>
          <a:r>
            <a:rPr lang="uk-UA" sz="1400" b="1" kern="1200" dirty="0" err="1" smtClean="0">
              <a:solidFill>
                <a:srgbClr val="003300"/>
              </a:solidFill>
              <a:latin typeface="Arial" pitchFamily="34" charset="0"/>
              <a:cs typeface="Arial" pitchFamily="34" charset="0"/>
            </a:rPr>
            <a:t>мізм</a:t>
          </a:r>
          <a:endParaRPr lang="ru-RU" sz="1400" b="1" kern="1200" dirty="0">
            <a:solidFill>
              <a:srgbClr val="003300"/>
            </a:solidFill>
            <a:latin typeface="Arial" pitchFamily="34" charset="0"/>
            <a:cs typeface="Arial" pitchFamily="34" charset="0"/>
          </a:endParaRPr>
        </a:p>
      </dsp:txBody>
      <dsp:txXfrm>
        <a:off x="77650" y="2808628"/>
        <a:ext cx="888332" cy="710664"/>
      </dsp:txXfrm>
    </dsp:sp>
    <dsp:sp modelId="{B4AC7C3C-94DC-4DB5-858A-A6A663DA45C0}">
      <dsp:nvSpPr>
        <dsp:cNvPr id="0" name=""/>
        <dsp:cNvSpPr/>
      </dsp:nvSpPr>
      <dsp:spPr>
        <a:xfrm rot="12206669">
          <a:off x="691342" y="2134630"/>
          <a:ext cx="1541659" cy="422718"/>
        </a:xfrm>
        <a:prstGeom prst="leftArrow">
          <a:avLst>
            <a:gd name="adj1" fmla="val 60000"/>
            <a:gd name="adj2" fmla="val 50000"/>
          </a:avLst>
        </a:prstGeom>
        <a:solidFill>
          <a:srgbClr val="003300"/>
        </a:solidFill>
        <a:ln>
          <a:noFill/>
        </a:ln>
        <a:effectLst>
          <a:outerShdw blurRad="38100" dist="25400" dir="5400000" algn="t" rotWithShape="0">
            <a:srgbClr val="000000">
              <a:alpha val="50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2503E4C4-0F82-4263-953C-46579BC627EE}">
      <dsp:nvSpPr>
        <dsp:cNvPr id="0" name=""/>
        <dsp:cNvSpPr/>
      </dsp:nvSpPr>
      <dsp:spPr>
        <a:xfrm>
          <a:off x="126832" y="1536791"/>
          <a:ext cx="1256290" cy="1005032"/>
        </a:xfrm>
        <a:prstGeom prst="ellipse">
          <a:avLst/>
        </a:prstGeom>
        <a:solidFill>
          <a:srgbClr val="CCFF99"/>
        </a:solidFill>
        <a:ln>
          <a:solidFill>
            <a:srgbClr val="003300"/>
          </a:solidFill>
        </a:ln>
        <a:effectLst>
          <a:outerShdw blurRad="38100" dist="25400" dir="5400000" algn="t"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533400">
            <a:lnSpc>
              <a:spcPct val="90000"/>
            </a:lnSpc>
            <a:spcBef>
              <a:spcPct val="0"/>
            </a:spcBef>
            <a:spcAft>
              <a:spcPct val="35000"/>
            </a:spcAft>
          </a:pPr>
          <a:r>
            <a:rPr lang="uk-UA" sz="1200" b="1" kern="1200" dirty="0" err="1" smtClean="0">
              <a:solidFill>
                <a:srgbClr val="003300"/>
              </a:solidFill>
              <a:latin typeface="Arial Black" pitchFamily="34" charset="0"/>
            </a:rPr>
            <a:t>Мрійли-</a:t>
          </a:r>
          <a:endParaRPr lang="uk-UA" sz="1200" b="1" kern="1200" dirty="0" smtClean="0">
            <a:solidFill>
              <a:srgbClr val="003300"/>
            </a:solidFill>
            <a:latin typeface="Arial Black" pitchFamily="34" charset="0"/>
          </a:endParaRPr>
        </a:p>
        <a:p>
          <a:pPr lvl="0" algn="ctr" defTabSz="533400">
            <a:lnSpc>
              <a:spcPct val="90000"/>
            </a:lnSpc>
            <a:spcBef>
              <a:spcPct val="0"/>
            </a:spcBef>
            <a:spcAft>
              <a:spcPct val="35000"/>
            </a:spcAft>
          </a:pPr>
          <a:r>
            <a:rPr lang="uk-UA" sz="1200" b="1" kern="1200" dirty="0" smtClean="0">
              <a:solidFill>
                <a:srgbClr val="003300"/>
              </a:solidFill>
              <a:latin typeface="Arial Black" pitchFamily="34" charset="0"/>
            </a:rPr>
            <a:t>вість</a:t>
          </a:r>
          <a:endParaRPr lang="ru-RU" sz="1200" b="1" kern="1200" dirty="0">
            <a:solidFill>
              <a:srgbClr val="003300"/>
            </a:solidFill>
            <a:latin typeface="Arial Black" pitchFamily="34" charset="0"/>
          </a:endParaRPr>
        </a:p>
      </dsp:txBody>
      <dsp:txXfrm>
        <a:off x="310811" y="1683975"/>
        <a:ext cx="888332" cy="710664"/>
      </dsp:txXfrm>
    </dsp:sp>
    <dsp:sp modelId="{515F6E88-9643-48E2-9091-082F0096B658}">
      <dsp:nvSpPr>
        <dsp:cNvPr id="0" name=""/>
        <dsp:cNvSpPr/>
      </dsp:nvSpPr>
      <dsp:spPr>
        <a:xfrm rot="13693825">
          <a:off x="1100152" y="1371121"/>
          <a:ext cx="1671447" cy="422718"/>
        </a:xfrm>
        <a:prstGeom prst="leftArrow">
          <a:avLst>
            <a:gd name="adj1" fmla="val 60000"/>
            <a:gd name="adj2" fmla="val 50000"/>
          </a:avLst>
        </a:prstGeom>
        <a:solidFill>
          <a:srgbClr val="003300"/>
        </a:solidFill>
        <a:ln>
          <a:solidFill>
            <a:srgbClr val="003300"/>
          </a:solidFill>
        </a:ln>
        <a:effectLst>
          <a:outerShdw blurRad="38100" dist="25400" dir="5400000" algn="t" rotWithShape="0">
            <a:srgbClr val="000000">
              <a:alpha val="50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E00AED22-D063-4E1C-B0B1-3222DD139084}">
      <dsp:nvSpPr>
        <dsp:cNvPr id="0" name=""/>
        <dsp:cNvSpPr/>
      </dsp:nvSpPr>
      <dsp:spPr>
        <a:xfrm>
          <a:off x="751024" y="456656"/>
          <a:ext cx="1256290" cy="1005032"/>
        </a:xfrm>
        <a:prstGeom prst="ellipse">
          <a:avLst/>
        </a:prstGeom>
        <a:solidFill>
          <a:srgbClr val="CCFF99"/>
        </a:solidFill>
        <a:ln>
          <a:solidFill>
            <a:srgbClr val="003300"/>
          </a:solidFill>
        </a:ln>
        <a:effectLst>
          <a:outerShdw blurRad="38100" dist="25400" dir="5400000" algn="t"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533400">
            <a:lnSpc>
              <a:spcPct val="90000"/>
            </a:lnSpc>
            <a:spcBef>
              <a:spcPct val="0"/>
            </a:spcBef>
            <a:spcAft>
              <a:spcPct val="35000"/>
            </a:spcAft>
          </a:pPr>
          <a:r>
            <a:rPr lang="uk-UA" sz="1200" b="1" kern="1200" dirty="0" err="1" smtClean="0">
              <a:solidFill>
                <a:srgbClr val="003300"/>
              </a:solidFill>
              <a:latin typeface="Arial Black" pitchFamily="34" charset="0"/>
            </a:rPr>
            <a:t>Допитли-вість</a:t>
          </a:r>
          <a:endParaRPr lang="ru-RU" sz="1200" b="1" kern="1200" dirty="0">
            <a:solidFill>
              <a:srgbClr val="003300"/>
            </a:solidFill>
            <a:latin typeface="Arial Black" pitchFamily="34" charset="0"/>
          </a:endParaRPr>
        </a:p>
      </dsp:txBody>
      <dsp:txXfrm>
        <a:off x="935003" y="603840"/>
        <a:ext cx="888332" cy="710664"/>
      </dsp:txXfrm>
    </dsp:sp>
    <dsp:sp modelId="{A6AC8EBB-621E-4828-9FA9-16F19201BE6C}">
      <dsp:nvSpPr>
        <dsp:cNvPr id="0" name=""/>
        <dsp:cNvSpPr/>
      </dsp:nvSpPr>
      <dsp:spPr>
        <a:xfrm rot="15375071">
          <a:off x="2150384" y="1020176"/>
          <a:ext cx="1450336" cy="422718"/>
        </a:xfrm>
        <a:prstGeom prst="leftArrow">
          <a:avLst>
            <a:gd name="adj1" fmla="val 60000"/>
            <a:gd name="adj2" fmla="val 50000"/>
          </a:avLst>
        </a:prstGeom>
        <a:solidFill>
          <a:srgbClr val="003300"/>
        </a:solidFill>
        <a:ln>
          <a:noFill/>
        </a:ln>
        <a:effectLst>
          <a:outerShdw blurRad="38100" dist="25400" dir="5400000" algn="t" rotWithShape="0">
            <a:srgbClr val="000000">
              <a:alpha val="50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CDF93A9B-1134-460C-B8B9-46174A2BF62F}">
      <dsp:nvSpPr>
        <dsp:cNvPr id="0" name=""/>
        <dsp:cNvSpPr/>
      </dsp:nvSpPr>
      <dsp:spPr>
        <a:xfrm>
          <a:off x="2075059" y="24629"/>
          <a:ext cx="1256290" cy="1005032"/>
        </a:xfrm>
        <a:prstGeom prst="ellipse">
          <a:avLst/>
        </a:prstGeom>
        <a:solidFill>
          <a:srgbClr val="CCFF99"/>
        </a:solidFill>
        <a:ln>
          <a:solidFill>
            <a:srgbClr val="003300"/>
          </a:solidFill>
        </a:ln>
        <a:effectLst>
          <a:outerShdw blurRad="38100" dist="25400" dir="5400000" algn="t"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533400">
            <a:lnSpc>
              <a:spcPct val="90000"/>
            </a:lnSpc>
            <a:spcBef>
              <a:spcPct val="0"/>
            </a:spcBef>
            <a:spcAft>
              <a:spcPct val="35000"/>
            </a:spcAft>
          </a:pPr>
          <a:r>
            <a:rPr lang="uk-UA" sz="1200" b="1" kern="1200" dirty="0" smtClean="0">
              <a:solidFill>
                <a:srgbClr val="003300"/>
              </a:solidFill>
              <a:latin typeface="Arial Black" pitchFamily="34" charset="0"/>
            </a:rPr>
            <a:t>Чуйність </a:t>
          </a:r>
          <a:endParaRPr lang="ru-RU" sz="1200" b="1" kern="1200" dirty="0">
            <a:solidFill>
              <a:srgbClr val="003300"/>
            </a:solidFill>
            <a:latin typeface="Arial Black" pitchFamily="34" charset="0"/>
          </a:endParaRPr>
        </a:p>
      </dsp:txBody>
      <dsp:txXfrm>
        <a:off x="2259038" y="171813"/>
        <a:ext cx="888332" cy="710664"/>
      </dsp:txXfrm>
    </dsp:sp>
    <dsp:sp modelId="{E39395A5-1D81-4671-9F7B-3C0B6B286584}">
      <dsp:nvSpPr>
        <dsp:cNvPr id="0" name=""/>
        <dsp:cNvSpPr/>
      </dsp:nvSpPr>
      <dsp:spPr>
        <a:xfrm rot="17097127">
          <a:off x="3156764" y="1060967"/>
          <a:ext cx="1393551" cy="422718"/>
        </a:xfrm>
        <a:prstGeom prst="leftArrow">
          <a:avLst>
            <a:gd name="adj1" fmla="val 60000"/>
            <a:gd name="adj2" fmla="val 50000"/>
          </a:avLst>
        </a:prstGeom>
        <a:solidFill>
          <a:srgbClr val="003300"/>
        </a:solidFill>
        <a:ln>
          <a:noFill/>
        </a:ln>
        <a:effectLst>
          <a:outerShdw blurRad="38100" dist="25400" dir="5400000" algn="t" rotWithShape="0">
            <a:srgbClr val="000000">
              <a:alpha val="50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76A17E46-5F2C-45C0-95C7-08F49E022F3B}">
      <dsp:nvSpPr>
        <dsp:cNvPr id="0" name=""/>
        <dsp:cNvSpPr/>
      </dsp:nvSpPr>
      <dsp:spPr>
        <a:xfrm>
          <a:off x="3405170" y="96626"/>
          <a:ext cx="1256290" cy="1005032"/>
        </a:xfrm>
        <a:prstGeom prst="ellipse">
          <a:avLst/>
        </a:prstGeom>
        <a:solidFill>
          <a:srgbClr val="CCFF99"/>
        </a:solidFill>
        <a:ln>
          <a:solidFill>
            <a:srgbClr val="003300"/>
          </a:solidFill>
        </a:ln>
        <a:effectLst>
          <a:outerShdw blurRad="38100" dist="25400" dir="5400000" algn="t"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lvl="0" algn="ctr" defTabSz="444500">
            <a:lnSpc>
              <a:spcPct val="90000"/>
            </a:lnSpc>
            <a:spcBef>
              <a:spcPct val="0"/>
            </a:spcBef>
            <a:spcAft>
              <a:spcPct val="35000"/>
            </a:spcAft>
          </a:pPr>
          <a:r>
            <a:rPr lang="uk-UA" sz="1000" b="1" kern="1200" dirty="0" err="1" smtClean="0">
              <a:solidFill>
                <a:srgbClr val="003300"/>
              </a:solidFill>
              <a:latin typeface="Arial Black" pitchFamily="34" charset="0"/>
            </a:rPr>
            <a:t>Спостереж-</a:t>
          </a:r>
          <a:endParaRPr lang="uk-UA" sz="1000" b="1" kern="1200" dirty="0" smtClean="0">
            <a:solidFill>
              <a:srgbClr val="003300"/>
            </a:solidFill>
            <a:latin typeface="Arial Black" pitchFamily="34" charset="0"/>
          </a:endParaRPr>
        </a:p>
        <a:p>
          <a:pPr lvl="0" algn="ctr" defTabSz="444500">
            <a:lnSpc>
              <a:spcPct val="90000"/>
            </a:lnSpc>
            <a:spcBef>
              <a:spcPct val="0"/>
            </a:spcBef>
            <a:spcAft>
              <a:spcPct val="35000"/>
            </a:spcAft>
          </a:pPr>
          <a:r>
            <a:rPr lang="uk-UA" sz="1000" b="1" kern="1200" dirty="0" err="1" smtClean="0">
              <a:solidFill>
                <a:srgbClr val="003300"/>
              </a:solidFill>
              <a:latin typeface="Arial Black" pitchFamily="34" charset="0"/>
            </a:rPr>
            <a:t>ливість</a:t>
          </a:r>
          <a:endParaRPr lang="ru-RU" sz="1000" b="1" kern="1200" dirty="0">
            <a:solidFill>
              <a:srgbClr val="003300"/>
            </a:solidFill>
            <a:latin typeface="Arial Black" pitchFamily="34" charset="0"/>
          </a:endParaRPr>
        </a:p>
      </dsp:txBody>
      <dsp:txXfrm>
        <a:off x="3589149" y="243810"/>
        <a:ext cx="888332" cy="710664"/>
      </dsp:txXfrm>
    </dsp:sp>
    <dsp:sp modelId="{8117DD9B-777C-463A-95F5-D930078F3345}">
      <dsp:nvSpPr>
        <dsp:cNvPr id="0" name=""/>
        <dsp:cNvSpPr/>
      </dsp:nvSpPr>
      <dsp:spPr>
        <a:xfrm rot="18849437">
          <a:off x="3999256" y="1462746"/>
          <a:ext cx="1591552" cy="422718"/>
        </a:xfrm>
        <a:prstGeom prst="leftArrow">
          <a:avLst>
            <a:gd name="adj1" fmla="val 60000"/>
            <a:gd name="adj2" fmla="val 50000"/>
          </a:avLst>
        </a:prstGeom>
        <a:solidFill>
          <a:srgbClr val="003300"/>
        </a:solidFill>
        <a:ln>
          <a:noFill/>
        </a:ln>
        <a:effectLst>
          <a:outerShdw blurRad="38100" dist="25400" dir="5400000" algn="t" rotWithShape="0">
            <a:srgbClr val="000000">
              <a:alpha val="50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1D9FF755-2D99-4F33-BEFE-382D1D02EB2E}">
      <dsp:nvSpPr>
        <dsp:cNvPr id="0" name=""/>
        <dsp:cNvSpPr/>
      </dsp:nvSpPr>
      <dsp:spPr>
        <a:xfrm>
          <a:off x="4721249" y="600675"/>
          <a:ext cx="1256290" cy="1005032"/>
        </a:xfrm>
        <a:prstGeom prst="ellipse">
          <a:avLst/>
        </a:prstGeom>
        <a:solidFill>
          <a:srgbClr val="CCFF99"/>
        </a:solidFill>
        <a:ln>
          <a:solidFill>
            <a:srgbClr val="003300"/>
          </a:solidFill>
        </a:ln>
        <a:effectLst>
          <a:outerShdw blurRad="38100" dist="25400" dir="5400000" algn="t"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533400">
            <a:lnSpc>
              <a:spcPct val="90000"/>
            </a:lnSpc>
            <a:spcBef>
              <a:spcPct val="0"/>
            </a:spcBef>
            <a:spcAft>
              <a:spcPct val="35000"/>
            </a:spcAft>
          </a:pPr>
          <a:r>
            <a:rPr lang="ru-RU" sz="1200" b="1" kern="1200" dirty="0" smtClean="0">
              <a:solidFill>
                <a:srgbClr val="003300"/>
              </a:solidFill>
              <a:latin typeface="Arial Black" pitchFamily="34" charset="0"/>
            </a:rPr>
            <a:t>Н</a:t>
          </a:r>
          <a:r>
            <a:rPr lang="uk-UA" sz="1200" b="1" kern="1200" dirty="0" err="1" smtClean="0">
              <a:solidFill>
                <a:srgbClr val="003300"/>
              </a:solidFill>
              <a:latin typeface="Arial Black" pitchFamily="34" charset="0"/>
            </a:rPr>
            <a:t>іжність</a:t>
          </a:r>
          <a:endParaRPr lang="ru-RU" sz="1200" b="1" kern="1200" dirty="0">
            <a:solidFill>
              <a:srgbClr val="003300"/>
            </a:solidFill>
            <a:latin typeface="Arial Black" pitchFamily="34" charset="0"/>
          </a:endParaRPr>
        </a:p>
      </dsp:txBody>
      <dsp:txXfrm>
        <a:off x="4905228" y="747859"/>
        <a:ext cx="888332" cy="710664"/>
      </dsp:txXfrm>
    </dsp:sp>
    <dsp:sp modelId="{4983E874-2CA8-42AA-BDD2-0D42A3AD0FD1}">
      <dsp:nvSpPr>
        <dsp:cNvPr id="0" name=""/>
        <dsp:cNvSpPr/>
      </dsp:nvSpPr>
      <dsp:spPr>
        <a:xfrm rot="20372705">
          <a:off x="4504053" y="2237805"/>
          <a:ext cx="1521444" cy="422718"/>
        </a:xfrm>
        <a:prstGeom prst="leftArrow">
          <a:avLst>
            <a:gd name="adj1" fmla="val 60000"/>
            <a:gd name="adj2" fmla="val 50000"/>
          </a:avLst>
        </a:prstGeom>
        <a:solidFill>
          <a:srgbClr val="003300"/>
        </a:solidFill>
        <a:ln>
          <a:noFill/>
        </a:ln>
        <a:effectLst>
          <a:outerShdw blurRad="38100" dist="25400" dir="5400000" algn="t" rotWithShape="0">
            <a:srgbClr val="000000">
              <a:alpha val="50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19B3BFA4-05D7-42B6-BC34-0C90648F3FCC}">
      <dsp:nvSpPr>
        <dsp:cNvPr id="0" name=""/>
        <dsp:cNvSpPr/>
      </dsp:nvSpPr>
      <dsp:spPr>
        <a:xfrm>
          <a:off x="5349387" y="1680799"/>
          <a:ext cx="1256290" cy="1005032"/>
        </a:xfrm>
        <a:prstGeom prst="ellipse">
          <a:avLst/>
        </a:prstGeom>
        <a:solidFill>
          <a:srgbClr val="CCFF99"/>
        </a:solidFill>
        <a:ln>
          <a:solidFill>
            <a:srgbClr val="003300"/>
          </a:solidFill>
        </a:ln>
        <a:effectLst>
          <a:outerShdw blurRad="38100" dist="25400" dir="5400000" algn="t"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533400">
            <a:lnSpc>
              <a:spcPct val="90000"/>
            </a:lnSpc>
            <a:spcBef>
              <a:spcPct val="0"/>
            </a:spcBef>
            <a:spcAft>
              <a:spcPct val="35000"/>
            </a:spcAft>
          </a:pPr>
          <a:r>
            <a:rPr lang="uk-UA" sz="1200" b="1" kern="1200" dirty="0" smtClean="0">
              <a:solidFill>
                <a:srgbClr val="003300"/>
              </a:solidFill>
              <a:latin typeface="Arial" pitchFamily="34" charset="0"/>
              <a:cs typeface="Arial" pitchFamily="34" charset="0"/>
            </a:rPr>
            <a:t>Гуманність </a:t>
          </a:r>
          <a:endParaRPr lang="ru-RU" sz="1200" b="1" kern="1200" dirty="0">
            <a:solidFill>
              <a:srgbClr val="003300"/>
            </a:solidFill>
            <a:latin typeface="Arial" pitchFamily="34" charset="0"/>
            <a:cs typeface="Arial" pitchFamily="34" charset="0"/>
          </a:endParaRPr>
        </a:p>
      </dsp:txBody>
      <dsp:txXfrm>
        <a:off x="5533366" y="1827983"/>
        <a:ext cx="888332" cy="710664"/>
      </dsp:txXfrm>
    </dsp:sp>
    <dsp:sp modelId="{41D52F70-22B2-4F4B-8C94-FA72240ABBE6}">
      <dsp:nvSpPr>
        <dsp:cNvPr id="0" name=""/>
        <dsp:cNvSpPr/>
      </dsp:nvSpPr>
      <dsp:spPr>
        <a:xfrm rot="121392">
          <a:off x="4614707" y="3092322"/>
          <a:ext cx="1530082" cy="422718"/>
        </a:xfrm>
        <a:prstGeom prst="leftArrow">
          <a:avLst>
            <a:gd name="adj1" fmla="val 60000"/>
            <a:gd name="adj2" fmla="val 50000"/>
          </a:avLst>
        </a:prstGeom>
        <a:solidFill>
          <a:srgbClr val="003300"/>
        </a:solidFill>
        <a:ln>
          <a:noFill/>
        </a:ln>
        <a:effectLst>
          <a:outerShdw blurRad="38100" dist="25400" dir="5400000" algn="t" rotWithShape="0">
            <a:srgbClr val="000000">
              <a:alpha val="50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5A562C3F-0D76-4B36-B9C2-B2C251500AF9}">
      <dsp:nvSpPr>
        <dsp:cNvPr id="0" name=""/>
        <dsp:cNvSpPr/>
      </dsp:nvSpPr>
      <dsp:spPr>
        <a:xfrm>
          <a:off x="5536150" y="2760920"/>
          <a:ext cx="1256290" cy="1005032"/>
        </a:xfrm>
        <a:prstGeom prst="ellipse">
          <a:avLst/>
        </a:prstGeom>
        <a:solidFill>
          <a:srgbClr val="CCFF99"/>
        </a:solidFill>
        <a:ln>
          <a:solidFill>
            <a:srgbClr val="003300"/>
          </a:solidFill>
        </a:ln>
        <a:effectLst>
          <a:outerShdw blurRad="38100" dist="25400" dir="5400000" algn="t"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lvl="0" algn="ctr" defTabSz="622300">
            <a:lnSpc>
              <a:spcPct val="90000"/>
            </a:lnSpc>
            <a:spcBef>
              <a:spcPct val="0"/>
            </a:spcBef>
            <a:spcAft>
              <a:spcPct val="35000"/>
            </a:spcAft>
          </a:pPr>
          <a:r>
            <a:rPr lang="uk-UA" sz="1400" b="1" kern="1200" dirty="0" smtClean="0">
              <a:solidFill>
                <a:srgbClr val="003300"/>
              </a:solidFill>
              <a:latin typeface="Arial" pitchFamily="34" charset="0"/>
              <a:cs typeface="Arial" pitchFamily="34" charset="0"/>
            </a:rPr>
            <a:t>Уміння бачити красу</a:t>
          </a:r>
          <a:endParaRPr lang="ru-RU" sz="1400" b="1" kern="1200" dirty="0">
            <a:solidFill>
              <a:srgbClr val="003300"/>
            </a:solidFill>
            <a:latin typeface="Arial" pitchFamily="34" charset="0"/>
            <a:cs typeface="Arial" pitchFamily="34" charset="0"/>
          </a:endParaRPr>
        </a:p>
      </dsp:txBody>
      <dsp:txXfrm>
        <a:off x="5720129" y="2908104"/>
        <a:ext cx="888332" cy="71066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B4443A-851E-4BCB-917C-47B073C7EEC6}">
      <dsp:nvSpPr>
        <dsp:cNvPr id="0" name=""/>
        <dsp:cNvSpPr/>
      </dsp:nvSpPr>
      <dsp:spPr>
        <a:xfrm rot="10800000">
          <a:off x="1266581" y="133137"/>
          <a:ext cx="4381168" cy="469861"/>
        </a:xfrm>
        <a:prstGeom prst="homePlat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7196" tIns="91440" rIns="170688" bIns="91440" numCol="1" spcCol="1270" anchor="ctr" anchorCtr="0">
          <a:noAutofit/>
        </a:bodyPr>
        <a:lstStyle/>
        <a:p>
          <a:pPr lvl="0" algn="ctr" defTabSz="1066800">
            <a:lnSpc>
              <a:spcPct val="90000"/>
            </a:lnSpc>
            <a:spcBef>
              <a:spcPct val="0"/>
            </a:spcBef>
            <a:spcAft>
              <a:spcPct val="35000"/>
            </a:spcAft>
          </a:pPr>
          <a:r>
            <a:rPr lang="uk-UA" sz="2400" b="1" kern="1200" dirty="0"/>
            <a:t>Де Ти З</a:t>
          </a:r>
          <a:r>
            <a:rPr lang="ru-RU" sz="2400" b="1" kern="1200" dirty="0"/>
            <a:t>`</a:t>
          </a:r>
          <a:r>
            <a:rPr lang="uk-UA" sz="2400" b="1" kern="1200" dirty="0" err="1"/>
            <a:t>їСи</a:t>
          </a:r>
          <a:r>
            <a:rPr lang="uk-UA" sz="2400" b="1" kern="1200" dirty="0"/>
            <a:t> Ці </a:t>
          </a:r>
          <a:r>
            <a:rPr lang="uk-UA" sz="2400" b="1" kern="1200" dirty="0" err="1"/>
            <a:t>ЛиНи</a:t>
          </a:r>
          <a:endParaRPr lang="ru-RU" sz="2400" b="1" kern="1200" dirty="0"/>
        </a:p>
      </dsp:txBody>
      <dsp:txXfrm rot="10800000">
        <a:off x="1384046" y="133137"/>
        <a:ext cx="4263703" cy="469861"/>
      </dsp:txXfrm>
    </dsp:sp>
    <dsp:sp modelId="{DC3FD121-1ACA-4C2C-8B51-F082F17514E8}">
      <dsp:nvSpPr>
        <dsp:cNvPr id="0" name=""/>
        <dsp:cNvSpPr/>
      </dsp:nvSpPr>
      <dsp:spPr>
        <a:xfrm>
          <a:off x="940473" y="709"/>
          <a:ext cx="652214" cy="734717"/>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11000" b="-11000"/>
          </a:stretch>
        </a:blipFill>
        <a:ln w="12700" cap="flat" cmpd="sng" algn="ctr">
          <a:solidFill>
            <a:srgbClr val="C00000"/>
          </a:solidFill>
          <a:prstDash val="solid"/>
        </a:ln>
        <a:effectLst/>
      </dsp:spPr>
      <dsp:style>
        <a:lnRef idx="2">
          <a:scrgbClr r="0" g="0" b="0"/>
        </a:lnRef>
        <a:fillRef idx="1">
          <a:scrgbClr r="0" g="0" b="0"/>
        </a:fillRef>
        <a:effectRef idx="0">
          <a:scrgbClr r="0" g="0" b="0"/>
        </a:effectRef>
        <a:fontRef idx="minor"/>
      </dsp:style>
    </dsp:sp>
    <dsp:sp modelId="{5517BB3A-A795-4469-98F1-F68A99EA4A82}">
      <dsp:nvSpPr>
        <dsp:cNvPr id="0" name=""/>
        <dsp:cNvSpPr/>
      </dsp:nvSpPr>
      <dsp:spPr>
        <a:xfrm rot="10800000">
          <a:off x="1282314" y="928834"/>
          <a:ext cx="4381168" cy="469861"/>
        </a:xfrm>
        <a:prstGeom prst="homePlat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7196" tIns="121920" rIns="227584" bIns="121920" numCol="1" spcCol="1270" anchor="ctr" anchorCtr="0">
          <a:noAutofit/>
        </a:bodyPr>
        <a:lstStyle/>
        <a:p>
          <a:pPr lvl="0" algn="ctr" defTabSz="1422400">
            <a:lnSpc>
              <a:spcPct val="90000"/>
            </a:lnSpc>
            <a:spcBef>
              <a:spcPct val="0"/>
            </a:spcBef>
            <a:spcAft>
              <a:spcPct val="35000"/>
            </a:spcAft>
          </a:pPr>
          <a:r>
            <a:rPr lang="uk-UA" sz="3200" b="1" kern="1200" dirty="0" err="1" smtClean="0"/>
            <a:t>МаВПа</a:t>
          </a:r>
          <a:r>
            <a:rPr lang="uk-UA" sz="3200" b="1" kern="1200" dirty="0" smtClean="0"/>
            <a:t> </a:t>
          </a:r>
          <a:r>
            <a:rPr lang="uk-UA" sz="3200" b="1" kern="1200" dirty="0" err="1"/>
            <a:t>БуФ</a:t>
          </a:r>
          <a:r>
            <a:rPr lang="uk-UA" sz="3200" b="1" kern="1200" dirty="0"/>
            <a:t> </a:t>
          </a:r>
          <a:endParaRPr lang="ru-RU" sz="3200" b="1" kern="1200" dirty="0"/>
        </a:p>
      </dsp:txBody>
      <dsp:txXfrm rot="10800000">
        <a:off x="1399779" y="928834"/>
        <a:ext cx="4263703" cy="469861"/>
      </dsp:txXfrm>
    </dsp:sp>
    <dsp:sp modelId="{557AD175-B7C7-4963-B5A8-1B3B7FBE8EAB}">
      <dsp:nvSpPr>
        <dsp:cNvPr id="0" name=""/>
        <dsp:cNvSpPr/>
      </dsp:nvSpPr>
      <dsp:spPr>
        <a:xfrm>
          <a:off x="953174" y="875683"/>
          <a:ext cx="601413" cy="674100"/>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25000" r="-25000"/>
          </a:stretch>
        </a:blipFill>
        <a:ln w="12700" cap="flat" cmpd="sng" algn="ctr">
          <a:solidFill>
            <a:srgbClr val="C00000"/>
          </a:solidFill>
          <a:prstDash val="solid"/>
        </a:ln>
        <a:effectLst/>
      </dsp:spPr>
      <dsp:style>
        <a:lnRef idx="2">
          <a:scrgbClr r="0" g="0" b="0"/>
        </a:lnRef>
        <a:fillRef idx="1">
          <a:scrgbClr r="0" g="0" b="0"/>
        </a:fillRef>
        <a:effectRef idx="0">
          <a:scrgbClr r="0" g="0" b="0"/>
        </a:effectRef>
        <a:fontRef idx="minor"/>
      </dsp:style>
    </dsp:sp>
    <dsp:sp modelId="{0FB951D9-3E98-4CD1-8262-62043E90122D}">
      <dsp:nvSpPr>
        <dsp:cNvPr id="0" name=""/>
        <dsp:cNvSpPr/>
      </dsp:nvSpPr>
      <dsp:spPr>
        <a:xfrm rot="10800000">
          <a:off x="1262323" y="1812306"/>
          <a:ext cx="4381168" cy="469861"/>
        </a:xfrm>
        <a:prstGeom prst="homePlat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7196" tIns="83820" rIns="156464" bIns="83820" numCol="1" spcCol="1270" anchor="ctr" anchorCtr="0">
          <a:noAutofit/>
        </a:bodyPr>
        <a:lstStyle/>
        <a:p>
          <a:pPr lvl="0" algn="ctr" defTabSz="977900">
            <a:lnSpc>
              <a:spcPct val="90000"/>
            </a:lnSpc>
            <a:spcBef>
              <a:spcPct val="0"/>
            </a:spcBef>
            <a:spcAft>
              <a:spcPct val="35000"/>
            </a:spcAft>
          </a:pPr>
          <a:r>
            <a:rPr lang="uk-UA" sz="2200" b="1" kern="1200"/>
            <a:t>Де Ти З</a:t>
          </a:r>
          <a:r>
            <a:rPr lang="ru-RU" sz="2200" b="1" kern="1200"/>
            <a:t>`</a:t>
          </a:r>
          <a:r>
            <a:rPr lang="uk-UA" sz="2200" b="1" kern="1200"/>
            <a:t>їСи Цю ЧаШу ЖиРу</a:t>
          </a:r>
          <a:endParaRPr lang="ru-RU" sz="2200" b="1" kern="1200"/>
        </a:p>
      </dsp:txBody>
      <dsp:txXfrm rot="10800000">
        <a:off x="1379788" y="1812306"/>
        <a:ext cx="4263703" cy="469861"/>
      </dsp:txXfrm>
    </dsp:sp>
    <dsp:sp modelId="{EFCD4F2C-037F-4923-8449-36A582888C25}">
      <dsp:nvSpPr>
        <dsp:cNvPr id="0" name=""/>
        <dsp:cNvSpPr/>
      </dsp:nvSpPr>
      <dsp:spPr>
        <a:xfrm>
          <a:off x="944732" y="1690041"/>
          <a:ext cx="635182" cy="714391"/>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7000" r="-7000"/>
          </a:stretch>
        </a:blipFill>
        <a:ln w="12700" cap="flat" cmpd="sng" algn="ctr">
          <a:solidFill>
            <a:srgbClr val="C00000"/>
          </a:solidFill>
          <a:prstDash val="solid"/>
        </a:ln>
        <a:effectLst/>
      </dsp:spPr>
      <dsp:style>
        <a:lnRef idx="2">
          <a:scrgbClr r="0" g="0" b="0"/>
        </a:lnRef>
        <a:fillRef idx="1">
          <a:scrgbClr r="0" g="0" b="0"/>
        </a:fillRef>
        <a:effectRef idx="0">
          <a:scrgbClr r="0" g="0" b="0"/>
        </a:effectRef>
        <a:fontRef idx="minor"/>
      </dsp:style>
    </dsp:sp>
    <dsp:sp modelId="{AD167B9B-5B7C-4106-892F-3AAB05ECE459}">
      <dsp:nvSpPr>
        <dsp:cNvPr id="0" name=""/>
        <dsp:cNvSpPr/>
      </dsp:nvSpPr>
      <dsp:spPr>
        <a:xfrm rot="10800000">
          <a:off x="1253168" y="2693243"/>
          <a:ext cx="4381168" cy="469861"/>
        </a:xfrm>
        <a:prstGeom prst="homePlat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7196" tIns="121920" rIns="227584" bIns="121920" numCol="1" spcCol="1270" anchor="ctr" anchorCtr="0">
          <a:noAutofit/>
        </a:bodyPr>
        <a:lstStyle/>
        <a:p>
          <a:pPr lvl="0" algn="ctr" defTabSz="1422400">
            <a:lnSpc>
              <a:spcPct val="90000"/>
            </a:lnSpc>
            <a:spcBef>
              <a:spcPct val="0"/>
            </a:spcBef>
            <a:spcAft>
              <a:spcPct val="35000"/>
            </a:spcAft>
          </a:pPr>
          <a:r>
            <a:rPr lang="uk-UA" sz="3200" b="1" kern="1200" dirty="0" err="1" smtClean="0"/>
            <a:t>КаФе</a:t>
          </a:r>
          <a:r>
            <a:rPr lang="uk-UA" sz="3200" b="1" kern="1200" dirty="0" smtClean="0"/>
            <a:t> </a:t>
          </a:r>
          <a:r>
            <a:rPr lang="uk-UA" sz="3200" b="1" kern="1200" dirty="0"/>
            <a:t>«</a:t>
          </a:r>
          <a:r>
            <a:rPr lang="uk-UA" sz="3200" b="1" kern="1200" dirty="0" err="1" smtClean="0"/>
            <a:t>ПТаХ</a:t>
          </a:r>
          <a:r>
            <a:rPr lang="uk-UA" sz="3200" b="1" kern="1200" dirty="0" smtClean="0"/>
            <a:t>»</a:t>
          </a:r>
          <a:endParaRPr lang="ru-RU" sz="3200" b="1" kern="1200" dirty="0"/>
        </a:p>
      </dsp:txBody>
      <dsp:txXfrm rot="10800000">
        <a:off x="1370633" y="2693243"/>
        <a:ext cx="4263703" cy="469861"/>
      </dsp:txXfrm>
    </dsp:sp>
    <dsp:sp modelId="{8B5AFCEE-B6A0-44D8-9FD0-243D872D6ACF}">
      <dsp:nvSpPr>
        <dsp:cNvPr id="0" name=""/>
        <dsp:cNvSpPr/>
      </dsp:nvSpPr>
      <dsp:spPr>
        <a:xfrm>
          <a:off x="953886" y="2544689"/>
          <a:ext cx="598565" cy="766968"/>
        </a:xfrm>
        <a:prstGeom prst="ellipse">
          <a:avLst/>
        </a:prstGeom>
        <a:blipFill rotWithShape="1">
          <a:blip xmlns:r="http://schemas.openxmlformats.org/officeDocument/2006/relationships" r:embed="rId4"/>
          <a:stretch>
            <a:fillRect/>
          </a:stretch>
        </a:blipFill>
        <a:ln w="12700" cap="flat" cmpd="sng" algn="ctr">
          <a:solidFill>
            <a:srgbClr val="C00000"/>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3#2">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216C282-CCA2-4C47-8F9F-4B945EF02D60}" type="datetimeFigureOut">
              <a:rPr lang="ru-RU" smtClean="0"/>
              <a:pPr/>
              <a:t>13.11.2022</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6E974C4-1131-4724-AA48-C336E1B3EE11}" type="slidenum">
              <a:rPr lang="ru-RU" smtClean="0"/>
              <a:pPr/>
              <a:t>‹№›</a:t>
            </a:fld>
            <a:endParaRPr lang="ru-RU"/>
          </a:p>
        </p:txBody>
      </p:sp>
    </p:spTree>
    <p:extLst>
      <p:ext uri="{BB962C8B-B14F-4D97-AF65-F5344CB8AC3E}">
        <p14:creationId xmlns:p14="http://schemas.microsoft.com/office/powerpoint/2010/main" val="4544134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B6E974C4-1131-4724-AA48-C336E1B3EE11}" type="slidenum">
              <a:rPr lang="ru-RU" smtClean="0"/>
              <a:pPr/>
              <a:t>26</a:t>
            </a:fld>
            <a:endParaRPr lang="ru-RU"/>
          </a:p>
        </p:txBody>
      </p:sp>
    </p:spTree>
    <p:extLst>
      <p:ext uri="{BB962C8B-B14F-4D97-AF65-F5344CB8AC3E}">
        <p14:creationId xmlns:p14="http://schemas.microsoft.com/office/powerpoint/2010/main" val="8932020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3">
        <a:schemeClr val="bg1"/>
      </p:bgRef>
    </p:bg>
    <p:spTree>
      <p:nvGrpSpPr>
        <p:cNvPr id="1" name=""/>
        <p:cNvGrpSpPr/>
        <p:nvPr/>
      </p:nvGrpSpPr>
      <p:grpSpPr>
        <a:xfrm>
          <a:off x="0" y="0"/>
          <a:ext cx="0" cy="0"/>
          <a:chOff x="0" y="0"/>
          <a:chExt cx="0" cy="0"/>
        </a:xfrm>
      </p:grpSpPr>
      <p:sp>
        <p:nvSpPr>
          <p:cNvPr id="12" name="Прямоугольник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Скругленный прямоугольник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Подзаголовок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p:txBody>
          <a:bodyPr/>
          <a:lstStyle/>
          <a:p>
            <a:fld id="{0CF2FAE2-E78A-4360-BF9A-1D99E7985325}" type="datetimeFigureOut">
              <a:rPr lang="ru-RU" smtClean="0"/>
              <a:pPr/>
              <a:t>13.11.2022</a:t>
            </a:fld>
            <a:endParaRPr lang="ru-RU"/>
          </a:p>
        </p:txBody>
      </p:sp>
      <p:sp>
        <p:nvSpPr>
          <p:cNvPr id="17" name="Нижний колонтитул 16"/>
          <p:cNvSpPr>
            <a:spLocks noGrp="1"/>
          </p:cNvSpPr>
          <p:nvPr>
            <p:ph type="ftr" sz="quarter" idx="11"/>
          </p:nvPr>
        </p:nvSpPr>
        <p:spPr/>
        <p:txBody>
          <a:bodyPr/>
          <a:lstStyle/>
          <a:p>
            <a:endParaRPr lang="ru-RU"/>
          </a:p>
        </p:txBody>
      </p:sp>
      <p:sp>
        <p:nvSpPr>
          <p:cNvPr id="29" name="Номер слайда 28"/>
          <p:cNvSpPr>
            <a:spLocks noGrp="1"/>
          </p:cNvSpPr>
          <p:nvPr>
            <p:ph type="sldNum" sz="quarter" idx="12"/>
          </p:nvPr>
        </p:nvSpPr>
        <p:spPr/>
        <p:txBody>
          <a:bodyPr lIns="0" tIns="0" rIns="0" bIns="0">
            <a:noAutofit/>
          </a:bodyPr>
          <a:lstStyle>
            <a:lvl1pPr>
              <a:defRPr sz="1400">
                <a:solidFill>
                  <a:srgbClr val="FFFFFF"/>
                </a:solidFill>
              </a:defRPr>
            </a:lvl1pPr>
          </a:lstStyle>
          <a:p>
            <a:fld id="{FE606218-0696-429F-835C-1420F7836B9B}" type="slidenum">
              <a:rPr lang="ru-RU" smtClean="0"/>
              <a:pPr/>
              <a:t>‹№›</a:t>
            </a:fld>
            <a:endParaRPr lang="ru-RU"/>
          </a:p>
        </p:txBody>
      </p:sp>
      <p:sp>
        <p:nvSpPr>
          <p:cNvPr id="7" name="Прямоугольник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Заголовок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ru-RU" smtClean="0"/>
              <a:t>Образец заголовка</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0CF2FAE2-E78A-4360-BF9A-1D99E7985325}" type="datetimeFigureOut">
              <a:rPr lang="ru-RU" smtClean="0"/>
              <a:pPr/>
              <a:t>13.11.2022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E606218-0696-429F-835C-1420F7836B9B}"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41"/>
            <a:ext cx="201168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914400" y="274640"/>
            <a:ext cx="55626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0CF2FAE2-E78A-4360-BF9A-1D99E7985325}" type="datetimeFigureOut">
              <a:rPr lang="ru-RU" smtClean="0"/>
              <a:pPr/>
              <a:t>13.11.2022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E606218-0696-429F-835C-1420F7836B9B}"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4" name="Дата 3"/>
          <p:cNvSpPr>
            <a:spLocks noGrp="1"/>
          </p:cNvSpPr>
          <p:nvPr>
            <p:ph type="dt" sz="half" idx="10"/>
          </p:nvPr>
        </p:nvSpPr>
        <p:spPr/>
        <p:txBody>
          <a:bodyPr/>
          <a:lstStyle/>
          <a:p>
            <a:fld id="{0CF2FAE2-E78A-4360-BF9A-1D99E7985325}" type="datetimeFigureOut">
              <a:rPr lang="ru-RU" smtClean="0"/>
              <a:pPr/>
              <a:t>13.11.2022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E606218-0696-429F-835C-1420F7836B9B}" type="slidenum">
              <a:rPr lang="ru-RU" smtClean="0"/>
              <a:pPr/>
              <a:t>‹№›</a:t>
            </a:fld>
            <a:endParaRPr lang="ru-RU"/>
          </a:p>
        </p:txBody>
      </p:sp>
      <p:sp>
        <p:nvSpPr>
          <p:cNvPr id="8" name="Объект 7"/>
          <p:cNvSpPr>
            <a:spLocks noGrp="1"/>
          </p:cNvSpPr>
          <p:nvPr>
            <p:ph sz="quarter" idx="1"/>
          </p:nvPr>
        </p:nvSpPr>
        <p:spPr>
          <a:xfrm>
            <a:off x="914400" y="1447800"/>
            <a:ext cx="7772400" cy="45720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1"/>
      </p:bgRef>
    </p:bg>
    <p:spTree>
      <p:nvGrpSpPr>
        <p:cNvPr id="1" name=""/>
        <p:cNvGrpSpPr/>
        <p:nvPr/>
      </p:nvGrpSpPr>
      <p:grpSpPr>
        <a:xfrm>
          <a:off x="0" y="0"/>
          <a:ext cx="0" cy="0"/>
          <a:chOff x="0" y="0"/>
          <a:chExt cx="0" cy="0"/>
        </a:xfrm>
      </p:grpSpPr>
      <p:sp>
        <p:nvSpPr>
          <p:cNvPr id="11" name="Прямоугольник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Скругленный прямоугольник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722313" y="952500"/>
            <a:ext cx="7772400" cy="1362075"/>
          </a:xfrm>
        </p:spPr>
        <p:txBody>
          <a:bodyPr anchor="b" anchorCtr="0"/>
          <a:lstStyle>
            <a:lvl1pPr algn="l">
              <a:buNone/>
              <a:defRPr sz="4000" b="0" cap="none"/>
            </a:lvl1pPr>
          </a:lstStyle>
          <a:p>
            <a:r>
              <a:rPr kumimoji="0" lang="ru-RU" smtClean="0"/>
              <a:t>Образец заголовка</a:t>
            </a:r>
            <a:endParaRPr kumimoji="0" lang="en-US"/>
          </a:p>
        </p:txBody>
      </p:sp>
      <p:sp>
        <p:nvSpPr>
          <p:cNvPr id="3" name="Текст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0CF2FAE2-E78A-4360-BF9A-1D99E7985325}" type="datetimeFigureOut">
              <a:rPr lang="ru-RU" smtClean="0"/>
              <a:pPr/>
              <a:t>13.11.2022</a:t>
            </a:fld>
            <a:endParaRPr lang="ru-RU"/>
          </a:p>
        </p:txBody>
      </p:sp>
      <p:sp>
        <p:nvSpPr>
          <p:cNvPr id="5" name="Нижний колонтитул 4"/>
          <p:cNvSpPr>
            <a:spLocks noGrp="1"/>
          </p:cNvSpPr>
          <p:nvPr>
            <p:ph type="ftr" sz="quarter" idx="11"/>
          </p:nvPr>
        </p:nvSpPr>
        <p:spPr>
          <a:xfrm>
            <a:off x="800100" y="6172200"/>
            <a:ext cx="4000500" cy="457200"/>
          </a:xfrm>
        </p:spPr>
        <p:txBody>
          <a:bodyPr/>
          <a:lstStyle/>
          <a:p>
            <a:endParaRPr lang="ru-RU"/>
          </a:p>
        </p:txBody>
      </p:sp>
      <p:sp>
        <p:nvSpPr>
          <p:cNvPr id="7" name="Прямоугольник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Прямоугольник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Прямоугольник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Номер слайда 5"/>
          <p:cNvSpPr>
            <a:spLocks noGrp="1"/>
          </p:cNvSpPr>
          <p:nvPr>
            <p:ph type="sldNum" sz="quarter" idx="12"/>
          </p:nvPr>
        </p:nvSpPr>
        <p:spPr>
          <a:xfrm>
            <a:off x="146304" y="6208776"/>
            <a:ext cx="457200" cy="457200"/>
          </a:xfrm>
        </p:spPr>
        <p:txBody>
          <a:bodyPr/>
          <a:lstStyle/>
          <a:p>
            <a:fld id="{FE606218-0696-429F-835C-1420F7836B9B}"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0CF2FAE2-E78A-4360-BF9A-1D99E7985325}" type="datetimeFigureOut">
              <a:rPr lang="ru-RU" smtClean="0"/>
              <a:pPr/>
              <a:t>13.11.2022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E606218-0696-429F-835C-1420F7836B9B}" type="slidenum">
              <a:rPr lang="ru-RU" smtClean="0"/>
              <a:pPr/>
              <a:t>‹№›</a:t>
            </a:fld>
            <a:endParaRPr lang="ru-RU"/>
          </a:p>
        </p:txBody>
      </p:sp>
      <p:sp>
        <p:nvSpPr>
          <p:cNvPr id="9" name="Объект 8"/>
          <p:cNvSpPr>
            <a:spLocks noGrp="1"/>
          </p:cNvSpPr>
          <p:nvPr>
            <p:ph sz="quarter" idx="1"/>
          </p:nvPr>
        </p:nvSpPr>
        <p:spPr>
          <a:xfrm>
            <a:off x="914400" y="1447800"/>
            <a:ext cx="3749040" cy="45720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Объект 10"/>
          <p:cNvSpPr>
            <a:spLocks noGrp="1"/>
          </p:cNvSpPr>
          <p:nvPr>
            <p:ph sz="quarter" idx="2"/>
          </p:nvPr>
        </p:nvSpPr>
        <p:spPr>
          <a:xfrm>
            <a:off x="4933950" y="1447800"/>
            <a:ext cx="3749040" cy="45720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273050"/>
            <a:ext cx="7772400" cy="1143000"/>
          </a:xfrm>
        </p:spPr>
        <p:txBody>
          <a:bodyPr anchor="b" anchorCtr="0"/>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7" name="Дата 6"/>
          <p:cNvSpPr>
            <a:spLocks noGrp="1"/>
          </p:cNvSpPr>
          <p:nvPr>
            <p:ph type="dt" sz="half" idx="10"/>
          </p:nvPr>
        </p:nvSpPr>
        <p:spPr/>
        <p:txBody>
          <a:bodyPr/>
          <a:lstStyle/>
          <a:p>
            <a:fld id="{0CF2FAE2-E78A-4360-BF9A-1D99E7985325}" type="datetimeFigureOut">
              <a:rPr lang="ru-RU" smtClean="0"/>
              <a:pPr/>
              <a:t>13.11.2022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FE606218-0696-429F-835C-1420F7836B9B}" type="slidenum">
              <a:rPr lang="ru-RU" smtClean="0"/>
              <a:pPr/>
              <a:t>‹№›</a:t>
            </a:fld>
            <a:endParaRPr lang="ru-RU"/>
          </a:p>
        </p:txBody>
      </p:sp>
      <p:sp>
        <p:nvSpPr>
          <p:cNvPr id="11" name="Объект 10"/>
          <p:cNvSpPr>
            <a:spLocks noGrp="1"/>
          </p:cNvSpPr>
          <p:nvPr>
            <p:ph sz="half" idx="2"/>
          </p:nvPr>
        </p:nvSpPr>
        <p:spPr>
          <a:xfrm>
            <a:off x="914400" y="2247900"/>
            <a:ext cx="3733800" cy="38862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Объект 12"/>
          <p:cNvSpPr>
            <a:spLocks noGrp="1"/>
          </p:cNvSpPr>
          <p:nvPr>
            <p:ph sz="half" idx="4"/>
          </p:nvPr>
        </p:nvSpPr>
        <p:spPr>
          <a:xfrm>
            <a:off x="4953000" y="2247900"/>
            <a:ext cx="3733800" cy="38862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0CF2FAE2-E78A-4360-BF9A-1D99E7985325}" type="datetimeFigureOut">
              <a:rPr lang="ru-RU" smtClean="0"/>
              <a:pPr/>
              <a:t>13.11.2022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FE606218-0696-429F-835C-1420F7836B9B}"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0CF2FAE2-E78A-4360-BF9A-1D99E7985325}" type="datetimeFigureOut">
              <a:rPr lang="ru-RU" smtClean="0"/>
              <a:pPr/>
              <a:t>13.11.2022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FE606218-0696-429F-835C-1420F7836B9B}"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8" name="Прямоугольник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Скругленный прямоугольник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914400" y="273050"/>
            <a:ext cx="7772400" cy="1143000"/>
          </a:xfrm>
        </p:spPr>
        <p:txBody>
          <a:bodyPr anchor="b" anchorCtr="0"/>
          <a:lstStyle>
            <a:lvl1pPr algn="l">
              <a:buNone/>
              <a:defRPr sz="4000" b="0"/>
            </a:lvl1pPr>
          </a:lstStyle>
          <a:p>
            <a:r>
              <a:rPr kumimoji="0" lang="ru-RU" smtClean="0"/>
              <a:t>Образец заголовка</a:t>
            </a:r>
            <a:endParaRPr kumimoji="0" lang="en-US"/>
          </a:p>
        </p:txBody>
      </p:sp>
      <p:sp>
        <p:nvSpPr>
          <p:cNvPr id="3" name="Текст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0CF2FAE2-E78A-4360-BF9A-1D99E7985325}" type="datetimeFigureOut">
              <a:rPr lang="ru-RU" smtClean="0"/>
              <a:pPr/>
              <a:t>13.11.2022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E606218-0696-429F-835C-1420F7836B9B}" type="slidenum">
              <a:rPr lang="ru-RU" smtClean="0"/>
              <a:pPr/>
              <a:t>‹№›</a:t>
            </a:fld>
            <a:endParaRPr lang="ru-RU"/>
          </a:p>
        </p:txBody>
      </p:sp>
      <p:sp>
        <p:nvSpPr>
          <p:cNvPr id="11" name="Объект 10"/>
          <p:cNvSpPr>
            <a:spLocks noGrp="1"/>
          </p:cNvSpPr>
          <p:nvPr>
            <p:ph sz="quarter" idx="1"/>
          </p:nvPr>
        </p:nvSpPr>
        <p:spPr>
          <a:xfrm>
            <a:off x="2971800" y="1600200"/>
            <a:ext cx="5715000" cy="44958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0CF2FAE2-E78A-4360-BF9A-1D99E7985325}" type="datetimeFigureOut">
              <a:rPr lang="ru-RU" smtClean="0"/>
              <a:pPr/>
              <a:t>13.11.2022</a:t>
            </a:fld>
            <a:endParaRPr lang="ru-RU"/>
          </a:p>
        </p:txBody>
      </p:sp>
      <p:sp>
        <p:nvSpPr>
          <p:cNvPr id="6" name="Нижний колонтитул 5"/>
          <p:cNvSpPr>
            <a:spLocks noGrp="1"/>
          </p:cNvSpPr>
          <p:nvPr>
            <p:ph type="ftr" sz="quarter" idx="11"/>
          </p:nvPr>
        </p:nvSpPr>
        <p:spPr>
          <a:xfrm>
            <a:off x="914400" y="6172200"/>
            <a:ext cx="3886200" cy="457200"/>
          </a:xfrm>
        </p:spPr>
        <p:txBody>
          <a:bodyPr/>
          <a:lstStyle/>
          <a:p>
            <a:endParaRPr lang="ru-RU"/>
          </a:p>
        </p:txBody>
      </p:sp>
      <p:sp>
        <p:nvSpPr>
          <p:cNvPr id="7" name="Номер слайда 6"/>
          <p:cNvSpPr>
            <a:spLocks noGrp="1"/>
          </p:cNvSpPr>
          <p:nvPr>
            <p:ph type="sldNum" sz="quarter" idx="12"/>
          </p:nvPr>
        </p:nvSpPr>
        <p:spPr>
          <a:xfrm>
            <a:off x="146304" y="6208776"/>
            <a:ext cx="457200" cy="457200"/>
          </a:xfrm>
        </p:spPr>
        <p:txBody>
          <a:bodyPr/>
          <a:lstStyle/>
          <a:p>
            <a:fld id="{FE606218-0696-429F-835C-1420F7836B9B}" type="slidenum">
              <a:rPr lang="ru-RU" smtClean="0"/>
              <a:pPr/>
              <a:t>‹№›</a:t>
            </a:fld>
            <a:endParaRPr lang="ru-RU"/>
          </a:p>
        </p:txBody>
      </p:sp>
      <p:sp>
        <p:nvSpPr>
          <p:cNvPr id="11" name="Прямоугольник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оугольник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Рисунок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ru-RU" smtClean="0"/>
              <a:t>Вставка рисунка</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Прямоугольник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Скругленный прямоугольник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Заголовок 21"/>
          <p:cNvSpPr>
            <a:spLocks noGrp="1"/>
          </p:cNvSpPr>
          <p:nvPr>
            <p:ph type="title"/>
          </p:nvPr>
        </p:nvSpPr>
        <p:spPr>
          <a:xfrm>
            <a:off x="914400" y="274638"/>
            <a:ext cx="7772400" cy="1143000"/>
          </a:xfrm>
          <a:prstGeom prst="rect">
            <a:avLst/>
          </a:prstGeom>
        </p:spPr>
        <p:txBody>
          <a:bodyPr bIns="91440" anchor="b" anchorCtr="0">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0CF2FAE2-E78A-4360-BF9A-1D99E7985325}" type="datetimeFigureOut">
              <a:rPr lang="ru-RU" smtClean="0"/>
              <a:pPr/>
              <a:t>13.11.2022</a:t>
            </a:fld>
            <a:endParaRPr lang="ru-RU"/>
          </a:p>
        </p:txBody>
      </p:sp>
      <p:sp>
        <p:nvSpPr>
          <p:cNvPr id="3" name="Нижний колонтитул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ru-RU"/>
          </a:p>
        </p:txBody>
      </p:sp>
      <p:sp>
        <p:nvSpPr>
          <p:cNvPr id="23" name="Номер слайда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FE606218-0696-429F-835C-1420F7836B9B}"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microsoft.com/office/2007/relationships/diagramDrawing" Target="../diagrams/drawing1.xml"/><Relationship Id="rId3" Type="http://schemas.microsoft.com/office/2007/relationships/hdphoto" Target="../media/hdphoto1.wdp"/><Relationship Id="rId7" Type="http://schemas.openxmlformats.org/officeDocument/2006/relationships/diagramColors" Target="../diagrams/colors1.xml"/><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microsoft.com/office/2007/relationships/diagramDrawing" Target="../diagrams/drawing2.xml"/><Relationship Id="rId3" Type="http://schemas.microsoft.com/office/2007/relationships/hdphoto" Target="../media/hdphoto1.wdp"/><Relationship Id="rId7" Type="http://schemas.openxmlformats.org/officeDocument/2006/relationships/diagramColors" Target="../diagrams/colors2.xml"/><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5.e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package" Target="../embeddings/Microsoft_Word_Document1.docx"/><Relationship Id="rId5" Type="http://schemas.openxmlformats.org/officeDocument/2006/relationships/oleObject" Target="../embeddings/oleObject1.bin"/><Relationship Id="rId4" Type="http://schemas.microsoft.com/office/2007/relationships/hdphoto" Target="../media/hdphoto1.wdp"/><Relationship Id="rId9" Type="http://schemas.openxmlformats.org/officeDocument/2006/relationships/image" Target="../media/image17.jpe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microsoft.com/office/2007/relationships/diagramDrawing" Target="../diagrams/drawing3.xml"/><Relationship Id="rId13" Type="http://schemas.openxmlformats.org/officeDocument/2006/relationships/image" Target="../media/image23.png"/><Relationship Id="rId3" Type="http://schemas.microsoft.com/office/2007/relationships/hdphoto" Target="../media/hdphoto1.wdp"/><Relationship Id="rId7" Type="http://schemas.openxmlformats.org/officeDocument/2006/relationships/diagramColors" Target="../diagrams/colors3.xml"/><Relationship Id="rId12" Type="http://schemas.openxmlformats.org/officeDocument/2006/relationships/image" Target="../media/image22.jpe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diagramQuickStyle" Target="../diagrams/quickStyle3.xml"/><Relationship Id="rId11" Type="http://schemas.openxmlformats.org/officeDocument/2006/relationships/image" Target="../media/image21.jpeg"/><Relationship Id="rId5" Type="http://schemas.openxmlformats.org/officeDocument/2006/relationships/diagramLayout" Target="../diagrams/layout3.xml"/><Relationship Id="rId10" Type="http://schemas.openxmlformats.org/officeDocument/2006/relationships/image" Target="../media/image20.png"/><Relationship Id="rId4" Type="http://schemas.openxmlformats.org/officeDocument/2006/relationships/diagramData" Target="../diagrams/data3.xml"/><Relationship Id="rId9" Type="http://schemas.openxmlformats.org/officeDocument/2006/relationships/image" Target="../media/image19.png"/></Relationships>
</file>

<file path=ppt/slides/_rels/slide21.xml.rels><?xml version="1.0" encoding="UTF-8" standalone="yes"?>
<Relationships xmlns="http://schemas.openxmlformats.org/package/2006/relationships"><Relationship Id="rId8" Type="http://schemas.microsoft.com/office/2007/relationships/diagramDrawing" Target="../diagrams/drawing4.xml"/><Relationship Id="rId3" Type="http://schemas.microsoft.com/office/2007/relationships/hdphoto" Target="../media/hdphoto1.wdp"/><Relationship Id="rId7" Type="http://schemas.openxmlformats.org/officeDocument/2006/relationships/diagramColors" Target="../diagrams/colors4.xml"/><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2.png"/><Relationship Id="rId4" Type="http://schemas.microsoft.com/office/2007/relationships/hdphoto" Target="../media/hdphoto1.wdp"/></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sz="quarter" idx="1"/>
          </p:nvPr>
        </p:nvSpPr>
        <p:spPr/>
        <p:txBody>
          <a:bodyPr/>
          <a:lstStyle/>
          <a:p>
            <a:endParaRPr lang="ru-RU" dirty="0"/>
          </a:p>
        </p:txBody>
      </p:sp>
      <p:pic>
        <p:nvPicPr>
          <p:cNvPr id="4098" name="Picture 2" descr="D:\фони\шаблони\GreenShineSlidePrew.jpg"/>
          <p:cNvPicPr>
            <a:picLocks noChangeAspect="1" noChangeArrowheads="1"/>
          </p:cNvPicPr>
          <p:nvPr/>
        </p:nvPicPr>
        <p:blipFill>
          <a:blip r:embed="rId2" cstate="print">
            <a:extLst>
              <a:ext uri="{BEBA8EAE-BF5A-486C-A8C5-ECC9F3942E4B}">
                <a14:imgProps xmlns:a14="http://schemas.microsoft.com/office/drawing/2010/main">
                  <a14:imgLayer r:embed="rId3">
                    <a14:imgEffect>
                      <a14:colorTemperature colorTemp="11200"/>
                    </a14:imgEffect>
                    <a14:imgEffect>
                      <a14:saturation sat="66000"/>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32"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942572" y="1571612"/>
            <a:ext cx="7560840" cy="2308324"/>
          </a:xfrm>
          <a:prstGeom prst="rect">
            <a:avLst/>
          </a:prstGeom>
        </p:spPr>
        <p:txBody>
          <a:bodyPr wrap="square">
            <a:spAutoFit/>
          </a:bodyPr>
          <a:lstStyle/>
          <a:p>
            <a:pPr algn="ctr">
              <a:defRPr/>
            </a:pPr>
            <a:r>
              <a:rPr lang="uk-UA" sz="3600" b="1" i="1" dirty="0" smtClean="0">
                <a:ln w="1905">
                  <a:solidFill>
                    <a:srgbClr val="663300"/>
                  </a:solidFill>
                </a:ln>
                <a:solidFill>
                  <a:srgbClr val="003300"/>
                </a:solidFill>
                <a:effectLst/>
                <a:latin typeface="Georgia" pitchFamily="18" charset="0"/>
                <a:cs typeface="Arial" pitchFamily="34" charset="0"/>
              </a:rPr>
              <a:t> </a:t>
            </a:r>
            <a:r>
              <a:rPr lang="uk-UA" sz="3600" b="1" i="1" dirty="0">
                <a:ln w="1905">
                  <a:solidFill>
                    <a:srgbClr val="663300"/>
                  </a:solidFill>
                </a:ln>
                <a:solidFill>
                  <a:srgbClr val="003300"/>
                </a:solidFill>
                <a:effectLst/>
                <a:latin typeface="Georgia" pitchFamily="18" charset="0"/>
                <a:cs typeface="Arial" pitchFamily="34" charset="0"/>
              </a:rPr>
              <a:t>Використання </a:t>
            </a:r>
            <a:endParaRPr lang="uk-UA" sz="3600" b="1" i="1" dirty="0" smtClean="0">
              <a:ln w="1905">
                <a:solidFill>
                  <a:srgbClr val="663300"/>
                </a:solidFill>
              </a:ln>
              <a:solidFill>
                <a:srgbClr val="003300"/>
              </a:solidFill>
              <a:effectLst/>
              <a:latin typeface="Georgia" pitchFamily="18" charset="0"/>
              <a:cs typeface="Arial" pitchFamily="34" charset="0"/>
            </a:endParaRPr>
          </a:p>
          <a:p>
            <a:pPr algn="ctr">
              <a:defRPr/>
            </a:pPr>
            <a:r>
              <a:rPr lang="uk-UA" sz="3600" b="1" i="1" dirty="0" smtClean="0">
                <a:ln w="1905">
                  <a:solidFill>
                    <a:srgbClr val="663300"/>
                  </a:solidFill>
                </a:ln>
                <a:solidFill>
                  <a:srgbClr val="003300"/>
                </a:solidFill>
                <a:effectLst/>
                <a:latin typeface="Georgia" pitchFamily="18" charset="0"/>
                <a:cs typeface="Arial" pitchFamily="34" charset="0"/>
              </a:rPr>
              <a:t>фреймових структур</a:t>
            </a:r>
            <a:endParaRPr lang="uk-UA" sz="3600" b="1" i="1" dirty="0">
              <a:ln w="1905">
                <a:solidFill>
                  <a:srgbClr val="663300"/>
                </a:solidFill>
              </a:ln>
              <a:solidFill>
                <a:srgbClr val="003300"/>
              </a:solidFill>
              <a:effectLst/>
              <a:latin typeface="Georgia" pitchFamily="18" charset="0"/>
              <a:cs typeface="Arial" pitchFamily="34" charset="0"/>
            </a:endParaRPr>
          </a:p>
          <a:p>
            <a:pPr algn="ctr">
              <a:defRPr/>
            </a:pPr>
            <a:r>
              <a:rPr lang="uk-UA" sz="3600" b="1" i="1" dirty="0">
                <a:ln w="1905">
                  <a:solidFill>
                    <a:srgbClr val="663300"/>
                  </a:solidFill>
                </a:ln>
                <a:solidFill>
                  <a:srgbClr val="003300"/>
                </a:solidFill>
                <a:effectLst/>
                <a:latin typeface="Georgia" pitchFamily="18" charset="0"/>
                <a:cs typeface="Arial" pitchFamily="34" charset="0"/>
              </a:rPr>
              <a:t>на уроках української мови та </a:t>
            </a:r>
            <a:r>
              <a:rPr lang="uk-UA" sz="3600" b="1" i="1" dirty="0" smtClean="0">
                <a:ln w="1905">
                  <a:solidFill>
                    <a:srgbClr val="663300"/>
                  </a:solidFill>
                </a:ln>
                <a:solidFill>
                  <a:srgbClr val="003300"/>
                </a:solidFill>
                <a:effectLst/>
                <a:latin typeface="Georgia" pitchFamily="18" charset="0"/>
                <a:cs typeface="Arial" pitchFamily="34" charset="0"/>
              </a:rPr>
              <a:t>літератури</a:t>
            </a:r>
            <a:endParaRPr lang="ru-RU" sz="3600" i="1" dirty="0">
              <a:solidFill>
                <a:srgbClr val="003300"/>
              </a:solidFill>
              <a:effectLst/>
              <a:latin typeface="Georgia" pitchFamily="18" charset="0"/>
              <a:cs typeface="Arial" pitchFamily="34" charset="0"/>
            </a:endParaRPr>
          </a:p>
        </p:txBody>
      </p:sp>
      <p:pic>
        <p:nvPicPr>
          <p:cNvPr id="8" name="Объект 6"/>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91880" y="4688090"/>
            <a:ext cx="2821553" cy="2109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3272281"/>
      </p:ext>
    </p:extLst>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sz="quarter" idx="1"/>
          </p:nvPr>
        </p:nvSpPr>
        <p:spPr/>
        <p:txBody>
          <a:bodyPr/>
          <a:lstStyle/>
          <a:p>
            <a:endParaRPr lang="ru-RU" dirty="0"/>
          </a:p>
        </p:txBody>
      </p:sp>
      <p:pic>
        <p:nvPicPr>
          <p:cNvPr id="4098" name="Picture 2" descr="D:\фони\шаблони\GreenShineSlidePrew.jpg"/>
          <p:cNvPicPr>
            <a:picLocks noChangeAspect="1" noChangeArrowheads="1"/>
          </p:cNvPicPr>
          <p:nvPr/>
        </p:nvPicPr>
        <p:blipFill>
          <a:blip r:embed="rId2" cstate="print">
            <a:extLst>
              <a:ext uri="{BEBA8EAE-BF5A-486C-A8C5-ECC9F3942E4B}">
                <a14:imgProps xmlns:a14="http://schemas.microsoft.com/office/drawing/2010/main">
                  <a14:imgLayer r:embed="rId3">
                    <a14:imgEffect>
                      <a14:colorTemperature colorTemp="11200"/>
                    </a14:imgEffect>
                    <a14:imgEffect>
                      <a14:saturation sat="66000"/>
                    </a14:imgEffect>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0" y="-17488"/>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1038729" y="9490"/>
            <a:ext cx="7015062" cy="584775"/>
          </a:xfrm>
          <a:prstGeom prst="rect">
            <a:avLst/>
          </a:prstGeom>
        </p:spPr>
        <p:txBody>
          <a:bodyPr wrap="none">
            <a:spAutoFit/>
          </a:bodyPr>
          <a:lstStyle/>
          <a:p>
            <a:pPr indent="450850" algn="ctr" eaLnBrk="0" hangingPunct="0"/>
            <a:r>
              <a:rPr lang="uk-UA" sz="3200" b="1" i="1" dirty="0">
                <a:solidFill>
                  <a:srgbClr val="003300"/>
                </a:solidFill>
                <a:effectLst>
                  <a:outerShdw blurRad="38100" dist="38100" dir="2700000" algn="tl">
                    <a:srgbClr val="000000">
                      <a:alpha val="43137"/>
                    </a:srgbClr>
                  </a:outerShdw>
                </a:effectLst>
                <a:latin typeface="Georgia" pitchFamily="18" charset="0"/>
                <a:cs typeface="Arial" pitchFamily="34" charset="0"/>
              </a:rPr>
              <a:t>Фреймове структурування</a:t>
            </a:r>
          </a:p>
        </p:txBody>
      </p:sp>
      <p:sp>
        <p:nvSpPr>
          <p:cNvPr id="4" name="Прямоугольник 3"/>
          <p:cNvSpPr/>
          <p:nvPr/>
        </p:nvSpPr>
        <p:spPr>
          <a:xfrm>
            <a:off x="1115616" y="476672"/>
            <a:ext cx="6408712" cy="1354217"/>
          </a:xfrm>
          <a:prstGeom prst="rect">
            <a:avLst/>
          </a:prstGeom>
        </p:spPr>
        <p:txBody>
          <a:bodyPr wrap="square">
            <a:spAutoFit/>
          </a:bodyPr>
          <a:lstStyle/>
          <a:p>
            <a:pPr indent="450850" algn="just" eaLnBrk="0" hangingPunct="0">
              <a:defRPr/>
            </a:pPr>
            <a:r>
              <a:rPr lang="uk-UA" sz="2800" dirty="0">
                <a:solidFill>
                  <a:schemeClr val="accent1">
                    <a:lumMod val="75000"/>
                  </a:schemeClr>
                </a:solidFill>
                <a:latin typeface="Georgia" pitchFamily="18" charset="0"/>
                <a:cs typeface="Arial" pitchFamily="34" charset="0"/>
              </a:rPr>
              <a:t>Фрейм</a:t>
            </a:r>
            <a:r>
              <a:rPr lang="uk-UA" sz="2400" b="1" dirty="0">
                <a:solidFill>
                  <a:schemeClr val="accent1">
                    <a:lumMod val="75000"/>
                  </a:schemeClr>
                </a:solidFill>
                <a:latin typeface="Arial" pitchFamily="34" charset="0"/>
                <a:cs typeface="Arial" pitchFamily="34" charset="0"/>
              </a:rPr>
              <a:t> </a:t>
            </a:r>
            <a:r>
              <a:rPr lang="uk-UA" b="1" dirty="0">
                <a:cs typeface="Arial" pitchFamily="34" charset="0"/>
              </a:rPr>
              <a:t>– це жорстка конструкція, каркас, який містить в якості елементів порожні комірки, вікна, рядки, що повинні бути заповнені </a:t>
            </a:r>
            <a:r>
              <a:rPr lang="uk-UA" b="1" dirty="0" smtClean="0">
                <a:cs typeface="Arial" pitchFamily="34" charset="0"/>
              </a:rPr>
              <a:t>й можуть багаторазово перезавантажуватися новою </a:t>
            </a:r>
            <a:r>
              <a:rPr lang="uk-UA" b="1" dirty="0">
                <a:cs typeface="Arial" pitchFamily="34" charset="0"/>
              </a:rPr>
              <a:t>інформацією</a:t>
            </a:r>
          </a:p>
        </p:txBody>
      </p:sp>
      <p:sp>
        <p:nvSpPr>
          <p:cNvPr id="6" name="TextBox 5"/>
          <p:cNvSpPr txBox="1"/>
          <p:nvPr/>
        </p:nvSpPr>
        <p:spPr>
          <a:xfrm>
            <a:off x="3513504" y="2050475"/>
            <a:ext cx="2771913" cy="369332"/>
          </a:xfrm>
          <a:prstGeom prst="rect">
            <a:avLst/>
          </a:prstGeom>
          <a:solidFill>
            <a:srgbClr val="CCFF99"/>
          </a:solidFill>
          <a:ln>
            <a:solidFill>
              <a:srgbClr val="003300"/>
            </a:solidFill>
          </a:ln>
        </p:spPr>
        <p:txBody>
          <a:bodyPr wrap="none" rtlCol="0">
            <a:spAutoFit/>
          </a:bodyPr>
          <a:lstStyle/>
          <a:p>
            <a:r>
              <a:rPr lang="uk-UA" dirty="0" smtClean="0"/>
              <a:t>     </a:t>
            </a:r>
            <a:r>
              <a:rPr lang="uk-UA" b="1" dirty="0" smtClean="0">
                <a:solidFill>
                  <a:schemeClr val="accent1">
                    <a:lumMod val="75000"/>
                  </a:schemeClr>
                </a:solidFill>
                <a:latin typeface="Arial" pitchFamily="34" charset="0"/>
                <a:cs typeface="Arial" pitchFamily="34" charset="0"/>
              </a:rPr>
              <a:t>Стилістика як наука</a:t>
            </a:r>
            <a:endParaRPr lang="ru-RU" b="1" dirty="0">
              <a:solidFill>
                <a:schemeClr val="accent1">
                  <a:lumMod val="75000"/>
                </a:schemeClr>
              </a:solidFill>
              <a:latin typeface="Arial" pitchFamily="34" charset="0"/>
              <a:cs typeface="Arial" pitchFamily="34" charset="0"/>
            </a:endParaRPr>
          </a:p>
        </p:txBody>
      </p:sp>
      <p:sp>
        <p:nvSpPr>
          <p:cNvPr id="7" name="Блок-схема: решение 6"/>
          <p:cNvSpPr/>
          <p:nvPr/>
        </p:nvSpPr>
        <p:spPr>
          <a:xfrm>
            <a:off x="1038729" y="2028349"/>
            <a:ext cx="2194044" cy="612648"/>
          </a:xfrm>
          <a:prstGeom prst="flowChartDecision">
            <a:avLst/>
          </a:prstGeom>
          <a:solidFill>
            <a:srgbClr val="CCFF99"/>
          </a:soli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b="1" dirty="0" smtClean="0">
                <a:solidFill>
                  <a:srgbClr val="003300"/>
                </a:solidFill>
              </a:rPr>
              <a:t>Стиль - це</a:t>
            </a:r>
            <a:endParaRPr lang="ru-RU" b="1" dirty="0">
              <a:solidFill>
                <a:srgbClr val="003300"/>
              </a:solidFill>
            </a:endParaRPr>
          </a:p>
        </p:txBody>
      </p:sp>
      <p:sp>
        <p:nvSpPr>
          <p:cNvPr id="9" name="Блок-схема: решение 8"/>
          <p:cNvSpPr/>
          <p:nvPr/>
        </p:nvSpPr>
        <p:spPr>
          <a:xfrm>
            <a:off x="6516216" y="1995431"/>
            <a:ext cx="2520280" cy="612648"/>
          </a:xfrm>
          <a:prstGeom prst="flowChartDecision">
            <a:avLst/>
          </a:prstGeom>
          <a:solidFill>
            <a:srgbClr val="CCFF99"/>
          </a:soli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1400" b="1" dirty="0" err="1" smtClean="0">
                <a:solidFill>
                  <a:srgbClr val="003300"/>
                </a:solidFill>
                <a:latin typeface="Arial" pitchFamily="34" charset="0"/>
                <a:cs typeface="Arial" pitchFamily="34" charset="0"/>
              </a:rPr>
              <a:t>Стилістика-</a:t>
            </a:r>
            <a:r>
              <a:rPr lang="uk-UA" sz="1400" b="1" dirty="0" smtClean="0">
                <a:solidFill>
                  <a:srgbClr val="003300"/>
                </a:solidFill>
                <a:latin typeface="Arial" pitchFamily="34" charset="0"/>
                <a:cs typeface="Arial" pitchFamily="34" charset="0"/>
              </a:rPr>
              <a:t> це</a:t>
            </a:r>
            <a:endParaRPr lang="ru-RU" sz="1400" b="1" dirty="0">
              <a:solidFill>
                <a:srgbClr val="003300"/>
              </a:solidFill>
              <a:latin typeface="Arial" pitchFamily="34" charset="0"/>
              <a:cs typeface="Arial" pitchFamily="34" charset="0"/>
            </a:endParaRPr>
          </a:p>
        </p:txBody>
      </p:sp>
      <p:sp>
        <p:nvSpPr>
          <p:cNvPr id="8" name="Горизонтальный свиток 7"/>
          <p:cNvSpPr/>
          <p:nvPr/>
        </p:nvSpPr>
        <p:spPr>
          <a:xfrm>
            <a:off x="2623000" y="2492896"/>
            <a:ext cx="4680520" cy="758307"/>
          </a:xfrm>
          <a:prstGeom prst="horizontalScroll">
            <a:avLst/>
          </a:prstGeom>
          <a:solidFill>
            <a:srgbClr val="CCFF99"/>
          </a:soli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b="1" dirty="0" smtClean="0">
                <a:solidFill>
                  <a:schemeClr val="accent1">
                    <a:lumMod val="75000"/>
                  </a:schemeClr>
                </a:solidFill>
              </a:rPr>
              <a:t>Функціональні стилі української мови</a:t>
            </a:r>
            <a:endParaRPr lang="ru-RU" b="1" dirty="0">
              <a:solidFill>
                <a:schemeClr val="accent1">
                  <a:lumMod val="75000"/>
                </a:schemeClr>
              </a:solidFill>
            </a:endParaRPr>
          </a:p>
        </p:txBody>
      </p:sp>
      <p:sp>
        <p:nvSpPr>
          <p:cNvPr id="14" name="Скругленный прямоугольник 13"/>
          <p:cNvSpPr/>
          <p:nvPr/>
        </p:nvSpPr>
        <p:spPr>
          <a:xfrm>
            <a:off x="982880" y="4330205"/>
            <a:ext cx="1512168" cy="457200"/>
          </a:xfrm>
          <a:prstGeom prst="roundRect">
            <a:avLst/>
          </a:prstGeom>
          <a:solidFill>
            <a:srgbClr val="92D050"/>
          </a:soli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Скругленный прямоугольник 15"/>
          <p:cNvSpPr/>
          <p:nvPr/>
        </p:nvSpPr>
        <p:spPr>
          <a:xfrm>
            <a:off x="982880" y="5398508"/>
            <a:ext cx="1512168" cy="457200"/>
          </a:xfrm>
          <a:prstGeom prst="roundRect">
            <a:avLst/>
          </a:prstGeom>
          <a:solidFill>
            <a:srgbClr val="92D050"/>
          </a:soli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Скругленный прямоугольник 16"/>
          <p:cNvSpPr/>
          <p:nvPr/>
        </p:nvSpPr>
        <p:spPr>
          <a:xfrm>
            <a:off x="987130" y="4877274"/>
            <a:ext cx="1512168" cy="457200"/>
          </a:xfrm>
          <a:prstGeom prst="roundRect">
            <a:avLst/>
          </a:prstGeom>
          <a:solidFill>
            <a:srgbClr val="92D050"/>
          </a:soli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Скругленный прямоугольник 17"/>
          <p:cNvSpPr/>
          <p:nvPr/>
        </p:nvSpPr>
        <p:spPr>
          <a:xfrm>
            <a:off x="971600" y="3789040"/>
            <a:ext cx="1512168" cy="457200"/>
          </a:xfrm>
          <a:prstGeom prst="roundRect">
            <a:avLst/>
          </a:prstGeom>
          <a:solidFill>
            <a:srgbClr val="92D050"/>
          </a:soli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Скругленный прямоугольник 18"/>
          <p:cNvSpPr/>
          <p:nvPr/>
        </p:nvSpPr>
        <p:spPr>
          <a:xfrm>
            <a:off x="987130" y="5901982"/>
            <a:ext cx="1512168" cy="457200"/>
          </a:xfrm>
          <a:prstGeom prst="roundRect">
            <a:avLst/>
          </a:prstGeom>
          <a:solidFill>
            <a:srgbClr val="92D050"/>
          </a:soli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 name="Скругленный прямоугольник 19"/>
          <p:cNvSpPr/>
          <p:nvPr/>
        </p:nvSpPr>
        <p:spPr>
          <a:xfrm>
            <a:off x="989035" y="6390743"/>
            <a:ext cx="1512168" cy="457200"/>
          </a:xfrm>
          <a:prstGeom prst="roundRect">
            <a:avLst/>
          </a:prstGeom>
          <a:solidFill>
            <a:srgbClr val="92D050"/>
          </a:soli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 name="Блок-схема: решение 20"/>
          <p:cNvSpPr/>
          <p:nvPr/>
        </p:nvSpPr>
        <p:spPr>
          <a:xfrm>
            <a:off x="2051720" y="3267992"/>
            <a:ext cx="2376263" cy="612648"/>
          </a:xfrm>
          <a:prstGeom prst="flowChartDecision">
            <a:avLst/>
          </a:prstGeom>
          <a:solidFill>
            <a:srgbClr val="CCFF99"/>
          </a:soli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1050" b="1" dirty="0" smtClean="0">
                <a:solidFill>
                  <a:srgbClr val="003300"/>
                </a:solidFill>
                <a:latin typeface="Arial" pitchFamily="34" charset="0"/>
                <a:cs typeface="Arial" pitchFamily="34" charset="0"/>
              </a:rPr>
              <a:t>Мета і сфери вживання</a:t>
            </a:r>
            <a:endParaRPr lang="ru-RU" sz="1050" b="1" dirty="0">
              <a:solidFill>
                <a:srgbClr val="003300"/>
              </a:solidFill>
              <a:latin typeface="Arial" pitchFamily="34" charset="0"/>
              <a:cs typeface="Arial" pitchFamily="34" charset="0"/>
            </a:endParaRPr>
          </a:p>
        </p:txBody>
      </p:sp>
      <p:sp>
        <p:nvSpPr>
          <p:cNvPr id="22" name="Блок-схема: решение 21"/>
          <p:cNvSpPr/>
          <p:nvPr/>
        </p:nvSpPr>
        <p:spPr>
          <a:xfrm>
            <a:off x="4007833" y="3231046"/>
            <a:ext cx="1910854" cy="612648"/>
          </a:xfrm>
          <a:prstGeom prst="flowChartDecision">
            <a:avLst/>
          </a:prstGeom>
          <a:solidFill>
            <a:srgbClr val="CCFF99"/>
          </a:soli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1200" b="1" dirty="0" smtClean="0">
                <a:solidFill>
                  <a:srgbClr val="003300"/>
                </a:solidFill>
                <a:latin typeface="Arial" pitchFamily="34" charset="0"/>
                <a:cs typeface="Arial" pitchFamily="34" charset="0"/>
              </a:rPr>
              <a:t>Основні риси</a:t>
            </a:r>
            <a:endParaRPr lang="ru-RU" sz="1200" b="1" dirty="0">
              <a:solidFill>
                <a:srgbClr val="003300"/>
              </a:solidFill>
              <a:latin typeface="Arial" pitchFamily="34" charset="0"/>
              <a:cs typeface="Arial" pitchFamily="34" charset="0"/>
            </a:endParaRPr>
          </a:p>
        </p:txBody>
      </p:sp>
      <p:sp>
        <p:nvSpPr>
          <p:cNvPr id="23" name="Блок-схема: решение 22"/>
          <p:cNvSpPr/>
          <p:nvPr/>
        </p:nvSpPr>
        <p:spPr>
          <a:xfrm>
            <a:off x="5580112" y="3231046"/>
            <a:ext cx="2088232" cy="612648"/>
          </a:xfrm>
          <a:prstGeom prst="flowChartDecision">
            <a:avLst/>
          </a:prstGeom>
          <a:solidFill>
            <a:srgbClr val="CCFF99"/>
          </a:soli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1050" b="1" dirty="0" smtClean="0">
                <a:solidFill>
                  <a:srgbClr val="003300"/>
                </a:solidFill>
                <a:latin typeface="Arial" pitchFamily="34" charset="0"/>
                <a:cs typeface="Arial" pitchFamily="34" charset="0"/>
              </a:rPr>
              <a:t>Лексичні </a:t>
            </a:r>
            <a:r>
              <a:rPr lang="uk-UA" sz="1050" b="1" dirty="0" err="1" smtClean="0">
                <a:solidFill>
                  <a:srgbClr val="003300"/>
                </a:solidFill>
                <a:latin typeface="Arial" pitchFamily="34" charset="0"/>
                <a:cs typeface="Arial" pitchFamily="34" charset="0"/>
              </a:rPr>
              <a:t>характерис-тики</a:t>
            </a:r>
            <a:endParaRPr lang="ru-RU" sz="1050" b="1" dirty="0">
              <a:solidFill>
                <a:srgbClr val="003300"/>
              </a:solidFill>
              <a:latin typeface="Arial" pitchFamily="34" charset="0"/>
              <a:cs typeface="Arial" pitchFamily="34" charset="0"/>
            </a:endParaRPr>
          </a:p>
        </p:txBody>
      </p:sp>
      <p:sp>
        <p:nvSpPr>
          <p:cNvPr id="24" name="Блок-схема: решение 23"/>
          <p:cNvSpPr/>
          <p:nvPr/>
        </p:nvSpPr>
        <p:spPr>
          <a:xfrm>
            <a:off x="7164288" y="3251203"/>
            <a:ext cx="2093016" cy="612648"/>
          </a:xfrm>
          <a:prstGeom prst="flowChartDecision">
            <a:avLst/>
          </a:prstGeom>
          <a:solidFill>
            <a:srgbClr val="CCFF99"/>
          </a:soli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1050" b="1" dirty="0" smtClean="0">
                <a:solidFill>
                  <a:srgbClr val="003300"/>
                </a:solidFill>
                <a:latin typeface="Arial" pitchFamily="34" charset="0"/>
                <a:cs typeface="Arial" pitchFamily="34" charset="0"/>
              </a:rPr>
              <a:t>Особливості </a:t>
            </a:r>
          </a:p>
          <a:p>
            <a:pPr algn="ctr"/>
            <a:r>
              <a:rPr lang="uk-UA" sz="1050" b="1" dirty="0" smtClean="0">
                <a:solidFill>
                  <a:srgbClr val="003300"/>
                </a:solidFill>
                <a:latin typeface="Arial" pitchFamily="34" charset="0"/>
                <a:cs typeface="Arial" pitchFamily="34" charset="0"/>
              </a:rPr>
              <a:t>синтаксису</a:t>
            </a:r>
            <a:endParaRPr lang="ru-RU" sz="1050" b="1" dirty="0">
              <a:solidFill>
                <a:srgbClr val="003300"/>
              </a:solidFill>
              <a:latin typeface="Arial" pitchFamily="34" charset="0"/>
              <a:cs typeface="Arial" pitchFamily="34" charset="0"/>
            </a:endParaRPr>
          </a:p>
        </p:txBody>
      </p:sp>
      <p:sp>
        <p:nvSpPr>
          <p:cNvPr id="26" name="Скругленный прямоугольник 25"/>
          <p:cNvSpPr/>
          <p:nvPr/>
        </p:nvSpPr>
        <p:spPr>
          <a:xfrm>
            <a:off x="2728717" y="3850208"/>
            <a:ext cx="1008112" cy="457200"/>
          </a:xfrm>
          <a:prstGeom prst="roundRect">
            <a:avLst/>
          </a:prstGeom>
          <a:solidFill>
            <a:srgbClr val="CCFF99"/>
          </a:soli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7" name="Скругленный прямоугольник 26"/>
          <p:cNvSpPr/>
          <p:nvPr/>
        </p:nvSpPr>
        <p:spPr>
          <a:xfrm>
            <a:off x="4427983" y="3847210"/>
            <a:ext cx="1008112" cy="457200"/>
          </a:xfrm>
          <a:prstGeom prst="roundRect">
            <a:avLst/>
          </a:prstGeom>
          <a:solidFill>
            <a:srgbClr val="CCFF99"/>
          </a:soli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8" name="Скругленный прямоугольник 27"/>
          <p:cNvSpPr/>
          <p:nvPr/>
        </p:nvSpPr>
        <p:spPr>
          <a:xfrm>
            <a:off x="6120172" y="3863004"/>
            <a:ext cx="1008112" cy="457200"/>
          </a:xfrm>
          <a:prstGeom prst="roundRect">
            <a:avLst/>
          </a:prstGeom>
          <a:solidFill>
            <a:srgbClr val="CCFF99"/>
          </a:soli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9" name="Скругленный прямоугольник 28"/>
          <p:cNvSpPr/>
          <p:nvPr/>
        </p:nvSpPr>
        <p:spPr>
          <a:xfrm>
            <a:off x="7740624" y="3873005"/>
            <a:ext cx="1008112" cy="457200"/>
          </a:xfrm>
          <a:prstGeom prst="roundRect">
            <a:avLst/>
          </a:prstGeom>
          <a:solidFill>
            <a:srgbClr val="CCFF99"/>
          </a:soli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5" name="TextBox 24"/>
          <p:cNvSpPr txBox="1"/>
          <p:nvPr/>
        </p:nvSpPr>
        <p:spPr>
          <a:xfrm>
            <a:off x="1151569" y="3168038"/>
            <a:ext cx="878767" cy="369332"/>
          </a:xfrm>
          <a:prstGeom prst="rect">
            <a:avLst/>
          </a:prstGeom>
          <a:noFill/>
        </p:spPr>
        <p:txBody>
          <a:bodyPr wrap="none" rtlCol="0">
            <a:spAutoFit/>
          </a:bodyPr>
          <a:lstStyle/>
          <a:p>
            <a:r>
              <a:rPr lang="uk-UA" b="1" dirty="0" smtClean="0">
                <a:latin typeface="Arial" pitchFamily="34" charset="0"/>
                <a:cs typeface="Arial" pitchFamily="34" charset="0"/>
              </a:rPr>
              <a:t>СТИЛІ</a:t>
            </a:r>
            <a:endParaRPr lang="ru-RU" b="1" dirty="0">
              <a:latin typeface="Arial" pitchFamily="34" charset="0"/>
              <a:cs typeface="Arial" pitchFamily="34" charset="0"/>
            </a:endParaRPr>
          </a:p>
        </p:txBody>
      </p:sp>
      <p:cxnSp>
        <p:nvCxnSpPr>
          <p:cNvPr id="31" name="Прямая со стрелкой 30"/>
          <p:cNvCxnSpPr>
            <a:stCxn id="25" idx="2"/>
          </p:cNvCxnSpPr>
          <p:nvPr/>
        </p:nvCxnSpPr>
        <p:spPr>
          <a:xfrm>
            <a:off x="1590953" y="3537370"/>
            <a:ext cx="0" cy="125835"/>
          </a:xfrm>
          <a:prstGeom prst="straightConnector1">
            <a:avLst/>
          </a:prstGeom>
          <a:ln>
            <a:solidFill>
              <a:srgbClr val="003300"/>
            </a:solidFill>
            <a:tailEnd type="arrow"/>
          </a:ln>
        </p:spPr>
        <p:style>
          <a:lnRef idx="1">
            <a:schemeClr val="accent1"/>
          </a:lnRef>
          <a:fillRef idx="0">
            <a:schemeClr val="accent1"/>
          </a:fillRef>
          <a:effectRef idx="0">
            <a:schemeClr val="accent1"/>
          </a:effectRef>
          <a:fontRef idx="minor">
            <a:schemeClr val="tx1"/>
          </a:fontRef>
        </p:style>
      </p:cxnSp>
      <p:sp>
        <p:nvSpPr>
          <p:cNvPr id="37" name="Скругленный прямоугольник 36"/>
          <p:cNvSpPr/>
          <p:nvPr/>
        </p:nvSpPr>
        <p:spPr>
          <a:xfrm>
            <a:off x="2728717" y="4375912"/>
            <a:ext cx="1008112" cy="457200"/>
          </a:xfrm>
          <a:prstGeom prst="roundRect">
            <a:avLst/>
          </a:prstGeom>
          <a:solidFill>
            <a:srgbClr val="CCFF99"/>
          </a:soli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8" name="Скругленный прямоугольник 37"/>
          <p:cNvSpPr/>
          <p:nvPr/>
        </p:nvSpPr>
        <p:spPr>
          <a:xfrm>
            <a:off x="2728717" y="4877274"/>
            <a:ext cx="1008112" cy="457200"/>
          </a:xfrm>
          <a:prstGeom prst="roundRect">
            <a:avLst/>
          </a:prstGeom>
          <a:solidFill>
            <a:srgbClr val="CCFF99"/>
          </a:soli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9" name="Скругленный прямоугольник 38"/>
          <p:cNvSpPr/>
          <p:nvPr/>
        </p:nvSpPr>
        <p:spPr>
          <a:xfrm>
            <a:off x="2728717" y="5398508"/>
            <a:ext cx="1008112" cy="457200"/>
          </a:xfrm>
          <a:prstGeom prst="roundRect">
            <a:avLst/>
          </a:prstGeom>
          <a:solidFill>
            <a:srgbClr val="CCFF99"/>
          </a:soli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0" name="Скругленный прямоугольник 39"/>
          <p:cNvSpPr/>
          <p:nvPr/>
        </p:nvSpPr>
        <p:spPr>
          <a:xfrm>
            <a:off x="2728717" y="5873868"/>
            <a:ext cx="1008112" cy="457200"/>
          </a:xfrm>
          <a:prstGeom prst="roundRect">
            <a:avLst/>
          </a:prstGeom>
          <a:solidFill>
            <a:srgbClr val="CCFF99"/>
          </a:soli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1" name="Скругленный прямоугольник 40"/>
          <p:cNvSpPr/>
          <p:nvPr/>
        </p:nvSpPr>
        <p:spPr>
          <a:xfrm>
            <a:off x="2735795" y="6400800"/>
            <a:ext cx="1008112" cy="457200"/>
          </a:xfrm>
          <a:prstGeom prst="roundRect">
            <a:avLst/>
          </a:prstGeom>
          <a:solidFill>
            <a:srgbClr val="CCFF99"/>
          </a:soli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2" name="Скругленный прямоугольник 41"/>
          <p:cNvSpPr/>
          <p:nvPr/>
        </p:nvSpPr>
        <p:spPr>
          <a:xfrm>
            <a:off x="4427983" y="4380090"/>
            <a:ext cx="1008112" cy="457200"/>
          </a:xfrm>
          <a:prstGeom prst="roundRect">
            <a:avLst/>
          </a:prstGeom>
          <a:solidFill>
            <a:srgbClr val="CCFF99"/>
          </a:soli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3" name="Скругленный прямоугольник 42"/>
          <p:cNvSpPr/>
          <p:nvPr/>
        </p:nvSpPr>
        <p:spPr>
          <a:xfrm>
            <a:off x="4427983" y="4877274"/>
            <a:ext cx="1008112" cy="457200"/>
          </a:xfrm>
          <a:prstGeom prst="roundRect">
            <a:avLst/>
          </a:prstGeom>
          <a:solidFill>
            <a:srgbClr val="CCFF99"/>
          </a:soli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4" name="Скругленный прямоугольник 43"/>
          <p:cNvSpPr/>
          <p:nvPr/>
        </p:nvSpPr>
        <p:spPr>
          <a:xfrm>
            <a:off x="4419585" y="5377573"/>
            <a:ext cx="1008112" cy="457200"/>
          </a:xfrm>
          <a:prstGeom prst="roundRect">
            <a:avLst/>
          </a:prstGeom>
          <a:solidFill>
            <a:srgbClr val="CCFF99"/>
          </a:soli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5" name="Скругленный прямоугольник 44"/>
          <p:cNvSpPr/>
          <p:nvPr/>
        </p:nvSpPr>
        <p:spPr>
          <a:xfrm>
            <a:off x="4427983" y="5885054"/>
            <a:ext cx="1008112" cy="457200"/>
          </a:xfrm>
          <a:prstGeom prst="roundRect">
            <a:avLst/>
          </a:prstGeom>
          <a:solidFill>
            <a:srgbClr val="CCFF99"/>
          </a:soli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6" name="Скругленный прямоугольник 45"/>
          <p:cNvSpPr/>
          <p:nvPr/>
        </p:nvSpPr>
        <p:spPr>
          <a:xfrm>
            <a:off x="4419585" y="6390743"/>
            <a:ext cx="1008112" cy="457200"/>
          </a:xfrm>
          <a:prstGeom prst="roundRect">
            <a:avLst/>
          </a:prstGeom>
          <a:solidFill>
            <a:srgbClr val="CCFF99"/>
          </a:soli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7" name="Скругленный прямоугольник 46"/>
          <p:cNvSpPr/>
          <p:nvPr/>
        </p:nvSpPr>
        <p:spPr>
          <a:xfrm>
            <a:off x="6121674" y="4888639"/>
            <a:ext cx="1008112" cy="457200"/>
          </a:xfrm>
          <a:prstGeom prst="roundRect">
            <a:avLst/>
          </a:prstGeom>
          <a:solidFill>
            <a:srgbClr val="CCFF99"/>
          </a:soli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8" name="Скругленный прямоугольник 47"/>
          <p:cNvSpPr/>
          <p:nvPr/>
        </p:nvSpPr>
        <p:spPr>
          <a:xfrm>
            <a:off x="6136078" y="4388105"/>
            <a:ext cx="1008112" cy="457200"/>
          </a:xfrm>
          <a:prstGeom prst="roundRect">
            <a:avLst/>
          </a:prstGeom>
          <a:solidFill>
            <a:srgbClr val="CCFF99"/>
          </a:soli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9" name="Скругленный прямоугольник 48"/>
          <p:cNvSpPr/>
          <p:nvPr/>
        </p:nvSpPr>
        <p:spPr>
          <a:xfrm>
            <a:off x="6120172" y="5388387"/>
            <a:ext cx="1008112" cy="457200"/>
          </a:xfrm>
          <a:prstGeom prst="roundRect">
            <a:avLst/>
          </a:prstGeom>
          <a:solidFill>
            <a:srgbClr val="CCFF99"/>
          </a:soli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0" name="Скругленный прямоугольник 49"/>
          <p:cNvSpPr/>
          <p:nvPr/>
        </p:nvSpPr>
        <p:spPr>
          <a:xfrm>
            <a:off x="6115320" y="5885054"/>
            <a:ext cx="1008112" cy="457200"/>
          </a:xfrm>
          <a:prstGeom prst="roundRect">
            <a:avLst/>
          </a:prstGeom>
          <a:solidFill>
            <a:srgbClr val="CCFF99"/>
          </a:soli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1" name="Скругленный прямоугольник 50"/>
          <p:cNvSpPr/>
          <p:nvPr/>
        </p:nvSpPr>
        <p:spPr>
          <a:xfrm>
            <a:off x="6124747" y="6383312"/>
            <a:ext cx="1008112" cy="457200"/>
          </a:xfrm>
          <a:prstGeom prst="roundRect">
            <a:avLst/>
          </a:prstGeom>
          <a:solidFill>
            <a:srgbClr val="CCFF99"/>
          </a:soli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2" name="Скругленный прямоугольник 51"/>
          <p:cNvSpPr/>
          <p:nvPr/>
        </p:nvSpPr>
        <p:spPr>
          <a:xfrm>
            <a:off x="7740624" y="4863335"/>
            <a:ext cx="1008112" cy="457200"/>
          </a:xfrm>
          <a:prstGeom prst="roundRect">
            <a:avLst/>
          </a:prstGeom>
          <a:solidFill>
            <a:srgbClr val="CCFF99"/>
          </a:soli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3" name="Скругленный прямоугольник 52"/>
          <p:cNvSpPr/>
          <p:nvPr/>
        </p:nvSpPr>
        <p:spPr>
          <a:xfrm>
            <a:off x="7740624" y="4353911"/>
            <a:ext cx="1008112" cy="457200"/>
          </a:xfrm>
          <a:prstGeom prst="roundRect">
            <a:avLst/>
          </a:prstGeom>
          <a:solidFill>
            <a:srgbClr val="CCFF99"/>
          </a:soli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4" name="Скругленный прямоугольник 53"/>
          <p:cNvSpPr/>
          <p:nvPr/>
        </p:nvSpPr>
        <p:spPr>
          <a:xfrm>
            <a:off x="7740624" y="5376476"/>
            <a:ext cx="1008112" cy="457200"/>
          </a:xfrm>
          <a:prstGeom prst="roundRect">
            <a:avLst/>
          </a:prstGeom>
          <a:solidFill>
            <a:srgbClr val="CCFF99"/>
          </a:soli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5" name="Скругленный прямоугольник 54"/>
          <p:cNvSpPr/>
          <p:nvPr/>
        </p:nvSpPr>
        <p:spPr>
          <a:xfrm>
            <a:off x="7740624" y="5872395"/>
            <a:ext cx="1008112" cy="457200"/>
          </a:xfrm>
          <a:prstGeom prst="roundRect">
            <a:avLst/>
          </a:prstGeom>
          <a:solidFill>
            <a:srgbClr val="CCFF99"/>
          </a:soli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6" name="Скругленный прямоугольник 55"/>
          <p:cNvSpPr/>
          <p:nvPr/>
        </p:nvSpPr>
        <p:spPr>
          <a:xfrm>
            <a:off x="7740624" y="6383312"/>
            <a:ext cx="1008112" cy="457200"/>
          </a:xfrm>
          <a:prstGeom prst="roundRect">
            <a:avLst/>
          </a:prstGeom>
          <a:solidFill>
            <a:srgbClr val="CCFF99"/>
          </a:soli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803120022"/>
      </p:ext>
    </p:extLst>
  </p:cSld>
  <p:clrMapOvr>
    <a:masterClrMapping/>
  </p:clrMapOvr>
  <p:transition spd="slow">
    <p:comb/>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0</a:t>
            </a:r>
            <a:endParaRPr lang="ru-RU" dirty="0"/>
          </a:p>
        </p:txBody>
      </p:sp>
      <p:sp>
        <p:nvSpPr>
          <p:cNvPr id="3" name="Объект 2"/>
          <p:cNvSpPr>
            <a:spLocks noGrp="1"/>
          </p:cNvSpPr>
          <p:nvPr>
            <p:ph sz="quarter" idx="1"/>
          </p:nvPr>
        </p:nvSpPr>
        <p:spPr/>
        <p:txBody>
          <a:bodyPr/>
          <a:lstStyle/>
          <a:p>
            <a:endParaRPr lang="ru-RU" dirty="0"/>
          </a:p>
        </p:txBody>
      </p:sp>
      <p:pic>
        <p:nvPicPr>
          <p:cNvPr id="4098" name="Picture 2" descr="D:\фони\шаблони\GreenShineSlidePrew.jpg"/>
          <p:cNvPicPr>
            <a:picLocks noChangeAspect="1" noChangeArrowheads="1"/>
          </p:cNvPicPr>
          <p:nvPr/>
        </p:nvPicPr>
        <p:blipFill>
          <a:blip r:embed="rId2" cstate="print">
            <a:extLst>
              <a:ext uri="{BEBA8EAE-BF5A-486C-A8C5-ECC9F3942E4B}">
                <a14:imgProps xmlns:a14="http://schemas.microsoft.com/office/drawing/2010/main">
                  <a14:imgLayer r:embed="rId3">
                    <a14:imgEffect>
                      <a14:colorTemperature colorTemp="11200"/>
                    </a14:imgEffect>
                    <a14:imgEffect>
                      <a14:saturation sat="66000"/>
                    </a14:imgEffect>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3"/>
          <p:cNvSpPr txBox="1">
            <a:spLocks noChangeArrowheads="1"/>
          </p:cNvSpPr>
          <p:nvPr/>
        </p:nvSpPr>
        <p:spPr bwMode="auto">
          <a:xfrm>
            <a:off x="2500298" y="357166"/>
            <a:ext cx="413446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uk-UA" sz="3200" b="1" i="1" dirty="0" smtClean="0">
                <a:solidFill>
                  <a:srgbClr val="003300"/>
                </a:solidFill>
                <a:effectLst>
                  <a:outerShdw blurRad="38100" dist="38100" dir="2700000" algn="tl">
                    <a:srgbClr val="000000">
                      <a:alpha val="43137"/>
                    </a:srgbClr>
                  </a:outerShdw>
                </a:effectLst>
                <a:latin typeface="+mn-lt"/>
                <a:cs typeface="Arial" pitchFamily="34" charset="0"/>
              </a:rPr>
              <a:t>Переваги </a:t>
            </a:r>
            <a:r>
              <a:rPr lang="uk-UA" sz="3200" b="1" i="1" dirty="0" err="1" smtClean="0">
                <a:solidFill>
                  <a:srgbClr val="003300"/>
                </a:solidFill>
                <a:effectLst>
                  <a:outerShdw blurRad="38100" dist="38100" dir="2700000" algn="tl">
                    <a:srgbClr val="000000">
                      <a:alpha val="43137"/>
                    </a:srgbClr>
                  </a:outerShdw>
                </a:effectLst>
                <a:latin typeface="+mn-lt"/>
                <a:cs typeface="Arial" pitchFamily="34" charset="0"/>
              </a:rPr>
              <a:t>“фреймів”</a:t>
            </a:r>
            <a:endParaRPr lang="ru-RU" sz="3200" b="1" i="1" dirty="0">
              <a:solidFill>
                <a:srgbClr val="003300"/>
              </a:solidFill>
              <a:effectLst>
                <a:outerShdw blurRad="38100" dist="38100" dir="2700000" algn="tl">
                  <a:srgbClr val="000000">
                    <a:alpha val="43137"/>
                  </a:srgbClr>
                </a:outerShdw>
              </a:effectLst>
              <a:latin typeface="+mn-lt"/>
              <a:cs typeface="Arial" pitchFamily="34" charset="0"/>
            </a:endParaRPr>
          </a:p>
        </p:txBody>
      </p:sp>
      <p:graphicFrame>
        <p:nvGraphicFramePr>
          <p:cNvPr id="6" name="Схема 5"/>
          <p:cNvGraphicFramePr/>
          <p:nvPr>
            <p:extLst>
              <p:ext uri="{D42A27DB-BD31-4B8C-83A1-F6EECF244321}">
                <p14:modId xmlns:p14="http://schemas.microsoft.com/office/powerpoint/2010/main" val="1408676624"/>
              </p:ext>
            </p:extLst>
          </p:nvPr>
        </p:nvGraphicFramePr>
        <p:xfrm>
          <a:off x="403707" y="1124744"/>
          <a:ext cx="8522870" cy="54383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54015134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sz="quarter" idx="1"/>
          </p:nvPr>
        </p:nvSpPr>
        <p:spPr/>
        <p:txBody>
          <a:bodyPr/>
          <a:lstStyle/>
          <a:p>
            <a:endParaRPr lang="ru-RU" dirty="0"/>
          </a:p>
        </p:txBody>
      </p:sp>
      <p:pic>
        <p:nvPicPr>
          <p:cNvPr id="4098" name="Picture 2" descr="D:\фони\шаблони\GreenShineSlidePrew.jpg"/>
          <p:cNvPicPr>
            <a:picLocks noChangeAspect="1" noChangeArrowheads="1"/>
          </p:cNvPicPr>
          <p:nvPr/>
        </p:nvPicPr>
        <p:blipFill>
          <a:blip r:embed="rId2" cstate="print">
            <a:extLst>
              <a:ext uri="{BEBA8EAE-BF5A-486C-A8C5-ECC9F3942E4B}">
                <a14:imgProps xmlns:a14="http://schemas.microsoft.com/office/drawing/2010/main">
                  <a14:imgLayer r:embed="rId3">
                    <a14:imgEffect>
                      <a14:colorTemperature colorTemp="11200"/>
                    </a14:imgEffect>
                    <a14:imgEffect>
                      <a14:saturation sat="66000"/>
                    </a14:imgEffect>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32"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1115616" y="260648"/>
            <a:ext cx="7242598" cy="1077218"/>
          </a:xfrm>
          <a:prstGeom prst="rect">
            <a:avLst/>
          </a:prstGeom>
        </p:spPr>
        <p:txBody>
          <a:bodyPr wrap="square">
            <a:spAutoFit/>
          </a:bodyPr>
          <a:lstStyle/>
          <a:p>
            <a:pPr lvl="0" algn="ctr">
              <a:defRPr/>
            </a:pPr>
            <a:r>
              <a:rPr lang="uk-UA" sz="3200" b="1" i="1" dirty="0" smtClean="0">
                <a:solidFill>
                  <a:srgbClr val="003300"/>
                </a:solidFill>
                <a:effectLst>
                  <a:outerShdw blurRad="38100" dist="38100" dir="2700000" algn="tl">
                    <a:srgbClr val="000000">
                      <a:alpha val="43137"/>
                    </a:srgbClr>
                  </a:outerShdw>
                </a:effectLst>
                <a:cs typeface="Arial" pitchFamily="34" charset="0"/>
              </a:rPr>
              <a:t>Вимоги </a:t>
            </a:r>
            <a:r>
              <a:rPr lang="uk-UA" sz="3200" b="1" i="1" dirty="0">
                <a:solidFill>
                  <a:srgbClr val="003300"/>
                </a:solidFill>
                <a:effectLst>
                  <a:outerShdw blurRad="38100" dist="38100" dir="2700000" algn="tl">
                    <a:srgbClr val="000000">
                      <a:alpha val="43137"/>
                    </a:srgbClr>
                  </a:outerShdw>
                </a:effectLst>
                <a:cs typeface="Arial" pitchFamily="34" charset="0"/>
              </a:rPr>
              <a:t>до складання  </a:t>
            </a:r>
            <a:r>
              <a:rPr lang="uk-UA" sz="3200" b="1" i="1" dirty="0" smtClean="0">
                <a:solidFill>
                  <a:srgbClr val="003300"/>
                </a:solidFill>
                <a:effectLst>
                  <a:outerShdw blurRad="38100" dist="38100" dir="2700000" algn="tl">
                    <a:srgbClr val="000000">
                      <a:alpha val="43137"/>
                    </a:srgbClr>
                  </a:outerShdw>
                </a:effectLst>
                <a:cs typeface="Arial" pitchFamily="34" charset="0"/>
              </a:rPr>
              <a:t>    </a:t>
            </a:r>
          </a:p>
          <a:p>
            <a:pPr lvl="0" algn="ctr">
              <a:defRPr/>
            </a:pPr>
            <a:r>
              <a:rPr lang="uk-UA" sz="3200" b="1" i="1" dirty="0" smtClean="0">
                <a:solidFill>
                  <a:srgbClr val="003300"/>
                </a:solidFill>
                <a:effectLst>
                  <a:outerShdw blurRad="38100" dist="38100" dir="2700000" algn="tl">
                    <a:srgbClr val="000000">
                      <a:alpha val="43137"/>
                    </a:srgbClr>
                  </a:outerShdw>
                </a:effectLst>
                <a:cs typeface="Arial" pitchFamily="34" charset="0"/>
              </a:rPr>
              <a:t> опорних   схем </a:t>
            </a:r>
            <a:r>
              <a:rPr lang="uk-UA" sz="3200" b="1" i="1" dirty="0">
                <a:solidFill>
                  <a:srgbClr val="003300"/>
                </a:solidFill>
                <a:effectLst>
                  <a:outerShdw blurRad="38100" dist="38100" dir="2700000" algn="tl">
                    <a:srgbClr val="000000">
                      <a:alpha val="43137"/>
                    </a:srgbClr>
                  </a:outerShdw>
                </a:effectLst>
                <a:cs typeface="Arial" pitchFamily="34" charset="0"/>
              </a:rPr>
              <a:t>та  конспектів</a:t>
            </a:r>
            <a:endParaRPr lang="ru-RU" sz="3200" b="1" i="1" dirty="0">
              <a:solidFill>
                <a:srgbClr val="003300"/>
              </a:solidFill>
              <a:effectLst>
                <a:outerShdw blurRad="38100" dist="38100" dir="2700000" algn="tl">
                  <a:srgbClr val="000000">
                    <a:alpha val="43137"/>
                  </a:srgbClr>
                </a:outerShdw>
              </a:effectLst>
              <a:cs typeface="Arial" pitchFamily="34" charset="0"/>
            </a:endParaRPr>
          </a:p>
        </p:txBody>
      </p:sp>
      <p:sp>
        <p:nvSpPr>
          <p:cNvPr id="5" name="Прямоугольник 4"/>
          <p:cNvSpPr/>
          <p:nvPr/>
        </p:nvSpPr>
        <p:spPr>
          <a:xfrm>
            <a:off x="571472" y="1285860"/>
            <a:ext cx="8424936" cy="4431983"/>
          </a:xfrm>
          <a:prstGeom prst="rect">
            <a:avLst/>
          </a:prstGeom>
        </p:spPr>
        <p:txBody>
          <a:bodyPr wrap="square">
            <a:spAutoFit/>
          </a:bodyPr>
          <a:lstStyle/>
          <a:p>
            <a:pPr algn="ctr">
              <a:defRPr/>
            </a:pPr>
            <a:r>
              <a:rPr lang="uk-UA" i="1" dirty="0" smtClean="0">
                <a:cs typeface="Arial" pitchFamily="34" charset="0"/>
              </a:rPr>
              <a:t> </a:t>
            </a:r>
            <a:r>
              <a:rPr lang="uk-UA" sz="2400" b="1" i="1" dirty="0" smtClean="0">
                <a:solidFill>
                  <a:srgbClr val="003300"/>
                </a:solidFill>
                <a:effectLst>
                  <a:outerShdw blurRad="38100" dist="38100" dir="2700000" algn="tl">
                    <a:srgbClr val="000000">
                      <a:alpha val="43137"/>
                    </a:srgbClr>
                  </a:outerShdw>
                </a:effectLst>
                <a:cs typeface="Arial" pitchFamily="34" charset="0"/>
              </a:rPr>
              <a:t>Принципи складання</a:t>
            </a:r>
          </a:p>
          <a:p>
            <a:pPr>
              <a:defRPr/>
            </a:pPr>
            <a:endParaRPr lang="uk-UA" dirty="0">
              <a:latin typeface="Arial Black" pitchFamily="34" charset="0"/>
              <a:cs typeface="Arial" pitchFamily="34" charset="0"/>
            </a:endParaRPr>
          </a:p>
          <a:p>
            <a:pPr marL="342900" indent="-342900">
              <a:buFont typeface="Wingdings" pitchFamily="2" charset="2"/>
              <a:buChar char="v"/>
              <a:defRPr/>
            </a:pPr>
            <a:r>
              <a:rPr lang="uk-UA" sz="2400" b="1" dirty="0" smtClean="0">
                <a:cs typeface="Arial" pitchFamily="34" charset="0"/>
              </a:rPr>
              <a:t>Системність</a:t>
            </a:r>
            <a:r>
              <a:rPr lang="uk-UA" sz="2400" b="1" dirty="0">
                <a:cs typeface="Arial" pitchFamily="34" charset="0"/>
              </a:rPr>
              <a:t>:</a:t>
            </a:r>
            <a:r>
              <a:rPr lang="uk-UA" sz="2400" dirty="0">
                <a:cs typeface="Arial" pitchFamily="34" charset="0"/>
              </a:rPr>
              <a:t> </a:t>
            </a:r>
            <a:r>
              <a:rPr lang="uk-UA" sz="2400" dirty="0" smtClean="0">
                <a:cs typeface="Arial" pitchFamily="34" charset="0"/>
              </a:rPr>
              <a:t> блок </a:t>
            </a:r>
            <a:r>
              <a:rPr lang="uk-UA" sz="2400" dirty="0">
                <a:cs typeface="Arial" pitchFamily="34" charset="0"/>
              </a:rPr>
              <a:t>– не набір різноманітних правил, він допомагає при потребі легко знайти потрібний </a:t>
            </a:r>
            <a:r>
              <a:rPr lang="uk-UA" sz="2400" dirty="0" smtClean="0">
                <a:cs typeface="Arial" pitchFamily="34" charset="0"/>
              </a:rPr>
              <a:t>матеріал</a:t>
            </a:r>
          </a:p>
          <a:p>
            <a:pPr marL="342900" indent="-342900">
              <a:buFont typeface="Wingdings" pitchFamily="2" charset="2"/>
              <a:buChar char="v"/>
              <a:defRPr/>
            </a:pPr>
            <a:endParaRPr lang="uk-UA" sz="2400" dirty="0">
              <a:cs typeface="Arial" pitchFamily="34" charset="0"/>
            </a:endParaRPr>
          </a:p>
          <a:p>
            <a:pPr marL="285750" indent="-285750">
              <a:buFont typeface="Wingdings" pitchFamily="2" charset="2"/>
              <a:buChar char="v"/>
              <a:defRPr/>
            </a:pPr>
            <a:r>
              <a:rPr lang="uk-UA" sz="2400" dirty="0" smtClean="0">
                <a:cs typeface="Arial" pitchFamily="34" charset="0"/>
              </a:rPr>
              <a:t> </a:t>
            </a:r>
            <a:r>
              <a:rPr lang="uk-UA" sz="2400" b="1" dirty="0">
                <a:cs typeface="Arial" pitchFamily="34" charset="0"/>
              </a:rPr>
              <a:t>Стислість:</a:t>
            </a:r>
            <a:r>
              <a:rPr lang="uk-UA" sz="2400" dirty="0">
                <a:cs typeface="Arial" pitchFamily="34" charset="0"/>
              </a:rPr>
              <a:t> опорний конспект не повинен </a:t>
            </a:r>
            <a:r>
              <a:rPr lang="uk-UA" sz="2400" dirty="0" smtClean="0">
                <a:cs typeface="Arial" pitchFamily="34" charset="0"/>
              </a:rPr>
              <a:t>перевищувати </a:t>
            </a:r>
            <a:r>
              <a:rPr lang="uk-UA" sz="2400" dirty="0">
                <a:cs typeface="Arial" pitchFamily="34" charset="0"/>
              </a:rPr>
              <a:t>розмірів сторінки із </a:t>
            </a:r>
            <a:r>
              <a:rPr lang="uk-UA" sz="2400" dirty="0" smtClean="0">
                <a:cs typeface="Arial" pitchFamily="34" charset="0"/>
              </a:rPr>
              <a:t>зошита</a:t>
            </a:r>
          </a:p>
          <a:p>
            <a:pPr marL="285750" indent="-285750">
              <a:buFont typeface="Wingdings" pitchFamily="2" charset="2"/>
              <a:buChar char="v"/>
              <a:defRPr/>
            </a:pPr>
            <a:endParaRPr lang="uk-UA" sz="2400" dirty="0" smtClean="0">
              <a:cs typeface="Arial" pitchFamily="34" charset="0"/>
            </a:endParaRPr>
          </a:p>
          <a:p>
            <a:pPr marL="285750" indent="-285750">
              <a:buFont typeface="Wingdings" pitchFamily="2" charset="2"/>
              <a:buChar char="v"/>
              <a:defRPr/>
            </a:pPr>
            <a:r>
              <a:rPr lang="uk-UA" sz="2400" dirty="0" smtClean="0">
                <a:cs typeface="Arial" pitchFamily="34" charset="0"/>
              </a:rPr>
              <a:t> </a:t>
            </a:r>
            <a:r>
              <a:rPr lang="uk-UA" sz="2400" b="1" dirty="0">
                <a:cs typeface="Arial" pitchFamily="34" charset="0"/>
              </a:rPr>
              <a:t>Простота:</a:t>
            </a:r>
            <a:r>
              <a:rPr lang="uk-UA" sz="2400" dirty="0">
                <a:cs typeface="Arial" pitchFamily="34" charset="0"/>
              </a:rPr>
              <a:t> блоки не можна перевантажувати інформацією, </a:t>
            </a:r>
            <a:r>
              <a:rPr lang="uk-UA" sz="2400" dirty="0" smtClean="0">
                <a:cs typeface="Arial" pitchFamily="34" charset="0"/>
              </a:rPr>
              <a:t>вони </a:t>
            </a:r>
            <a:r>
              <a:rPr lang="uk-UA" sz="2400" dirty="0">
                <a:cs typeface="Arial" pitchFamily="34" charset="0"/>
              </a:rPr>
              <a:t>мають бути легкими для сприйняття </a:t>
            </a:r>
            <a:r>
              <a:rPr lang="uk-UA" sz="2400" dirty="0" smtClean="0">
                <a:cs typeface="Arial" pitchFamily="34" charset="0"/>
              </a:rPr>
              <a:t>й </a:t>
            </a:r>
            <a:r>
              <a:rPr lang="uk-UA" sz="2400" dirty="0">
                <a:cs typeface="Arial" pitchFamily="34" charset="0"/>
              </a:rPr>
              <a:t>відтворення</a:t>
            </a:r>
            <a:r>
              <a:rPr lang="uk-UA" sz="2400" dirty="0" smtClean="0">
                <a:cs typeface="Arial" pitchFamily="34" charset="0"/>
              </a:rPr>
              <a:t>,  вмістити максимум </a:t>
            </a:r>
            <a:r>
              <a:rPr lang="uk-UA" sz="2400" dirty="0">
                <a:cs typeface="Arial" pitchFamily="34" charset="0"/>
              </a:rPr>
              <a:t>матеріалу в мінімум слів</a:t>
            </a:r>
          </a:p>
        </p:txBody>
      </p:sp>
      <p:pic>
        <p:nvPicPr>
          <p:cNvPr id="7" name="Picture 2" descr="D:\фони\шаблони\94364731_1295908558_120245865_1.png"/>
          <p:cNvPicPr>
            <a:picLocks noChangeAspect="1" noChangeArrowheads="1"/>
          </p:cNvPicPr>
          <p:nvPr/>
        </p:nvPicPr>
        <p:blipFill>
          <a:blip r:embed="rId4" cstate="print">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5429256" y="5286388"/>
            <a:ext cx="2042814" cy="15001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4199273"/>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sz="quarter" idx="1"/>
          </p:nvPr>
        </p:nvSpPr>
        <p:spPr/>
        <p:txBody>
          <a:bodyPr/>
          <a:lstStyle/>
          <a:p>
            <a:endParaRPr lang="ru-RU" dirty="0"/>
          </a:p>
        </p:txBody>
      </p:sp>
      <p:pic>
        <p:nvPicPr>
          <p:cNvPr id="4098" name="Picture 2" descr="D:\фони\шаблони\GreenShineSlidePrew.jpg"/>
          <p:cNvPicPr>
            <a:picLocks noChangeAspect="1" noChangeArrowheads="1"/>
          </p:cNvPicPr>
          <p:nvPr/>
        </p:nvPicPr>
        <p:blipFill>
          <a:blip r:embed="rId2" cstate="print">
            <a:extLst>
              <a:ext uri="{BEBA8EAE-BF5A-486C-A8C5-ECC9F3942E4B}">
                <a14:imgProps xmlns:a14="http://schemas.microsoft.com/office/drawing/2010/main">
                  <a14:imgLayer r:embed="rId3">
                    <a14:imgEffect>
                      <a14:colorTemperature colorTemp="11200"/>
                    </a14:imgEffect>
                    <a14:imgEffect>
                      <a14:saturation sat="66000"/>
                    </a14:imgEffect>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4435" y="-7271"/>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971600" y="404664"/>
            <a:ext cx="8172400" cy="2739211"/>
          </a:xfrm>
          <a:prstGeom prst="rect">
            <a:avLst/>
          </a:prstGeom>
        </p:spPr>
        <p:txBody>
          <a:bodyPr wrap="square">
            <a:spAutoFit/>
          </a:bodyPr>
          <a:lstStyle/>
          <a:p>
            <a:pPr algn="ctr">
              <a:defRPr/>
            </a:pPr>
            <a:r>
              <a:rPr lang="uk-UA" sz="3200" b="1" i="1" dirty="0" smtClean="0">
                <a:solidFill>
                  <a:srgbClr val="003300"/>
                </a:solidFill>
                <a:effectLst>
                  <a:outerShdw blurRad="38100" dist="38100" dir="2700000" algn="tl">
                    <a:srgbClr val="000000">
                      <a:alpha val="43137"/>
                    </a:srgbClr>
                  </a:outerShdw>
                </a:effectLst>
                <a:cs typeface="Arial" pitchFamily="34" charset="0"/>
              </a:rPr>
              <a:t>Умовні позначки</a:t>
            </a:r>
          </a:p>
          <a:p>
            <a:pPr>
              <a:defRPr/>
            </a:pPr>
            <a:endParaRPr lang="uk-UA" sz="2000" b="1" dirty="0">
              <a:cs typeface="Arial" pitchFamily="34" charset="0"/>
            </a:endParaRPr>
          </a:p>
          <a:p>
            <a:pPr marL="285750" indent="-285750">
              <a:buFont typeface="Wingdings" pitchFamily="2" charset="2"/>
              <a:buChar char="v"/>
              <a:defRPr/>
            </a:pPr>
            <a:r>
              <a:rPr lang="uk-UA" sz="2400" dirty="0" smtClean="0">
                <a:cs typeface="Arial" pitchFamily="34" charset="0"/>
              </a:rPr>
              <a:t> Значення </a:t>
            </a:r>
            <a:r>
              <a:rPr lang="uk-UA" sz="2400" dirty="0">
                <a:cs typeface="Arial" pitchFamily="34" charset="0"/>
              </a:rPr>
              <a:t>кожного кольору має бути </a:t>
            </a:r>
            <a:r>
              <a:rPr lang="uk-UA" sz="2400" dirty="0" smtClean="0">
                <a:cs typeface="Arial" pitchFamily="34" charset="0"/>
              </a:rPr>
              <a:t>постійним</a:t>
            </a:r>
          </a:p>
          <a:p>
            <a:pPr>
              <a:defRPr/>
            </a:pPr>
            <a:endParaRPr lang="uk-UA" sz="2400" dirty="0">
              <a:cs typeface="Arial" pitchFamily="34" charset="0"/>
            </a:endParaRPr>
          </a:p>
          <a:p>
            <a:pPr marL="285750" indent="-285750">
              <a:buFont typeface="Wingdings" pitchFamily="2" charset="2"/>
              <a:buChar char="v"/>
              <a:defRPr/>
            </a:pPr>
            <a:r>
              <a:rPr lang="uk-UA" sz="2400" dirty="0" smtClean="0">
                <a:cs typeface="Arial" pitchFamily="34" charset="0"/>
              </a:rPr>
              <a:t> </a:t>
            </a:r>
            <a:r>
              <a:rPr lang="uk-UA" sz="2400" dirty="0">
                <a:cs typeface="Arial" pitchFamily="34" charset="0"/>
              </a:rPr>
              <a:t>Правила, способи засвоєння орфограм, загальна теорія подаються мовою опори – абревіатурами та умовними позначками</a:t>
            </a:r>
            <a:endParaRPr lang="ru-RU" sz="2400" dirty="0">
              <a:cs typeface="Arial" pitchFamily="34" charset="0"/>
            </a:endParaRPr>
          </a:p>
        </p:txBody>
      </p:sp>
      <p:sp>
        <p:nvSpPr>
          <p:cNvPr id="6" name="Прямоугольник 5"/>
          <p:cNvSpPr/>
          <p:nvPr/>
        </p:nvSpPr>
        <p:spPr>
          <a:xfrm>
            <a:off x="719064" y="3429000"/>
            <a:ext cx="8424936" cy="2339102"/>
          </a:xfrm>
          <a:prstGeom prst="rect">
            <a:avLst/>
          </a:prstGeom>
        </p:spPr>
        <p:txBody>
          <a:bodyPr wrap="square">
            <a:spAutoFit/>
          </a:bodyPr>
          <a:lstStyle/>
          <a:p>
            <a:pPr algn="ctr">
              <a:defRPr/>
            </a:pPr>
            <a:r>
              <a:rPr lang="uk-UA" sz="3200" b="1" i="1" dirty="0" smtClean="0">
                <a:solidFill>
                  <a:srgbClr val="003300"/>
                </a:solidFill>
                <a:effectLst>
                  <a:outerShdw blurRad="38100" dist="38100" dir="2700000" algn="tl">
                    <a:srgbClr val="000000">
                      <a:alpha val="43137"/>
                    </a:srgbClr>
                  </a:outerShdw>
                </a:effectLst>
                <a:cs typeface="Arial" pitchFamily="34" charset="0"/>
              </a:rPr>
              <a:t>Загальні рекомендаці</a:t>
            </a:r>
            <a:r>
              <a:rPr lang="uk-UA" sz="3200" b="1" i="1" dirty="0" smtClean="0">
                <a:solidFill>
                  <a:srgbClr val="003300"/>
                </a:solidFill>
                <a:cs typeface="Arial" pitchFamily="34" charset="0"/>
              </a:rPr>
              <a:t>ї</a:t>
            </a:r>
            <a:endParaRPr lang="uk-UA" sz="3200" b="1" i="1" dirty="0">
              <a:solidFill>
                <a:srgbClr val="003300"/>
              </a:solidFill>
              <a:cs typeface="Arial" pitchFamily="34" charset="0"/>
            </a:endParaRPr>
          </a:p>
          <a:p>
            <a:pPr>
              <a:defRPr/>
            </a:pPr>
            <a:r>
              <a:rPr lang="uk-UA" b="1" u="sng" dirty="0" smtClean="0">
                <a:solidFill>
                  <a:srgbClr val="003300"/>
                </a:solidFill>
                <a:cs typeface="Arial" pitchFamily="34" charset="0"/>
              </a:rPr>
              <a:t>  </a:t>
            </a:r>
            <a:endParaRPr lang="uk-UA" b="1" u="sng" dirty="0">
              <a:solidFill>
                <a:srgbClr val="003300"/>
              </a:solidFill>
              <a:cs typeface="Arial" pitchFamily="34" charset="0"/>
            </a:endParaRPr>
          </a:p>
          <a:p>
            <a:pPr marL="285750" indent="-285750">
              <a:buFont typeface="Wingdings" pitchFamily="2" charset="2"/>
              <a:buChar char="v"/>
              <a:defRPr/>
            </a:pPr>
            <a:r>
              <a:rPr lang="uk-UA" sz="2400" dirty="0" smtClean="0">
                <a:cs typeface="Arial" pitchFamily="34" charset="0"/>
              </a:rPr>
              <a:t>Оформлення не повинно відволікати</a:t>
            </a:r>
          </a:p>
          <a:p>
            <a:pPr marL="285750" indent="-285750">
              <a:defRPr/>
            </a:pPr>
            <a:endParaRPr lang="uk-UA" sz="2400" dirty="0" smtClean="0">
              <a:cs typeface="Arial" pitchFamily="34" charset="0"/>
            </a:endParaRPr>
          </a:p>
          <a:p>
            <a:pPr marL="285750" indent="-285750">
              <a:buFont typeface="Wingdings" pitchFamily="2" charset="2"/>
              <a:buChar char="v"/>
              <a:defRPr/>
            </a:pPr>
            <a:r>
              <a:rPr lang="uk-UA" sz="2400" dirty="0" smtClean="0">
                <a:cs typeface="Arial" pitchFamily="34" charset="0"/>
              </a:rPr>
              <a:t>Опора має бути максимально виразною, лаконічною, скомпонованою за законами логіки  </a:t>
            </a:r>
          </a:p>
        </p:txBody>
      </p:sp>
    </p:spTree>
    <p:extLst>
      <p:ext uri="{BB962C8B-B14F-4D97-AF65-F5344CB8AC3E}">
        <p14:creationId xmlns:p14="http://schemas.microsoft.com/office/powerpoint/2010/main" val="92060533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Объект 2"/>
          <p:cNvSpPr>
            <a:spLocks noGrp="1"/>
          </p:cNvSpPr>
          <p:nvPr>
            <p:ph sz="quarter" idx="1"/>
          </p:nvPr>
        </p:nvSpPr>
        <p:spPr/>
        <p:txBody>
          <a:bodyPr/>
          <a:lstStyle/>
          <a:p>
            <a:endParaRPr lang="uk-UA"/>
          </a:p>
        </p:txBody>
      </p:sp>
      <p:pic>
        <p:nvPicPr>
          <p:cNvPr id="4" name="Рисунок 3"/>
          <p:cNvPicPr>
            <a:picLocks noChangeAspect="1"/>
          </p:cNvPicPr>
          <p:nvPr/>
        </p:nvPicPr>
        <p:blipFill>
          <a:blip r:embed="rId2"/>
          <a:stretch>
            <a:fillRect/>
          </a:stretch>
        </p:blipFill>
        <p:spPr>
          <a:xfrm>
            <a:off x="-397" y="-297"/>
            <a:ext cx="9144793" cy="6858594"/>
          </a:xfrm>
          <a:prstGeom prst="rect">
            <a:avLst/>
          </a:prstGeom>
        </p:spPr>
      </p:pic>
      <p:sp>
        <p:nvSpPr>
          <p:cNvPr id="5" name="TextBox 4"/>
          <p:cNvSpPr txBox="1"/>
          <p:nvPr/>
        </p:nvSpPr>
        <p:spPr>
          <a:xfrm>
            <a:off x="2604356" y="4465861"/>
            <a:ext cx="4392488" cy="1077218"/>
          </a:xfrm>
          <a:prstGeom prst="rect">
            <a:avLst/>
          </a:prstGeom>
          <a:noFill/>
        </p:spPr>
        <p:txBody>
          <a:bodyPr wrap="square" rtlCol="0">
            <a:spAutoFit/>
          </a:bodyPr>
          <a:lstStyle/>
          <a:p>
            <a:pPr algn="ctr"/>
            <a:r>
              <a:rPr lang="uk-UA" sz="3200" b="1" dirty="0" smtClean="0"/>
              <a:t>Людина – це стріла, пущена в майбутнє….</a:t>
            </a:r>
            <a:endParaRPr lang="uk-UA" sz="3200" b="1" dirty="0"/>
          </a:p>
        </p:txBody>
      </p:sp>
      <p:sp>
        <p:nvSpPr>
          <p:cNvPr id="6" name="TextBox 5"/>
          <p:cNvSpPr txBox="1"/>
          <p:nvPr/>
        </p:nvSpPr>
        <p:spPr>
          <a:xfrm>
            <a:off x="5014392" y="5492277"/>
            <a:ext cx="3672408" cy="584775"/>
          </a:xfrm>
          <a:prstGeom prst="rect">
            <a:avLst/>
          </a:prstGeom>
          <a:noFill/>
        </p:spPr>
        <p:txBody>
          <a:bodyPr wrap="square" rtlCol="0">
            <a:spAutoFit/>
          </a:bodyPr>
          <a:lstStyle/>
          <a:p>
            <a:r>
              <a:rPr lang="uk-UA" sz="3200" b="1" dirty="0" err="1" smtClean="0">
                <a:solidFill>
                  <a:srgbClr val="003300"/>
                </a:solidFill>
              </a:rPr>
              <a:t>Ф.Ніцше</a:t>
            </a:r>
            <a:endParaRPr lang="uk-UA" sz="3200" b="1" dirty="0">
              <a:solidFill>
                <a:srgbClr val="003300"/>
              </a:solidFill>
            </a:endParaRPr>
          </a:p>
        </p:txBody>
      </p:sp>
      <p:pic>
        <p:nvPicPr>
          <p:cNvPr id="7" name="Рисунок 6"/>
          <p:cNvPicPr>
            <a:picLocks noChangeAspect="1"/>
          </p:cNvPicPr>
          <p:nvPr/>
        </p:nvPicPr>
        <p:blipFill>
          <a:blip r:embed="rId3"/>
          <a:stretch>
            <a:fillRect/>
          </a:stretch>
        </p:blipFill>
        <p:spPr>
          <a:xfrm>
            <a:off x="2904652" y="184108"/>
            <a:ext cx="3513600" cy="4191223"/>
          </a:xfrm>
          <a:prstGeom prst="rect">
            <a:avLst/>
          </a:prstGeom>
        </p:spPr>
      </p:pic>
    </p:spTree>
    <p:extLst>
      <p:ext uri="{BB962C8B-B14F-4D97-AF65-F5344CB8AC3E}">
        <p14:creationId xmlns:p14="http://schemas.microsoft.com/office/powerpoint/2010/main" val="3721751202"/>
      </p:ext>
    </p:extLst>
  </p:cSld>
  <p:clrMapOvr>
    <a:masterClrMapping/>
  </p:clrMapOvr>
  <p:transition spd="med">
    <p:pull/>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dirty="0"/>
          </a:p>
        </p:txBody>
      </p:sp>
      <p:sp>
        <p:nvSpPr>
          <p:cNvPr id="3" name="Объект 2"/>
          <p:cNvSpPr>
            <a:spLocks noGrp="1"/>
          </p:cNvSpPr>
          <p:nvPr>
            <p:ph sz="quarter" idx="1"/>
          </p:nvPr>
        </p:nvSpPr>
        <p:spPr/>
        <p:txBody>
          <a:bodyPr/>
          <a:lstStyle/>
          <a:p>
            <a:endParaRPr lang="uk-UA"/>
          </a:p>
        </p:txBody>
      </p:sp>
      <p:pic>
        <p:nvPicPr>
          <p:cNvPr id="4" name="Рисунок 3"/>
          <p:cNvPicPr>
            <a:picLocks noChangeAspect="1"/>
          </p:cNvPicPr>
          <p:nvPr/>
        </p:nvPicPr>
        <p:blipFill>
          <a:blip r:embed="rId2"/>
          <a:stretch>
            <a:fillRect/>
          </a:stretch>
        </p:blipFill>
        <p:spPr>
          <a:xfrm>
            <a:off x="0" y="0"/>
            <a:ext cx="9144793" cy="6858594"/>
          </a:xfrm>
          <a:prstGeom prst="rect">
            <a:avLst/>
          </a:prstGeom>
        </p:spPr>
      </p:pic>
      <p:sp>
        <p:nvSpPr>
          <p:cNvPr id="5" name="TextBox 4"/>
          <p:cNvSpPr txBox="1"/>
          <p:nvPr/>
        </p:nvSpPr>
        <p:spPr>
          <a:xfrm>
            <a:off x="1907704" y="908720"/>
            <a:ext cx="5832648" cy="707886"/>
          </a:xfrm>
          <a:prstGeom prst="rect">
            <a:avLst/>
          </a:prstGeom>
          <a:noFill/>
        </p:spPr>
        <p:txBody>
          <a:bodyPr wrap="square" rtlCol="0">
            <a:spAutoFit/>
          </a:bodyPr>
          <a:lstStyle/>
          <a:p>
            <a:pPr algn="ctr"/>
            <a:r>
              <a:rPr lang="uk-UA" sz="4000" b="1" i="1" dirty="0" smtClean="0">
                <a:solidFill>
                  <a:srgbClr val="003300"/>
                </a:solidFill>
              </a:rPr>
              <a:t>Структура фрейму</a:t>
            </a:r>
            <a:endParaRPr lang="uk-UA" sz="4000" b="1" i="1" dirty="0">
              <a:solidFill>
                <a:srgbClr val="003300"/>
              </a:solidFill>
            </a:endParaRPr>
          </a:p>
        </p:txBody>
      </p:sp>
      <p:sp>
        <p:nvSpPr>
          <p:cNvPr id="6" name="TextBox 5"/>
          <p:cNvSpPr txBox="1"/>
          <p:nvPr/>
        </p:nvSpPr>
        <p:spPr>
          <a:xfrm>
            <a:off x="1071538" y="2357430"/>
            <a:ext cx="7643866" cy="2554545"/>
          </a:xfrm>
          <a:prstGeom prst="rect">
            <a:avLst/>
          </a:prstGeom>
          <a:noFill/>
        </p:spPr>
        <p:txBody>
          <a:bodyPr wrap="square" rtlCol="0">
            <a:spAutoFit/>
          </a:bodyPr>
          <a:lstStyle/>
          <a:p>
            <a:pPr marL="742950" indent="-742950">
              <a:buFont typeface="+mj-lt"/>
              <a:buAutoNum type="arabicPeriod"/>
            </a:pPr>
            <a:r>
              <a:rPr lang="uk-UA" sz="3200" dirty="0" smtClean="0">
                <a:latin typeface="Georgia" pitchFamily="18" charset="0"/>
                <a:ea typeface="Arial Unicode MS" pitchFamily="34" charset="-128"/>
                <a:cs typeface="Arial Unicode MS" pitchFamily="34" charset="-128"/>
              </a:rPr>
              <a:t> Поняття (назва фрейму).</a:t>
            </a:r>
          </a:p>
          <a:p>
            <a:pPr marL="742950" indent="-742950">
              <a:buFont typeface="+mj-lt"/>
              <a:buAutoNum type="arabicPeriod"/>
            </a:pPr>
            <a:endParaRPr lang="uk-UA" sz="3200" dirty="0" smtClean="0">
              <a:latin typeface="Georgia" pitchFamily="18" charset="0"/>
              <a:ea typeface="Arial Unicode MS" pitchFamily="34" charset="-128"/>
              <a:cs typeface="Arial Unicode MS" pitchFamily="34" charset="-128"/>
            </a:endParaRPr>
          </a:p>
          <a:p>
            <a:pPr marL="742950" indent="-742950">
              <a:buFont typeface="+mj-lt"/>
              <a:buAutoNum type="arabicPeriod"/>
            </a:pPr>
            <a:r>
              <a:rPr lang="uk-UA" sz="3200" dirty="0" smtClean="0">
                <a:latin typeface="Georgia" pitchFamily="18" charset="0"/>
                <a:ea typeface="Arial Unicode MS" pitchFamily="34" charset="-128"/>
                <a:cs typeface="Arial Unicode MS" pitchFamily="34" charset="-128"/>
              </a:rPr>
              <a:t> Характеристика (</a:t>
            </a:r>
            <a:r>
              <a:rPr lang="uk-UA" sz="3200" dirty="0" err="1" smtClean="0">
                <a:latin typeface="Georgia" pitchFamily="18" charset="0"/>
                <a:ea typeface="Arial Unicode MS" pitchFamily="34" charset="-128"/>
                <a:cs typeface="Arial Unicode MS" pitchFamily="34" charset="-128"/>
              </a:rPr>
              <a:t>слот</a:t>
            </a:r>
            <a:r>
              <a:rPr lang="uk-UA" sz="3200" dirty="0" smtClean="0">
                <a:latin typeface="Georgia" pitchFamily="18" charset="0"/>
                <a:ea typeface="Arial Unicode MS" pitchFamily="34" charset="-128"/>
                <a:cs typeface="Arial Unicode MS" pitchFamily="34" charset="-128"/>
              </a:rPr>
              <a:t>).</a:t>
            </a:r>
          </a:p>
          <a:p>
            <a:pPr marL="742950" indent="-742950">
              <a:buFont typeface="+mj-lt"/>
              <a:buAutoNum type="arabicPeriod"/>
            </a:pPr>
            <a:endParaRPr lang="uk-UA" sz="3200" dirty="0" smtClean="0">
              <a:latin typeface="Georgia" pitchFamily="18" charset="0"/>
              <a:ea typeface="Arial Unicode MS" pitchFamily="34" charset="-128"/>
              <a:cs typeface="Arial Unicode MS" pitchFamily="34" charset="-128"/>
            </a:endParaRPr>
          </a:p>
          <a:p>
            <a:pPr marL="742950" indent="-742950">
              <a:buFont typeface="+mj-lt"/>
              <a:buAutoNum type="arabicPeriod"/>
            </a:pPr>
            <a:r>
              <a:rPr lang="uk-UA" sz="3200" dirty="0" smtClean="0">
                <a:latin typeface="Georgia" pitchFamily="18" charset="0"/>
                <a:ea typeface="Arial Unicode MS" pitchFamily="34" charset="-128"/>
                <a:cs typeface="Arial Unicode MS" pitchFamily="34" charset="-128"/>
              </a:rPr>
              <a:t> Значення характеристики (фасет)</a:t>
            </a:r>
          </a:p>
        </p:txBody>
      </p:sp>
    </p:spTree>
    <p:extLst>
      <p:ext uri="{BB962C8B-B14F-4D97-AF65-F5344CB8AC3E}">
        <p14:creationId xmlns:p14="http://schemas.microsoft.com/office/powerpoint/2010/main" val="667438452"/>
      </p:ext>
    </p:extLst>
  </p:cSld>
  <p:clrMapOvr>
    <a:masterClrMapping/>
  </p:clrMapOvr>
  <p:transition spd="slow">
    <p:randomBar dir="ver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D:\фони\шаблони\GreenShineSlidePrew.jpg"/>
          <p:cNvPicPr>
            <a:picLocks noChangeAspect="1" noChangeArrowheads="1"/>
          </p:cNvPicPr>
          <p:nvPr/>
        </p:nvPicPr>
        <p:blipFill>
          <a:blip r:embed="rId2" cstate="print">
            <a:extLst>
              <a:ext uri="{BEBA8EAE-BF5A-486C-A8C5-ECC9F3942E4B}">
                <a14:imgProps xmlns:a14="http://schemas.microsoft.com/office/drawing/2010/main">
                  <a14:imgLayer r:embed="rId3">
                    <a14:imgEffect>
                      <a14:colorTemperature colorTemp="11200"/>
                    </a14:imgEffect>
                    <a14:imgEffect>
                      <a14:saturation sat="66000"/>
                    </a14:imgEffect>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4435" y="-24"/>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914400" y="274638"/>
            <a:ext cx="7772400" cy="2154230"/>
          </a:xfrm>
        </p:spPr>
        <p:txBody>
          <a:bodyPr>
            <a:noAutofit/>
          </a:bodyPr>
          <a:lstStyle/>
          <a:p>
            <a:pPr lvl="0" algn="ctr" fontAlgn="base">
              <a:spcAft>
                <a:spcPct val="0"/>
              </a:spcAft>
              <a:tabLst>
                <a:tab pos="2724150" algn="l"/>
                <a:tab pos="7105650" algn="l"/>
              </a:tabLst>
            </a:pPr>
            <a:r>
              <a:rPr lang="uk-UA" sz="2800" b="1" i="1" dirty="0" smtClean="0">
                <a:solidFill>
                  <a:srgbClr val="003300"/>
                </a:solidFill>
                <a:effectLst>
                  <a:outerShdw blurRad="38100" dist="38100" dir="2700000" algn="tl">
                    <a:srgbClr val="000000">
                      <a:alpha val="43137"/>
                    </a:srgbClr>
                  </a:outerShdw>
                </a:effectLst>
                <a:latin typeface="Arial" pitchFamily="34" charset="0"/>
                <a:ea typeface="Times New Roman" pitchFamily="18" charset="0"/>
              </a:rPr>
              <a:t>Фрейм «Велика істина: </a:t>
            </a:r>
            <a:br>
              <a:rPr lang="uk-UA" sz="2800" b="1" i="1" dirty="0" smtClean="0">
                <a:solidFill>
                  <a:srgbClr val="003300"/>
                </a:solidFill>
                <a:effectLst>
                  <a:outerShdw blurRad="38100" dist="38100" dir="2700000" algn="tl">
                    <a:srgbClr val="000000">
                      <a:alpha val="43137"/>
                    </a:srgbClr>
                  </a:outerShdw>
                </a:effectLst>
                <a:latin typeface="Arial" pitchFamily="34" charset="0"/>
                <a:ea typeface="Times New Roman" pitchFamily="18" charset="0"/>
              </a:rPr>
            </a:br>
            <a:r>
              <a:rPr lang="uk-UA" sz="2800" b="1" i="1" dirty="0" smtClean="0">
                <a:solidFill>
                  <a:srgbClr val="003300"/>
                </a:solidFill>
                <a:effectLst>
                  <a:outerShdw blurRad="38100" dist="38100" dir="2700000" algn="tl">
                    <a:srgbClr val="000000">
                      <a:alpha val="43137"/>
                    </a:srgbClr>
                  </a:outerShdw>
                </a:effectLst>
                <a:latin typeface="Arial" pitchFamily="34" charset="0"/>
                <a:ea typeface="Times New Roman" pitchFamily="18" charset="0"/>
              </a:rPr>
              <a:t>любов найсильніша, бо вона від Бога»</a:t>
            </a:r>
            <a:r>
              <a:rPr lang="ru-RU" sz="1100" dirty="0" smtClean="0">
                <a:solidFill>
                  <a:srgbClr val="003300"/>
                </a:solidFill>
                <a:effectLst>
                  <a:outerShdw blurRad="38100" dist="38100" dir="2700000" algn="tl">
                    <a:srgbClr val="000000">
                      <a:alpha val="43137"/>
                    </a:srgbClr>
                  </a:outerShdw>
                </a:effectLst>
                <a:latin typeface="Arial" pitchFamily="34" charset="0"/>
              </a:rPr>
              <a:t/>
            </a:r>
            <a:br>
              <a:rPr lang="ru-RU" sz="1100" dirty="0" smtClean="0">
                <a:solidFill>
                  <a:srgbClr val="003300"/>
                </a:solidFill>
                <a:effectLst>
                  <a:outerShdw blurRad="38100" dist="38100" dir="2700000" algn="tl">
                    <a:srgbClr val="000000">
                      <a:alpha val="43137"/>
                    </a:srgbClr>
                  </a:outerShdw>
                </a:effectLst>
                <a:latin typeface="Arial" pitchFamily="34" charset="0"/>
              </a:rPr>
            </a:br>
            <a:r>
              <a:rPr lang="uk-UA" sz="2800" b="1" i="1" dirty="0" smtClean="0">
                <a:solidFill>
                  <a:srgbClr val="003300"/>
                </a:solidFill>
                <a:effectLst>
                  <a:outerShdw blurRad="38100" dist="38100" dir="2700000" algn="tl">
                    <a:srgbClr val="000000">
                      <a:alpha val="43137"/>
                    </a:srgbClr>
                  </a:outerShdw>
                </a:effectLst>
                <a:latin typeface="Arial" pitchFamily="34" charset="0"/>
              </a:rPr>
              <a:t>з</a:t>
            </a:r>
            <a:r>
              <a:rPr lang="uk-UA" sz="2800" b="1" i="1" dirty="0" smtClean="0">
                <a:solidFill>
                  <a:srgbClr val="003300"/>
                </a:solidFill>
                <a:effectLst>
                  <a:outerShdw blurRad="38100" dist="38100" dir="2700000" algn="tl">
                    <a:srgbClr val="000000">
                      <a:alpha val="43137"/>
                    </a:srgbClr>
                  </a:outerShdw>
                </a:effectLst>
                <a:latin typeface="Arial" pitchFamily="34" charset="0"/>
                <a:ea typeface="Times New Roman" pitchFamily="18" charset="0"/>
              </a:rPr>
              <a:t>а твором Г. Тютюнника </a:t>
            </a:r>
            <a:br>
              <a:rPr lang="uk-UA" sz="2800" b="1" i="1" dirty="0" smtClean="0">
                <a:solidFill>
                  <a:srgbClr val="003300"/>
                </a:solidFill>
                <a:effectLst>
                  <a:outerShdw blurRad="38100" dist="38100" dir="2700000" algn="tl">
                    <a:srgbClr val="000000">
                      <a:alpha val="43137"/>
                    </a:srgbClr>
                  </a:outerShdw>
                </a:effectLst>
                <a:latin typeface="Arial" pitchFamily="34" charset="0"/>
                <a:ea typeface="Times New Roman" pitchFamily="18" charset="0"/>
              </a:rPr>
            </a:br>
            <a:r>
              <a:rPr lang="uk-UA" sz="2800" b="1" i="1" dirty="0" smtClean="0">
                <a:solidFill>
                  <a:srgbClr val="003300"/>
                </a:solidFill>
                <a:effectLst>
                  <a:outerShdw blurRad="38100" dist="38100" dir="2700000" algn="tl">
                    <a:srgbClr val="000000">
                      <a:alpha val="43137"/>
                    </a:srgbClr>
                  </a:outerShdw>
                </a:effectLst>
                <a:latin typeface="Arial" pitchFamily="34" charset="0"/>
                <a:ea typeface="Times New Roman" pitchFamily="18" charset="0"/>
              </a:rPr>
              <a:t>«Три зозулі з поклоном»</a:t>
            </a:r>
            <a:endParaRPr lang="ru-RU" sz="2800" dirty="0"/>
          </a:p>
        </p:txBody>
      </p:sp>
      <p:sp>
        <p:nvSpPr>
          <p:cNvPr id="6" name="Прямоугольник 5"/>
          <p:cNvSpPr/>
          <p:nvPr/>
        </p:nvSpPr>
        <p:spPr>
          <a:xfrm>
            <a:off x="827584" y="3140968"/>
            <a:ext cx="8424936" cy="523220"/>
          </a:xfrm>
          <a:prstGeom prst="rect">
            <a:avLst/>
          </a:prstGeom>
        </p:spPr>
        <p:txBody>
          <a:bodyPr wrap="square">
            <a:spAutoFit/>
          </a:bodyPr>
          <a:lstStyle/>
          <a:p>
            <a:pPr>
              <a:defRPr/>
            </a:pPr>
            <a:r>
              <a:rPr lang="uk-UA" sz="2800" b="1" dirty="0">
                <a:solidFill>
                  <a:schemeClr val="accent1">
                    <a:lumMod val="75000"/>
                  </a:schemeClr>
                </a:solidFill>
                <a:latin typeface="Arial" pitchFamily="34" charset="0"/>
                <a:cs typeface="Arial" pitchFamily="34" charset="0"/>
              </a:rPr>
              <a:t>  </a:t>
            </a:r>
            <a:r>
              <a:rPr lang="uk-UA" sz="2800" b="1" dirty="0" smtClean="0">
                <a:solidFill>
                  <a:schemeClr val="accent1">
                    <a:lumMod val="75000"/>
                  </a:schemeClr>
                </a:solidFill>
                <a:latin typeface="Arial" pitchFamily="34" charset="0"/>
                <a:cs typeface="Arial" pitchFamily="34" charset="0"/>
              </a:rPr>
              <a:t>              </a:t>
            </a:r>
            <a:endParaRPr lang="uk-UA" b="1" dirty="0" smtClean="0">
              <a:solidFill>
                <a:srgbClr val="006600"/>
              </a:solidFill>
              <a:latin typeface="Arial" pitchFamily="34" charset="0"/>
              <a:cs typeface="Arial" pitchFamily="34" charset="0"/>
            </a:endParaRPr>
          </a:p>
        </p:txBody>
      </p:sp>
      <p:graphicFrame>
        <p:nvGraphicFramePr>
          <p:cNvPr id="10" name="Таблица 9"/>
          <p:cNvGraphicFramePr>
            <a:graphicFrameLocks noGrp="1"/>
          </p:cNvGraphicFramePr>
          <p:nvPr>
            <p:extLst>
              <p:ext uri="{D42A27DB-BD31-4B8C-83A1-F6EECF244321}">
                <p14:modId xmlns:p14="http://schemas.microsoft.com/office/powerpoint/2010/main" val="1268148912"/>
              </p:ext>
            </p:extLst>
          </p:nvPr>
        </p:nvGraphicFramePr>
        <p:xfrm>
          <a:off x="928664" y="2928934"/>
          <a:ext cx="7786741" cy="1467364"/>
        </p:xfrm>
        <a:graphic>
          <a:graphicData uri="http://schemas.openxmlformats.org/drawingml/2006/table">
            <a:tbl>
              <a:tblPr/>
              <a:tblGrid>
                <a:gridCol w="1277558"/>
                <a:gridCol w="307894"/>
                <a:gridCol w="1269807"/>
                <a:gridCol w="307894"/>
                <a:gridCol w="1348848"/>
                <a:gridCol w="307894"/>
                <a:gridCol w="1326118"/>
                <a:gridCol w="307894"/>
                <a:gridCol w="1332834"/>
              </a:tblGrid>
              <a:tr h="1467364">
                <a:tc>
                  <a:txBody>
                    <a:bodyPr/>
                    <a:lstStyle/>
                    <a:p>
                      <a:pPr algn="ctr">
                        <a:spcAft>
                          <a:spcPts val="0"/>
                        </a:spcAft>
                      </a:pPr>
                      <a:r>
                        <a:rPr lang="uk-UA" sz="1800" b="1" i="1" dirty="0" smtClean="0">
                          <a:latin typeface="Times New Roman"/>
                          <a:ea typeface="Times New Roman"/>
                        </a:rPr>
                        <a:t> </a:t>
                      </a:r>
                    </a:p>
                    <a:p>
                      <a:pPr algn="ctr">
                        <a:spcAft>
                          <a:spcPts val="0"/>
                        </a:spcAft>
                      </a:pPr>
                      <a:r>
                        <a:rPr lang="uk-UA" sz="1800" b="1" i="1" dirty="0" smtClean="0">
                          <a:latin typeface="Times New Roman"/>
                          <a:ea typeface="Times New Roman"/>
                        </a:rPr>
                        <a:t> </a:t>
                      </a:r>
                      <a:r>
                        <a:rPr lang="uk-UA" sz="1800" b="1" dirty="0" smtClean="0">
                          <a:latin typeface="Times New Roman"/>
                          <a:ea typeface="Times New Roman"/>
                        </a:rPr>
                        <a:t>Марфа</a:t>
                      </a:r>
                      <a:endParaRPr lang="ru-RU" sz="1800" b="1" dirty="0">
                        <a:latin typeface="Times New Roman"/>
                        <a:ea typeface="Times New Roman"/>
                      </a:endParaRPr>
                    </a:p>
                    <a:p>
                      <a:pPr algn="ctr">
                        <a:spcAft>
                          <a:spcPts val="0"/>
                        </a:spcAft>
                      </a:pPr>
                      <a:r>
                        <a:rPr lang="uk-UA" sz="1800" b="1" dirty="0">
                          <a:latin typeface="Times New Roman"/>
                          <a:ea typeface="Times New Roman"/>
                        </a:rPr>
                        <a:t>    </a:t>
                      </a:r>
                      <a:r>
                        <a:rPr lang="uk-UA" sz="1800" b="1" dirty="0" smtClean="0">
                          <a:latin typeface="Times New Roman"/>
                          <a:ea typeface="Times New Roman"/>
                        </a:rPr>
                        <a:t>Михайло</a:t>
                      </a:r>
                      <a:endParaRPr lang="ru-RU" sz="1800" b="1" dirty="0">
                        <a:latin typeface="Times New Roman"/>
                        <a:ea typeface="Times New Roman"/>
                      </a:endParaRPr>
                    </a:p>
                  </a:txBody>
                  <a:tcPr marL="43679" marR="436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ru-RU" sz="1800" b="1" dirty="0">
                        <a:latin typeface="Times New Roman"/>
                        <a:ea typeface="Times New Roman"/>
                      </a:endParaRPr>
                    </a:p>
                    <a:p>
                      <a:pPr algn="ctr">
                        <a:spcAft>
                          <a:spcPts val="0"/>
                        </a:spcAft>
                      </a:pPr>
                      <a:endParaRPr lang="uk-UA" sz="1800" b="1" i="1" dirty="0" smtClean="0">
                        <a:latin typeface="Times New Roman"/>
                        <a:ea typeface="Times New Roman"/>
                      </a:endParaRPr>
                    </a:p>
                    <a:p>
                      <a:pPr algn="ctr">
                        <a:spcAft>
                          <a:spcPts val="0"/>
                        </a:spcAft>
                      </a:pPr>
                      <a:r>
                        <a:rPr lang="uk-UA" sz="1800" b="1" i="1" dirty="0" smtClean="0">
                          <a:latin typeface="Times New Roman"/>
                          <a:ea typeface="Times New Roman"/>
                        </a:rPr>
                        <a:t>←</a:t>
                      </a:r>
                      <a:endParaRPr lang="ru-RU" sz="1800" b="1" dirty="0">
                        <a:latin typeface="Times New Roman"/>
                        <a:ea typeface="Times New Roman"/>
                      </a:endParaRPr>
                    </a:p>
                  </a:txBody>
                  <a:tcPr marL="43679" marR="436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ru-RU" sz="1800" b="1" dirty="0">
                        <a:latin typeface="Times New Roman"/>
                        <a:ea typeface="Times New Roman"/>
                      </a:endParaRPr>
                    </a:p>
                    <a:p>
                      <a:pPr algn="ctr">
                        <a:spcAft>
                          <a:spcPts val="0"/>
                        </a:spcAft>
                      </a:pPr>
                      <a:r>
                        <a:rPr lang="uk-UA" sz="1800" b="1" dirty="0">
                          <a:latin typeface="Times New Roman"/>
                          <a:ea typeface="Times New Roman"/>
                        </a:rPr>
                        <a:t>        </a:t>
                      </a:r>
                      <a:r>
                        <a:rPr lang="uk-UA" sz="1800" b="1" dirty="0" smtClean="0">
                          <a:latin typeface="Times New Roman"/>
                          <a:ea typeface="Times New Roman"/>
                        </a:rPr>
                        <a:t>Неземне</a:t>
                      </a:r>
                      <a:endParaRPr lang="ru-RU" sz="1800" b="1" dirty="0">
                        <a:latin typeface="Times New Roman"/>
                        <a:ea typeface="Times New Roman"/>
                      </a:endParaRPr>
                    </a:p>
                  </a:txBody>
                  <a:tcPr marL="43679" marR="436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ru-RU" sz="1800" b="1" dirty="0">
                        <a:latin typeface="Times New Roman"/>
                        <a:ea typeface="Times New Roman"/>
                      </a:endParaRPr>
                    </a:p>
                    <a:p>
                      <a:pPr algn="ctr">
                        <a:spcAft>
                          <a:spcPts val="0"/>
                        </a:spcAft>
                      </a:pPr>
                      <a:endParaRPr lang="uk-UA" sz="1800" b="1" i="1" dirty="0" smtClean="0">
                        <a:latin typeface="Times New Roman"/>
                        <a:ea typeface="Times New Roman"/>
                      </a:endParaRPr>
                    </a:p>
                    <a:p>
                      <a:pPr algn="ctr">
                        <a:spcAft>
                          <a:spcPts val="0"/>
                        </a:spcAft>
                      </a:pPr>
                      <a:r>
                        <a:rPr lang="uk-UA" sz="1800" b="1" i="1" dirty="0" smtClean="0">
                          <a:latin typeface="Times New Roman"/>
                          <a:ea typeface="Times New Roman"/>
                        </a:rPr>
                        <a:t>←</a:t>
                      </a:r>
                      <a:endParaRPr lang="ru-RU" sz="1800" b="1" dirty="0">
                        <a:latin typeface="Times New Roman"/>
                        <a:ea typeface="Times New Roman"/>
                      </a:endParaRPr>
                    </a:p>
                  </a:txBody>
                  <a:tcPr marL="43679" marR="436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ru-RU" sz="1800" b="1" dirty="0">
                        <a:latin typeface="Times New Roman"/>
                        <a:ea typeface="Times New Roman"/>
                      </a:endParaRPr>
                    </a:p>
                    <a:p>
                      <a:pPr algn="ctr">
                        <a:spcAft>
                          <a:spcPts val="0"/>
                        </a:spcAft>
                      </a:pPr>
                      <a:r>
                        <a:rPr lang="uk-UA" sz="1800" b="1" i="1" dirty="0">
                          <a:latin typeface="Times New Roman"/>
                          <a:ea typeface="Times New Roman"/>
                        </a:rPr>
                        <a:t>        Кохання</a:t>
                      </a:r>
                      <a:endParaRPr lang="ru-RU" sz="1800" b="1" dirty="0">
                        <a:latin typeface="Times New Roman"/>
                        <a:ea typeface="Times New Roman"/>
                      </a:endParaRPr>
                    </a:p>
                  </a:txBody>
                  <a:tcPr marL="43679" marR="436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ru-RU" sz="1800" b="1" dirty="0">
                        <a:latin typeface="Times New Roman"/>
                        <a:ea typeface="Times New Roman"/>
                      </a:endParaRPr>
                    </a:p>
                    <a:p>
                      <a:pPr algn="ctr">
                        <a:spcAft>
                          <a:spcPts val="0"/>
                        </a:spcAft>
                      </a:pPr>
                      <a:endParaRPr lang="uk-UA" sz="1800" b="1" i="1" dirty="0" smtClean="0">
                        <a:latin typeface="Times New Roman"/>
                        <a:ea typeface="Times New Roman"/>
                      </a:endParaRPr>
                    </a:p>
                    <a:p>
                      <a:pPr algn="ctr">
                        <a:spcAft>
                          <a:spcPts val="0"/>
                        </a:spcAft>
                      </a:pPr>
                      <a:r>
                        <a:rPr lang="uk-UA" sz="1800" b="1" i="1" dirty="0" smtClean="0">
                          <a:latin typeface="Times New Roman"/>
                          <a:ea typeface="Times New Roman"/>
                        </a:rPr>
                        <a:t>→</a:t>
                      </a:r>
                      <a:endParaRPr lang="ru-RU" sz="1800" b="1" dirty="0">
                        <a:latin typeface="Times New Roman"/>
                        <a:ea typeface="Times New Roman"/>
                      </a:endParaRPr>
                    </a:p>
                  </a:txBody>
                  <a:tcPr marL="43679" marR="436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ru-RU" sz="1800" b="1" dirty="0">
                        <a:latin typeface="Times New Roman"/>
                        <a:ea typeface="Times New Roman"/>
                      </a:endParaRPr>
                    </a:p>
                    <a:p>
                      <a:pPr algn="ctr">
                        <a:spcAft>
                          <a:spcPts val="0"/>
                        </a:spcAft>
                      </a:pPr>
                      <a:r>
                        <a:rPr lang="uk-UA" sz="1800" b="1" dirty="0">
                          <a:latin typeface="Times New Roman"/>
                          <a:ea typeface="Times New Roman"/>
                        </a:rPr>
                        <a:t>            Земне</a:t>
                      </a:r>
                      <a:endParaRPr lang="ru-RU" sz="1800" b="1" dirty="0">
                        <a:latin typeface="Times New Roman"/>
                        <a:ea typeface="Times New Roman"/>
                      </a:endParaRPr>
                    </a:p>
                  </a:txBody>
                  <a:tcPr marL="43679" marR="436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ru-RU" sz="1800" b="1" dirty="0">
                        <a:latin typeface="Times New Roman"/>
                        <a:ea typeface="Times New Roman"/>
                      </a:endParaRPr>
                    </a:p>
                    <a:p>
                      <a:pPr algn="ctr">
                        <a:spcAft>
                          <a:spcPts val="0"/>
                        </a:spcAft>
                      </a:pPr>
                      <a:endParaRPr lang="uk-UA" sz="1800" b="1" i="1" dirty="0" smtClean="0">
                        <a:latin typeface="Times New Roman"/>
                        <a:ea typeface="Times New Roman"/>
                      </a:endParaRPr>
                    </a:p>
                    <a:p>
                      <a:pPr algn="ctr">
                        <a:spcAft>
                          <a:spcPts val="0"/>
                        </a:spcAft>
                      </a:pPr>
                      <a:r>
                        <a:rPr lang="uk-UA" sz="1800" b="1" i="1" dirty="0" smtClean="0">
                          <a:latin typeface="Times New Roman"/>
                          <a:ea typeface="Times New Roman"/>
                        </a:rPr>
                        <a:t>→</a:t>
                      </a:r>
                      <a:endParaRPr lang="ru-RU" sz="1800" b="1" dirty="0">
                        <a:latin typeface="Times New Roman"/>
                        <a:ea typeface="Times New Roman"/>
                      </a:endParaRPr>
                    </a:p>
                  </a:txBody>
                  <a:tcPr marL="43679" marR="436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uk-UA" sz="1800" b="1" dirty="0" smtClean="0">
                        <a:latin typeface="Times New Roman"/>
                        <a:ea typeface="Times New Roman"/>
                      </a:endParaRPr>
                    </a:p>
                    <a:p>
                      <a:pPr algn="ctr">
                        <a:spcAft>
                          <a:spcPts val="0"/>
                        </a:spcAft>
                      </a:pPr>
                      <a:r>
                        <a:rPr lang="uk-UA" sz="1800" b="1" dirty="0" smtClean="0">
                          <a:latin typeface="Times New Roman"/>
                          <a:ea typeface="Times New Roman"/>
                        </a:rPr>
                        <a:t>Мати</a:t>
                      </a:r>
                      <a:endParaRPr lang="ru-RU" sz="1800" b="1" dirty="0">
                        <a:latin typeface="Times New Roman"/>
                        <a:ea typeface="Times New Roman"/>
                      </a:endParaRPr>
                    </a:p>
                    <a:p>
                      <a:pPr algn="ctr">
                        <a:spcAft>
                          <a:spcPts val="0"/>
                        </a:spcAft>
                      </a:pPr>
                      <a:r>
                        <a:rPr lang="uk-UA" sz="1800" b="1" dirty="0" smtClean="0">
                          <a:latin typeface="Times New Roman"/>
                          <a:ea typeface="Times New Roman"/>
                        </a:rPr>
                        <a:t>Батько</a:t>
                      </a:r>
                      <a:endParaRPr lang="ru-RU" sz="1800" b="1" dirty="0">
                        <a:latin typeface="Times New Roman"/>
                        <a:ea typeface="Times New Roman"/>
                      </a:endParaRPr>
                    </a:p>
                  </a:txBody>
                  <a:tcPr marL="43679" marR="436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11" name="Таблица 10"/>
          <p:cNvGraphicFramePr>
            <a:graphicFrameLocks noGrp="1"/>
          </p:cNvGraphicFramePr>
          <p:nvPr>
            <p:extLst>
              <p:ext uri="{D42A27DB-BD31-4B8C-83A1-F6EECF244321}">
                <p14:modId xmlns:p14="http://schemas.microsoft.com/office/powerpoint/2010/main" val="3735280550"/>
              </p:ext>
            </p:extLst>
          </p:nvPr>
        </p:nvGraphicFramePr>
        <p:xfrm>
          <a:off x="2428860" y="4929198"/>
          <a:ext cx="4679344" cy="1143008"/>
        </p:xfrm>
        <a:graphic>
          <a:graphicData uri="http://schemas.openxmlformats.org/drawingml/2006/table">
            <a:tbl>
              <a:tblPr/>
              <a:tblGrid>
                <a:gridCol w="1500198"/>
                <a:gridCol w="1713336"/>
                <a:gridCol w="1465810"/>
              </a:tblGrid>
              <a:tr h="1143008">
                <a:tc>
                  <a:txBody>
                    <a:bodyPr/>
                    <a:lstStyle/>
                    <a:p>
                      <a:pPr marL="0" algn="l" rtl="0" eaLnBrk="1" latinLnBrk="0" hangingPunct="1">
                        <a:spcAft>
                          <a:spcPts val="0"/>
                        </a:spcAft>
                      </a:pPr>
                      <a:endParaRPr kumimoji="0" lang="uk-UA" sz="1800" b="1" kern="1200" dirty="0">
                        <a:solidFill>
                          <a:schemeClr val="tx1"/>
                        </a:solidFill>
                        <a:latin typeface="Times New Roman"/>
                        <a:ea typeface="Times New Roman"/>
                        <a:cs typeface="+mn-cs"/>
                      </a:endParaRPr>
                    </a:p>
                    <a:p>
                      <a:pPr marL="0" algn="l" rtl="0" eaLnBrk="1" latinLnBrk="0" hangingPunct="1">
                        <a:spcAft>
                          <a:spcPts val="0"/>
                        </a:spcAft>
                      </a:pPr>
                      <a:r>
                        <a:rPr kumimoji="0" lang="uk-UA" sz="1800" b="1" kern="1200" dirty="0">
                          <a:solidFill>
                            <a:schemeClr val="tx1"/>
                          </a:solidFill>
                          <a:latin typeface="Times New Roman"/>
                          <a:ea typeface="Times New Roman"/>
                          <a:cs typeface="+mn-cs"/>
                        </a:rPr>
                        <a:t>     Високі</a:t>
                      </a:r>
                      <a:endParaRPr kumimoji="0" lang="ru-RU" sz="1800" b="1" kern="1200" dirty="0">
                        <a:solidFill>
                          <a:schemeClr val="tx1"/>
                        </a:solidFill>
                        <a:latin typeface="Times New Roman"/>
                        <a:ea typeface="Times New Roman"/>
                        <a:cs typeface="+mn-cs"/>
                      </a:endParaRPr>
                    </a:p>
                    <a:p>
                      <a:pPr marL="0" algn="l" rtl="0" eaLnBrk="1" latinLnBrk="0" hangingPunct="1">
                        <a:spcAft>
                          <a:spcPts val="0"/>
                        </a:spcAft>
                      </a:pPr>
                      <a:r>
                        <a:rPr kumimoji="0" lang="uk-UA" sz="1800" b="1" kern="1200" dirty="0">
                          <a:solidFill>
                            <a:schemeClr val="tx1"/>
                          </a:solidFill>
                          <a:latin typeface="Times New Roman"/>
                          <a:ea typeface="Times New Roman"/>
                          <a:cs typeface="+mn-cs"/>
                        </a:rPr>
                        <a:t>     почуття</a:t>
                      </a:r>
                      <a:endParaRPr kumimoji="0" lang="ru-RU" sz="1800" b="1" kern="1200" dirty="0">
                        <a:solidFill>
                          <a:schemeClr val="tx1"/>
                        </a:solidFill>
                        <a:latin typeface="Times New Roman"/>
                        <a:ea typeface="Times New Roman"/>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rtl="0" eaLnBrk="1" latinLnBrk="0" hangingPunct="1">
                        <a:spcAft>
                          <a:spcPts val="0"/>
                        </a:spcAft>
                      </a:pPr>
                      <a:endParaRPr kumimoji="0" lang="uk-UA" sz="1800" b="1" kern="1200" dirty="0">
                        <a:solidFill>
                          <a:schemeClr val="tx1"/>
                        </a:solidFill>
                        <a:latin typeface="Times New Roman"/>
                        <a:ea typeface="Times New Roman"/>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algn="l" rtl="0" eaLnBrk="1" latinLnBrk="0" hangingPunct="1">
                        <a:spcAft>
                          <a:spcPts val="0"/>
                        </a:spcAft>
                      </a:pPr>
                      <a:endParaRPr kumimoji="0" lang="uk-UA" sz="1800" b="1" kern="1200" dirty="0">
                        <a:solidFill>
                          <a:schemeClr val="tx1"/>
                        </a:solidFill>
                        <a:latin typeface="Times New Roman"/>
                        <a:ea typeface="Times New Roman"/>
                        <a:cs typeface="+mn-cs"/>
                      </a:endParaRPr>
                    </a:p>
                    <a:p>
                      <a:pPr marL="0" algn="l" rtl="0" eaLnBrk="1" latinLnBrk="0" hangingPunct="1">
                        <a:spcAft>
                          <a:spcPts val="0"/>
                        </a:spcAft>
                      </a:pPr>
                      <a:r>
                        <a:rPr kumimoji="0" lang="uk-UA" sz="1800" b="1" kern="1200" dirty="0" smtClean="0">
                          <a:solidFill>
                            <a:schemeClr val="tx1"/>
                          </a:solidFill>
                          <a:latin typeface="Times New Roman"/>
                          <a:ea typeface="Times New Roman"/>
                          <a:cs typeface="+mn-cs"/>
                        </a:rPr>
                        <a:t>Народження  </a:t>
                      </a:r>
                      <a:endParaRPr kumimoji="0" lang="ru-RU" sz="1800" b="1" kern="1200" dirty="0">
                        <a:solidFill>
                          <a:schemeClr val="tx1"/>
                        </a:solidFill>
                        <a:latin typeface="Times New Roman"/>
                        <a:ea typeface="Times New Roman"/>
                        <a:cs typeface="+mn-cs"/>
                      </a:endParaRPr>
                    </a:p>
                    <a:p>
                      <a:pPr marL="0" algn="l" rtl="0" eaLnBrk="1" latinLnBrk="0" hangingPunct="1">
                        <a:spcAft>
                          <a:spcPts val="0"/>
                        </a:spcAft>
                      </a:pPr>
                      <a:r>
                        <a:rPr kumimoji="0" lang="uk-UA" sz="1800" b="1" kern="1200" dirty="0">
                          <a:solidFill>
                            <a:schemeClr val="tx1"/>
                          </a:solidFill>
                          <a:latin typeface="Times New Roman"/>
                          <a:ea typeface="Times New Roman"/>
                          <a:cs typeface="+mn-cs"/>
                        </a:rPr>
                        <a:t>       дитини</a:t>
                      </a:r>
                      <a:endParaRPr kumimoji="0" lang="ru-RU" sz="1800" b="1" kern="1200" dirty="0">
                        <a:solidFill>
                          <a:schemeClr val="tx1"/>
                        </a:solidFill>
                        <a:latin typeface="Times New Roman"/>
                        <a:ea typeface="Times New Roman"/>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4818" name="Rectangle 2"/>
          <p:cNvSpPr>
            <a:spLocks noChangeArrowheads="1"/>
          </p:cNvSpPr>
          <p:nvPr/>
        </p:nvSpPr>
        <p:spPr bwMode="auto">
          <a:xfrm>
            <a:off x="0" y="-63787"/>
            <a:ext cx="2935419" cy="58477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2724150" algn="l"/>
                <a:tab pos="7105650" algn="l"/>
              </a:tabLst>
            </a:pPr>
            <a:r>
              <a:rPr kumimoji="0" lang="uk-UA" sz="1400" b="0" i="1" u="none" strike="noStrike" cap="none" normalizeH="0" baseline="0" dirty="0" smtClean="0">
                <a:ln>
                  <a:noFill/>
                </a:ln>
                <a:solidFill>
                  <a:schemeClr val="tx1"/>
                </a:solidFill>
                <a:effectLst/>
                <a:latin typeface="Arial" pitchFamily="34" charset="0"/>
                <a:ea typeface="Times New Roman" pitchFamily="18" charset="0"/>
              </a:rPr>
              <a:t>	</a:t>
            </a:r>
            <a:endParaRPr kumimoji="0" lang="ru-RU" sz="10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724150" algn="l"/>
                <a:tab pos="7105650" algn="l"/>
              </a:tabLst>
            </a:pPr>
            <a:endParaRPr kumimoji="0" lang="ru-RU" sz="1800" b="0" i="0" u="none" strike="noStrike" cap="none" normalizeH="0" baseline="0" dirty="0" smtClean="0">
              <a:ln>
                <a:noFill/>
              </a:ln>
              <a:solidFill>
                <a:schemeClr val="tx1"/>
              </a:solidFill>
              <a:effectLst/>
              <a:latin typeface="Arial" pitchFamily="34" charset="0"/>
            </a:endParaRPr>
          </a:p>
        </p:txBody>
      </p:sp>
    </p:spTree>
    <p:extLst>
      <p:ext uri="{BB962C8B-B14F-4D97-AF65-F5344CB8AC3E}">
        <p14:creationId xmlns:p14="http://schemas.microsoft.com/office/powerpoint/2010/main" val="920605330"/>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0</a:t>
            </a:r>
            <a:endParaRPr lang="ru-RU" dirty="0"/>
          </a:p>
        </p:txBody>
      </p:sp>
      <p:graphicFrame>
        <p:nvGraphicFramePr>
          <p:cNvPr id="7" name="Содержимое 6"/>
          <p:cNvGraphicFramePr>
            <a:graphicFrameLocks noGrp="1"/>
          </p:cNvGraphicFramePr>
          <p:nvPr>
            <p:ph sz="quarter" idx="1"/>
          </p:nvPr>
        </p:nvGraphicFramePr>
        <p:xfrm>
          <a:off x="2167890" y="3439477"/>
          <a:ext cx="5265420" cy="588645"/>
        </p:xfrm>
        <a:graphic>
          <a:graphicData uri="http://schemas.openxmlformats.org/drawingml/2006/table">
            <a:tbl>
              <a:tblPr/>
              <a:tblGrid>
                <a:gridCol w="5265420"/>
              </a:tblGrid>
              <a:tr h="588645">
                <a:tc>
                  <a:txBody>
                    <a:bodyPr/>
                    <a:lstStyle/>
                    <a:p>
                      <a:pPr>
                        <a:spcAft>
                          <a:spcPts val="0"/>
                        </a:spcAft>
                      </a:pPr>
                      <a:r>
                        <a:rPr lang="uk-UA" sz="1400" i="1">
                          <a:latin typeface="Times New Roman"/>
                          <a:ea typeface="Times New Roman"/>
                        </a:rPr>
                        <a:t>                       </a:t>
                      </a:r>
                      <a:endParaRPr lang="ru-RU" sz="1200">
                        <a:latin typeface="Times New Roman"/>
                        <a:ea typeface="Times New Roman"/>
                      </a:endParaRPr>
                    </a:p>
                    <a:p>
                      <a:pPr>
                        <a:spcAft>
                          <a:spcPts val="0"/>
                        </a:spcAft>
                      </a:pPr>
                      <a:r>
                        <a:rPr lang="uk-UA" sz="1400" b="1" i="1">
                          <a:latin typeface="Times New Roman"/>
                          <a:ea typeface="Times New Roman"/>
                        </a:rPr>
                        <a:t>                                       СКЛАДНЕ РЕЧЕННЯ</a:t>
                      </a:r>
                      <a:endParaRPr lang="ru-RU"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4098" name="Picture 2" descr="D:\фони\шаблони\GreenShineSlidePrew.jpg"/>
          <p:cNvPicPr>
            <a:picLocks noChangeAspect="1" noChangeArrowheads="1"/>
          </p:cNvPicPr>
          <p:nvPr/>
        </p:nvPicPr>
        <p:blipFill>
          <a:blip r:embed="rId2" cstate="print">
            <a:extLst>
              <a:ext uri="{BEBA8EAE-BF5A-486C-A8C5-ECC9F3942E4B}">
                <a14:imgProps xmlns:a14="http://schemas.microsoft.com/office/drawing/2010/main">
                  <a14:imgLayer r:embed="rId3">
                    <a14:imgEffect>
                      <a14:colorTemperature colorTemp="11200"/>
                    </a14:imgEffect>
                    <a14:imgEffect>
                      <a14:saturation sat="66000"/>
                    </a14:imgEffect>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4435" y="-7271"/>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971600" y="404664"/>
            <a:ext cx="7416824" cy="369332"/>
          </a:xfrm>
          <a:prstGeom prst="rect">
            <a:avLst/>
          </a:prstGeom>
        </p:spPr>
        <p:txBody>
          <a:bodyPr wrap="square">
            <a:spAutoFit/>
          </a:bodyPr>
          <a:lstStyle/>
          <a:p>
            <a:pPr>
              <a:defRPr/>
            </a:pPr>
            <a:r>
              <a:rPr lang="uk-UA" b="1" dirty="0">
                <a:solidFill>
                  <a:srgbClr val="C00000"/>
                </a:solidFill>
                <a:latin typeface="Arial" pitchFamily="34" charset="0"/>
                <a:cs typeface="Arial" pitchFamily="34" charset="0"/>
              </a:rPr>
              <a:t> </a:t>
            </a:r>
            <a:r>
              <a:rPr lang="uk-UA" b="1" dirty="0" smtClean="0">
                <a:solidFill>
                  <a:srgbClr val="C00000"/>
                </a:solidFill>
                <a:latin typeface="Arial" pitchFamily="34" charset="0"/>
                <a:cs typeface="Arial" pitchFamily="34" charset="0"/>
              </a:rPr>
              <a:t>                               </a:t>
            </a:r>
            <a:endParaRPr lang="ru-RU" b="1" dirty="0">
              <a:solidFill>
                <a:srgbClr val="006600"/>
              </a:solidFill>
              <a:latin typeface="Arial" pitchFamily="34" charset="0"/>
              <a:cs typeface="Arial" pitchFamily="34" charset="0"/>
            </a:endParaRPr>
          </a:p>
        </p:txBody>
      </p:sp>
      <p:sp>
        <p:nvSpPr>
          <p:cNvPr id="6" name="Прямоугольник 5"/>
          <p:cNvSpPr/>
          <p:nvPr/>
        </p:nvSpPr>
        <p:spPr>
          <a:xfrm>
            <a:off x="827584" y="3140968"/>
            <a:ext cx="8424936" cy="523220"/>
          </a:xfrm>
          <a:prstGeom prst="rect">
            <a:avLst/>
          </a:prstGeom>
        </p:spPr>
        <p:txBody>
          <a:bodyPr wrap="square">
            <a:spAutoFit/>
          </a:bodyPr>
          <a:lstStyle/>
          <a:p>
            <a:pPr>
              <a:defRPr/>
            </a:pPr>
            <a:r>
              <a:rPr lang="uk-UA" sz="2800" b="1" dirty="0">
                <a:solidFill>
                  <a:schemeClr val="accent1">
                    <a:lumMod val="75000"/>
                  </a:schemeClr>
                </a:solidFill>
                <a:latin typeface="Arial" pitchFamily="34" charset="0"/>
                <a:cs typeface="Arial" pitchFamily="34" charset="0"/>
              </a:rPr>
              <a:t>  </a:t>
            </a:r>
            <a:r>
              <a:rPr lang="uk-UA" sz="2800" b="1" dirty="0" smtClean="0">
                <a:solidFill>
                  <a:schemeClr val="accent1">
                    <a:lumMod val="75000"/>
                  </a:schemeClr>
                </a:solidFill>
                <a:latin typeface="Arial" pitchFamily="34" charset="0"/>
                <a:cs typeface="Arial" pitchFamily="34" charset="0"/>
              </a:rPr>
              <a:t>              </a:t>
            </a:r>
            <a:endParaRPr lang="uk-UA" b="1" dirty="0" smtClean="0">
              <a:solidFill>
                <a:srgbClr val="006600"/>
              </a:solidFill>
              <a:latin typeface="Arial" pitchFamily="34" charset="0"/>
              <a:cs typeface="Arial" pitchFamily="34" charset="0"/>
            </a:endParaRPr>
          </a:p>
        </p:txBody>
      </p:sp>
      <p:graphicFrame>
        <p:nvGraphicFramePr>
          <p:cNvPr id="8" name="Таблица 7"/>
          <p:cNvGraphicFramePr>
            <a:graphicFrameLocks noGrp="1"/>
          </p:cNvGraphicFramePr>
          <p:nvPr>
            <p:extLst>
              <p:ext uri="{D42A27DB-BD31-4B8C-83A1-F6EECF244321}">
                <p14:modId xmlns:p14="http://schemas.microsoft.com/office/powerpoint/2010/main" val="500352351"/>
              </p:ext>
            </p:extLst>
          </p:nvPr>
        </p:nvGraphicFramePr>
        <p:xfrm>
          <a:off x="1571603" y="1555082"/>
          <a:ext cx="6816821" cy="576063"/>
        </p:xfrm>
        <a:graphic>
          <a:graphicData uri="http://schemas.openxmlformats.org/drawingml/2006/table">
            <a:tbl>
              <a:tblPr/>
              <a:tblGrid>
                <a:gridCol w="2777223"/>
                <a:gridCol w="1514849"/>
                <a:gridCol w="2524749"/>
              </a:tblGrid>
              <a:tr h="576063">
                <a:tc>
                  <a:txBody>
                    <a:bodyPr/>
                    <a:lstStyle/>
                    <a:p>
                      <a:pPr>
                        <a:spcAft>
                          <a:spcPts val="0"/>
                        </a:spcAft>
                      </a:pPr>
                      <a:endParaRPr lang="ru-RU" sz="1200" i="0" dirty="0">
                        <a:latin typeface="Times New Roman"/>
                        <a:ea typeface="Times New Roman"/>
                      </a:endParaRPr>
                    </a:p>
                    <a:p>
                      <a:pPr>
                        <a:spcAft>
                          <a:spcPts val="0"/>
                        </a:spcAft>
                      </a:pPr>
                      <a:r>
                        <a:rPr lang="uk-UA" sz="1400" i="0" dirty="0">
                          <a:latin typeface="Times New Roman"/>
                          <a:ea typeface="Times New Roman"/>
                        </a:rPr>
                        <a:t>       </a:t>
                      </a:r>
                      <a:r>
                        <a:rPr lang="uk-UA" sz="1400" b="1" i="0" dirty="0">
                          <a:latin typeface="Times New Roman"/>
                          <a:ea typeface="Times New Roman"/>
                        </a:rPr>
                        <a:t>СКЛАДНОСУРЯДНЕ</a:t>
                      </a:r>
                      <a:endParaRPr lang="ru-RU" sz="1200" i="0" dirty="0">
                        <a:latin typeface="Times New Roman"/>
                        <a:ea typeface="Times New Roman"/>
                      </a:endParaRPr>
                    </a:p>
                  </a:txBody>
                  <a:tcPr marL="67733" marR="677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ru-RU" sz="1200" dirty="0">
                        <a:latin typeface="Times New Roman"/>
                        <a:ea typeface="Times New Roman"/>
                      </a:endParaRPr>
                    </a:p>
                  </a:txBody>
                  <a:tcPr marL="67733" marR="677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spcAft>
                          <a:spcPts val="0"/>
                        </a:spcAft>
                      </a:pPr>
                      <a:endParaRPr lang="ru-RU" sz="1200" dirty="0">
                        <a:latin typeface="Times New Roman"/>
                        <a:ea typeface="Times New Roman"/>
                      </a:endParaRPr>
                    </a:p>
                    <a:p>
                      <a:pPr>
                        <a:spcAft>
                          <a:spcPts val="0"/>
                        </a:spcAft>
                      </a:pPr>
                      <a:r>
                        <a:rPr lang="uk-UA" sz="1400" i="0" dirty="0">
                          <a:latin typeface="Times New Roman"/>
                          <a:ea typeface="Times New Roman"/>
                        </a:rPr>
                        <a:t>     </a:t>
                      </a:r>
                      <a:r>
                        <a:rPr lang="uk-UA" sz="1400" b="1" i="0" dirty="0">
                          <a:latin typeface="Times New Roman"/>
                          <a:ea typeface="Times New Roman"/>
                        </a:rPr>
                        <a:t>СКЛАДНОПІДРЯДНЕ</a:t>
                      </a:r>
                      <a:endParaRPr lang="ru-RU" sz="1200" i="0" dirty="0">
                        <a:latin typeface="Times New Roman"/>
                        <a:ea typeface="Times New Roman"/>
                      </a:endParaRPr>
                    </a:p>
                  </a:txBody>
                  <a:tcPr marL="67733" marR="677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3793" name="Rectangle 1"/>
          <p:cNvSpPr>
            <a:spLocks noChangeArrowheads="1"/>
          </p:cNvSpPr>
          <p:nvPr/>
        </p:nvSpPr>
        <p:spPr bwMode="auto">
          <a:xfrm>
            <a:off x="1142976" y="357166"/>
            <a:ext cx="7562455" cy="1231106"/>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3667125" algn="l"/>
                <a:tab pos="6877050" algn="l"/>
              </a:tabLst>
            </a:pPr>
            <a:r>
              <a:rPr kumimoji="0" lang="uk-UA" sz="2800" b="1" i="1" u="none" strike="noStrike" cap="none" normalizeH="0" baseline="0" dirty="0" smtClean="0">
                <a:ln>
                  <a:noFill/>
                </a:ln>
                <a:solidFill>
                  <a:srgbClr val="003300"/>
                </a:solidFill>
                <a:effectLst>
                  <a:outerShdw blurRad="38100" dist="38100" dir="2700000" algn="tl">
                    <a:srgbClr val="000000">
                      <a:alpha val="43137"/>
                    </a:srgbClr>
                  </a:outerShdw>
                </a:effectLst>
                <a:latin typeface="Arial" pitchFamily="34" charset="0"/>
                <a:ea typeface="Times New Roman" pitchFamily="18" charset="0"/>
              </a:rPr>
              <a:t>Фрейм «Складне сполучникове речення»</a:t>
            </a:r>
            <a:endParaRPr kumimoji="0" lang="ru-RU" sz="2800" b="0" i="0" u="none" strike="noStrike" cap="none" normalizeH="0" baseline="0" dirty="0" smtClean="0">
              <a:ln>
                <a:noFill/>
              </a:ln>
              <a:solidFill>
                <a:srgbClr val="003300"/>
              </a:solidFill>
              <a:effectLst>
                <a:outerShdw blurRad="38100" dist="38100" dir="2700000" algn="tl">
                  <a:srgbClr val="000000">
                    <a:alpha val="43137"/>
                  </a:srgbClr>
                </a:outerShdw>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3667125" algn="l"/>
                <a:tab pos="6877050" algn="l"/>
              </a:tabLst>
            </a:pPr>
            <a:r>
              <a:rPr kumimoji="0" lang="uk-UA" sz="2800" b="0" i="1" u="none" strike="noStrike" cap="none" normalizeH="0" baseline="0" dirty="0" smtClean="0">
                <a:ln>
                  <a:noFill/>
                </a:ln>
                <a:solidFill>
                  <a:srgbClr val="003300"/>
                </a:solidFill>
                <a:effectLst>
                  <a:outerShdw blurRad="38100" dist="38100" dir="2700000" algn="tl">
                    <a:srgbClr val="000000">
                      <a:alpha val="43137"/>
                    </a:srgbClr>
                  </a:outerShdw>
                </a:effectLst>
                <a:latin typeface="Arial" pitchFamily="34" charset="0"/>
                <a:ea typeface="Times New Roman" pitchFamily="18" charset="0"/>
              </a:rPr>
              <a:t>		</a:t>
            </a:r>
            <a:endParaRPr kumimoji="0" lang="ru-RU" sz="2800" b="0" i="0" u="none" strike="noStrike" cap="none" normalizeH="0" baseline="0" dirty="0" smtClean="0">
              <a:ln>
                <a:noFill/>
              </a:ln>
              <a:solidFill>
                <a:srgbClr val="003300"/>
              </a:solidFill>
              <a:effectLst>
                <a:outerShdw blurRad="38100" dist="38100" dir="2700000" algn="tl">
                  <a:srgbClr val="000000">
                    <a:alpha val="43137"/>
                  </a:srgbClr>
                </a:outerShdw>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3667125" algn="l"/>
                <a:tab pos="6877050" algn="l"/>
              </a:tabLst>
            </a:pPr>
            <a:endParaRPr kumimoji="0" lang="ru-RU" sz="1800" b="0" i="0" u="none" strike="noStrike" cap="none" normalizeH="0" baseline="0" dirty="0" smtClean="0">
              <a:ln>
                <a:noFill/>
              </a:ln>
              <a:solidFill>
                <a:schemeClr val="tx1"/>
              </a:solidFill>
              <a:effectLst/>
              <a:latin typeface="Arial" pitchFamily="34" charset="0"/>
            </a:endParaRPr>
          </a:p>
        </p:txBody>
      </p:sp>
      <p:graphicFrame>
        <p:nvGraphicFramePr>
          <p:cNvPr id="10" name="Таблица 9"/>
          <p:cNvGraphicFramePr>
            <a:graphicFrameLocks noGrp="1"/>
          </p:cNvGraphicFramePr>
          <p:nvPr>
            <p:extLst>
              <p:ext uri="{D42A27DB-BD31-4B8C-83A1-F6EECF244321}">
                <p14:modId xmlns:p14="http://schemas.microsoft.com/office/powerpoint/2010/main" val="2689427344"/>
              </p:ext>
            </p:extLst>
          </p:nvPr>
        </p:nvGraphicFramePr>
        <p:xfrm>
          <a:off x="2214546" y="1142984"/>
          <a:ext cx="5265420" cy="305755"/>
        </p:xfrm>
        <a:graphic>
          <a:graphicData uri="http://schemas.openxmlformats.org/drawingml/2006/table">
            <a:tbl>
              <a:tblPr/>
              <a:tblGrid>
                <a:gridCol w="5265420"/>
              </a:tblGrid>
              <a:tr h="305755">
                <a:tc>
                  <a:txBody>
                    <a:bodyPr/>
                    <a:lstStyle/>
                    <a:p>
                      <a:pPr algn="ctr">
                        <a:spcAft>
                          <a:spcPts val="0"/>
                        </a:spcAft>
                      </a:pPr>
                      <a:r>
                        <a:rPr lang="uk-UA" sz="1400" b="1" i="1" dirty="0" smtClean="0">
                          <a:latin typeface="Times New Roman"/>
                          <a:ea typeface="Times New Roman"/>
                        </a:rPr>
                        <a:t> </a:t>
                      </a:r>
                      <a:r>
                        <a:rPr lang="uk-UA" sz="2000" b="1" i="1" dirty="0" smtClean="0">
                          <a:latin typeface="Times New Roman"/>
                          <a:ea typeface="Times New Roman"/>
                        </a:rPr>
                        <a:t>Складне</a:t>
                      </a:r>
                      <a:r>
                        <a:rPr lang="uk-UA" sz="2000" b="1" i="1" baseline="0" dirty="0" smtClean="0">
                          <a:latin typeface="Times New Roman"/>
                          <a:ea typeface="Times New Roman"/>
                        </a:rPr>
                        <a:t> сполучникове речення</a:t>
                      </a:r>
                      <a:endParaRPr lang="ru-RU" sz="20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11" name="Таблица 10"/>
          <p:cNvGraphicFramePr>
            <a:graphicFrameLocks noGrp="1"/>
          </p:cNvGraphicFramePr>
          <p:nvPr>
            <p:extLst>
              <p:ext uri="{D42A27DB-BD31-4B8C-83A1-F6EECF244321}">
                <p14:modId xmlns:p14="http://schemas.microsoft.com/office/powerpoint/2010/main" val="2386982256"/>
              </p:ext>
            </p:extLst>
          </p:nvPr>
        </p:nvGraphicFramePr>
        <p:xfrm>
          <a:off x="1357290" y="2214554"/>
          <a:ext cx="7200799" cy="4165476"/>
        </p:xfrm>
        <a:graphic>
          <a:graphicData uri="http://schemas.openxmlformats.org/drawingml/2006/table">
            <a:tbl>
              <a:tblPr/>
              <a:tblGrid>
                <a:gridCol w="1800200"/>
                <a:gridCol w="568484"/>
                <a:gridCol w="2368684"/>
                <a:gridCol w="568484"/>
                <a:gridCol w="1894947"/>
              </a:tblGrid>
              <a:tr h="494632">
                <a:tc>
                  <a:txBody>
                    <a:bodyPr/>
                    <a:lstStyle/>
                    <a:p>
                      <a:pPr algn="l">
                        <a:spcAft>
                          <a:spcPts val="0"/>
                        </a:spcAft>
                      </a:pPr>
                      <a:r>
                        <a:rPr lang="uk-UA" sz="1800" b="1" dirty="0">
                          <a:latin typeface="Times New Roman"/>
                          <a:ea typeface="Times New Roman"/>
                        </a:rPr>
                        <a:t>2 або &gt; ПР</a:t>
                      </a:r>
                      <a:endParaRPr lang="ru-RU" sz="1800" b="1" dirty="0">
                        <a:latin typeface="Times New Roman"/>
                        <a:ea typeface="Times New Roman"/>
                      </a:endParaRPr>
                    </a:p>
                    <a:p>
                      <a:pPr algn="l">
                        <a:spcAft>
                          <a:spcPts val="0"/>
                        </a:spcAft>
                      </a:pPr>
                      <a:r>
                        <a:rPr lang="uk-UA" sz="1800" b="1" dirty="0">
                          <a:latin typeface="Times New Roman"/>
                          <a:ea typeface="Times New Roman"/>
                        </a:rPr>
                        <a:t>рівноправні</a:t>
                      </a:r>
                      <a:endParaRPr lang="ru-RU" sz="1800" b="1" dirty="0">
                        <a:latin typeface="Times New Roman"/>
                        <a:ea typeface="Times New Roman"/>
                      </a:endParaRPr>
                    </a:p>
                  </a:txBody>
                  <a:tcPr marL="48126" marR="481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algn="l">
                        <a:spcAft>
                          <a:spcPts val="0"/>
                        </a:spcAft>
                      </a:pPr>
                      <a:endParaRPr lang="ru-RU" sz="1400" b="1" dirty="0">
                        <a:latin typeface="Times New Roman"/>
                        <a:ea typeface="Times New Roman"/>
                      </a:endParaRPr>
                    </a:p>
                    <a:p>
                      <a:pPr algn="l">
                        <a:spcAft>
                          <a:spcPts val="0"/>
                        </a:spcAft>
                      </a:pPr>
                      <a:r>
                        <a:rPr lang="uk-UA" sz="1400" b="1" i="1" dirty="0">
                          <a:latin typeface="Times New Roman"/>
                          <a:ea typeface="Times New Roman"/>
                        </a:rPr>
                        <a:t> </a:t>
                      </a:r>
                      <a:endParaRPr lang="ru-RU" sz="1400" b="1" dirty="0">
                        <a:latin typeface="Times New Roman"/>
                        <a:ea typeface="Times New Roman"/>
                      </a:endParaRPr>
                    </a:p>
                  </a:txBody>
                  <a:tcPr marL="48126" marR="481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ru-RU" sz="1800" b="1" dirty="0" smtClean="0">
                        <a:latin typeface="Times New Roman"/>
                        <a:ea typeface="Times New Roman"/>
                      </a:endParaRPr>
                    </a:p>
                    <a:p>
                      <a:pPr algn="ctr">
                        <a:spcAft>
                          <a:spcPts val="0"/>
                        </a:spcAft>
                      </a:pPr>
                      <a:r>
                        <a:rPr lang="uk-UA" sz="1800" b="1" dirty="0" smtClean="0">
                          <a:latin typeface="Times New Roman"/>
                          <a:ea typeface="Times New Roman"/>
                        </a:rPr>
                        <a:t>   БУДОВА</a:t>
                      </a:r>
                      <a:endParaRPr lang="ru-RU" sz="1800" b="1" dirty="0">
                        <a:latin typeface="Times New Roman"/>
                        <a:ea typeface="Times New Roman"/>
                      </a:endParaRPr>
                    </a:p>
                  </a:txBody>
                  <a:tcPr marL="48126" marR="481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algn="l">
                        <a:spcAft>
                          <a:spcPts val="0"/>
                        </a:spcAft>
                      </a:pPr>
                      <a:endParaRPr lang="ru-RU" sz="1400" b="1" dirty="0">
                        <a:latin typeface="Times New Roman"/>
                        <a:ea typeface="Times New Roman"/>
                      </a:endParaRPr>
                    </a:p>
                    <a:p>
                      <a:pPr algn="l">
                        <a:spcAft>
                          <a:spcPts val="0"/>
                        </a:spcAft>
                      </a:pPr>
                      <a:endParaRPr lang="ru-RU" sz="1400" b="1" dirty="0">
                        <a:latin typeface="Times New Roman"/>
                        <a:ea typeface="Times New Roman"/>
                      </a:endParaRPr>
                    </a:p>
                  </a:txBody>
                  <a:tcPr marL="48126" marR="481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uk-UA" sz="1600" b="1" dirty="0">
                          <a:latin typeface="Times New Roman"/>
                          <a:ea typeface="Times New Roman"/>
                        </a:rPr>
                        <a:t>2 або &gt; ПР</a:t>
                      </a:r>
                      <a:endParaRPr lang="ru-RU" sz="1600" b="1" dirty="0">
                        <a:latin typeface="Times New Roman"/>
                        <a:ea typeface="Times New Roman"/>
                      </a:endParaRPr>
                    </a:p>
                    <a:p>
                      <a:pPr algn="ctr">
                        <a:spcAft>
                          <a:spcPts val="0"/>
                        </a:spcAft>
                      </a:pPr>
                      <a:r>
                        <a:rPr lang="uk-UA" sz="1600" b="1" dirty="0">
                          <a:latin typeface="Times New Roman"/>
                          <a:ea typeface="Times New Roman"/>
                        </a:rPr>
                        <a:t>головне і залежне</a:t>
                      </a:r>
                      <a:endParaRPr lang="ru-RU" sz="1600" b="1" dirty="0">
                        <a:latin typeface="Times New Roman"/>
                        <a:ea typeface="Times New Roman"/>
                      </a:endParaRPr>
                    </a:p>
                  </a:txBody>
                  <a:tcPr marL="48126" marR="481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48632">
                <a:tc>
                  <a:txBody>
                    <a:bodyPr/>
                    <a:lstStyle/>
                    <a:p>
                      <a:pPr marL="342900" lvl="0" indent="-342900" algn="l">
                        <a:spcAft>
                          <a:spcPts val="0"/>
                        </a:spcAft>
                        <a:buFont typeface="+mj-lt"/>
                        <a:buAutoNum type="arabicParenR"/>
                        <a:tabLst>
                          <a:tab pos="457200" algn="l"/>
                        </a:tabLst>
                      </a:pPr>
                      <a:r>
                        <a:rPr lang="uk-UA" sz="1800" b="1" dirty="0" smtClean="0">
                          <a:latin typeface="Times New Roman"/>
                          <a:ea typeface="Times New Roman"/>
                        </a:rPr>
                        <a:t>зміст:;</a:t>
                      </a:r>
                      <a:endParaRPr lang="ru-RU" sz="1800" b="1" dirty="0">
                        <a:latin typeface="Times New Roman"/>
                        <a:ea typeface="Times New Roman"/>
                      </a:endParaRPr>
                    </a:p>
                    <a:p>
                      <a:pPr marL="342900" lvl="0" indent="-342900" algn="l">
                        <a:spcAft>
                          <a:spcPts val="0"/>
                        </a:spcAft>
                        <a:buFont typeface="+mj-lt"/>
                        <a:buAutoNum type="arabicParenR"/>
                        <a:tabLst>
                          <a:tab pos="457200" algn="l"/>
                        </a:tabLst>
                      </a:pPr>
                      <a:r>
                        <a:rPr lang="uk-UA" sz="1800" b="1" dirty="0">
                          <a:latin typeface="Times New Roman"/>
                          <a:ea typeface="Times New Roman"/>
                        </a:rPr>
                        <a:t>сполучники </a:t>
                      </a:r>
                      <a:r>
                        <a:rPr lang="uk-UA" sz="1800" b="1" dirty="0" smtClean="0">
                          <a:latin typeface="Times New Roman"/>
                          <a:ea typeface="Times New Roman"/>
                        </a:rPr>
                        <a:t>сурядності;</a:t>
                      </a:r>
                      <a:endParaRPr lang="ru-RU" sz="1800" b="1" dirty="0">
                        <a:latin typeface="Times New Roman"/>
                        <a:ea typeface="Times New Roman"/>
                      </a:endParaRPr>
                    </a:p>
                    <a:p>
                      <a:pPr marL="342900" lvl="0" indent="-342900" algn="l">
                        <a:spcAft>
                          <a:spcPts val="0"/>
                        </a:spcAft>
                        <a:buFont typeface="+mj-lt"/>
                        <a:buAutoNum type="arabicParenR"/>
                        <a:tabLst>
                          <a:tab pos="457200" algn="l"/>
                        </a:tabLst>
                      </a:pPr>
                      <a:r>
                        <a:rPr lang="uk-UA" sz="1800" b="1" dirty="0">
                          <a:latin typeface="Times New Roman"/>
                          <a:ea typeface="Times New Roman"/>
                        </a:rPr>
                        <a:t>інтонація</a:t>
                      </a:r>
                      <a:endParaRPr lang="ru-RU" sz="1800" b="1" dirty="0">
                        <a:latin typeface="Times New Roman"/>
                        <a:ea typeface="Times New Roman"/>
                      </a:endParaRPr>
                    </a:p>
                  </a:txBody>
                  <a:tcPr marL="48126" marR="481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ru-RU"/>
                    </a:p>
                  </a:txBody>
                  <a:tcPr/>
                </a:tc>
                <a:tc>
                  <a:txBody>
                    <a:bodyPr/>
                    <a:lstStyle/>
                    <a:p>
                      <a:pPr algn="ctr">
                        <a:spcAft>
                          <a:spcPts val="0"/>
                        </a:spcAft>
                      </a:pPr>
                      <a:endParaRPr lang="uk-UA" sz="1800" b="1" dirty="0">
                        <a:latin typeface="Times New Roman"/>
                        <a:ea typeface="Times New Roman"/>
                      </a:endParaRPr>
                    </a:p>
                    <a:p>
                      <a:pPr algn="ctr">
                        <a:spcAft>
                          <a:spcPts val="0"/>
                        </a:spcAft>
                      </a:pPr>
                      <a:r>
                        <a:rPr lang="uk-UA" sz="1800" b="1" dirty="0" smtClean="0">
                          <a:latin typeface="Times New Roman"/>
                          <a:ea typeface="Times New Roman"/>
                        </a:rPr>
                        <a:t>ЗАСОБИ ЗВ’ЯЗКУ</a:t>
                      </a:r>
                      <a:endParaRPr lang="ru-RU" sz="1800" b="1" dirty="0">
                        <a:latin typeface="Times New Roman"/>
                        <a:ea typeface="Times New Roman"/>
                      </a:endParaRPr>
                    </a:p>
                  </a:txBody>
                  <a:tcPr marL="48126" marR="481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ru-RU"/>
                    </a:p>
                  </a:txBody>
                  <a:tcPr/>
                </a:tc>
                <a:tc>
                  <a:txBody>
                    <a:bodyPr/>
                    <a:lstStyle/>
                    <a:p>
                      <a:pPr marL="342900" lvl="0" indent="-342900" algn="l">
                        <a:spcAft>
                          <a:spcPts val="0"/>
                        </a:spcAft>
                        <a:buFont typeface="+mj-lt"/>
                        <a:buAutoNum type="arabicParenR"/>
                        <a:tabLst>
                          <a:tab pos="457200" algn="l"/>
                        </a:tabLst>
                      </a:pPr>
                      <a:r>
                        <a:rPr lang="uk-UA" sz="1600" b="1" dirty="0" smtClean="0">
                          <a:latin typeface="Times New Roman"/>
                          <a:ea typeface="Times New Roman"/>
                        </a:rPr>
                        <a:t>Зміст;</a:t>
                      </a:r>
                      <a:endParaRPr lang="ru-RU" sz="1600" b="1" dirty="0">
                        <a:latin typeface="Times New Roman"/>
                        <a:ea typeface="Times New Roman"/>
                      </a:endParaRPr>
                    </a:p>
                    <a:p>
                      <a:pPr marL="342900" lvl="0" indent="-342900" algn="l">
                        <a:spcAft>
                          <a:spcPts val="0"/>
                        </a:spcAft>
                        <a:buFont typeface="+mj-lt"/>
                        <a:buAutoNum type="arabicParenR"/>
                        <a:tabLst>
                          <a:tab pos="457200" algn="l"/>
                        </a:tabLst>
                      </a:pPr>
                      <a:r>
                        <a:rPr lang="uk-UA" sz="1600" b="1" dirty="0">
                          <a:latin typeface="Times New Roman"/>
                          <a:ea typeface="Times New Roman"/>
                        </a:rPr>
                        <a:t>сполучники підрядності, сполучні </a:t>
                      </a:r>
                      <a:r>
                        <a:rPr lang="uk-UA" sz="1600" b="1" dirty="0" smtClean="0">
                          <a:latin typeface="Times New Roman"/>
                          <a:ea typeface="Times New Roman"/>
                        </a:rPr>
                        <a:t>слова;</a:t>
                      </a:r>
                      <a:endParaRPr lang="ru-RU" sz="1600" b="1" dirty="0">
                        <a:latin typeface="Times New Roman"/>
                        <a:ea typeface="Times New Roman"/>
                      </a:endParaRPr>
                    </a:p>
                    <a:p>
                      <a:pPr marL="342900" lvl="0" indent="-342900" algn="l">
                        <a:spcAft>
                          <a:spcPts val="0"/>
                        </a:spcAft>
                        <a:buFont typeface="+mj-lt"/>
                        <a:buAutoNum type="arabicParenR"/>
                        <a:tabLst>
                          <a:tab pos="457200" algn="l"/>
                        </a:tabLst>
                      </a:pPr>
                      <a:r>
                        <a:rPr lang="uk-UA" sz="1600" b="1" dirty="0">
                          <a:latin typeface="Times New Roman"/>
                          <a:ea typeface="Times New Roman"/>
                        </a:rPr>
                        <a:t>інтонація</a:t>
                      </a:r>
                      <a:endParaRPr lang="ru-RU" sz="1600" b="1" dirty="0">
                        <a:latin typeface="Times New Roman"/>
                        <a:ea typeface="Times New Roman"/>
                      </a:endParaRPr>
                    </a:p>
                  </a:txBody>
                  <a:tcPr marL="48126" marR="481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70238">
                <a:tc>
                  <a:txBody>
                    <a:bodyPr/>
                    <a:lstStyle/>
                    <a:p>
                      <a:pPr algn="l">
                        <a:spcAft>
                          <a:spcPts val="0"/>
                        </a:spcAft>
                      </a:pPr>
                      <a:r>
                        <a:rPr lang="uk-UA" sz="1800" b="1" dirty="0" smtClean="0">
                          <a:latin typeface="Times New Roman"/>
                          <a:ea typeface="Times New Roman"/>
                        </a:rPr>
                        <a:t>  </a:t>
                      </a:r>
                      <a:r>
                        <a:rPr lang="uk-UA" sz="1800" b="1" dirty="0">
                          <a:latin typeface="Times New Roman"/>
                          <a:ea typeface="Times New Roman"/>
                        </a:rPr>
                        <a:t>Рівноправні: </a:t>
                      </a:r>
                      <a:endParaRPr lang="ru-RU" sz="1800" b="1" dirty="0">
                        <a:latin typeface="Times New Roman"/>
                        <a:ea typeface="Times New Roman"/>
                      </a:endParaRPr>
                    </a:p>
                    <a:p>
                      <a:pPr algn="l">
                        <a:spcAft>
                          <a:spcPts val="0"/>
                        </a:spcAft>
                      </a:pPr>
                      <a:r>
                        <a:rPr lang="uk-UA" sz="1800" b="1" dirty="0">
                          <a:latin typeface="Times New Roman"/>
                          <a:ea typeface="Times New Roman"/>
                        </a:rPr>
                        <a:t>    *</a:t>
                      </a:r>
                      <a:r>
                        <a:rPr lang="uk-UA" sz="1800" b="1" dirty="0" smtClean="0">
                          <a:latin typeface="Times New Roman"/>
                          <a:ea typeface="Times New Roman"/>
                        </a:rPr>
                        <a:t>єднальні;</a:t>
                      </a:r>
                      <a:endParaRPr lang="ru-RU" sz="1800" b="1" dirty="0">
                        <a:latin typeface="Times New Roman"/>
                        <a:ea typeface="Times New Roman"/>
                      </a:endParaRPr>
                    </a:p>
                    <a:p>
                      <a:pPr algn="l">
                        <a:spcAft>
                          <a:spcPts val="0"/>
                        </a:spcAft>
                      </a:pPr>
                      <a:r>
                        <a:rPr lang="uk-UA" sz="1800" b="1" dirty="0">
                          <a:latin typeface="Times New Roman"/>
                          <a:ea typeface="Times New Roman"/>
                        </a:rPr>
                        <a:t>    *</a:t>
                      </a:r>
                      <a:r>
                        <a:rPr lang="uk-UA" sz="1800" b="1" dirty="0" smtClean="0">
                          <a:latin typeface="Times New Roman"/>
                          <a:ea typeface="Times New Roman"/>
                        </a:rPr>
                        <a:t>розділові;</a:t>
                      </a:r>
                      <a:endParaRPr lang="ru-RU" sz="1800" b="1" dirty="0">
                        <a:latin typeface="Times New Roman"/>
                        <a:ea typeface="Times New Roman"/>
                      </a:endParaRPr>
                    </a:p>
                    <a:p>
                      <a:pPr algn="l">
                        <a:spcAft>
                          <a:spcPts val="0"/>
                        </a:spcAft>
                      </a:pPr>
                      <a:r>
                        <a:rPr lang="uk-UA" sz="1800" b="1" dirty="0">
                          <a:latin typeface="Times New Roman"/>
                          <a:ea typeface="Times New Roman"/>
                        </a:rPr>
                        <a:t>    *протиставні</a:t>
                      </a:r>
                      <a:endParaRPr lang="ru-RU" sz="1800" b="1" dirty="0">
                        <a:latin typeface="Times New Roman"/>
                        <a:ea typeface="Times New Roman"/>
                      </a:endParaRPr>
                    </a:p>
                  </a:txBody>
                  <a:tcPr marL="48126" marR="481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ru-RU"/>
                    </a:p>
                  </a:txBody>
                  <a:tcPr/>
                </a:tc>
                <a:tc>
                  <a:txBody>
                    <a:bodyPr/>
                    <a:lstStyle/>
                    <a:p>
                      <a:pPr algn="ctr">
                        <a:spcAft>
                          <a:spcPts val="0"/>
                        </a:spcAft>
                      </a:pPr>
                      <a:endParaRPr lang="uk-UA" sz="1800" b="1" dirty="0">
                        <a:latin typeface="Times New Roman"/>
                        <a:ea typeface="Times New Roman"/>
                      </a:endParaRPr>
                    </a:p>
                    <a:p>
                      <a:pPr algn="ctr">
                        <a:spcAft>
                          <a:spcPts val="0"/>
                        </a:spcAft>
                      </a:pPr>
                      <a:r>
                        <a:rPr lang="uk-UA" sz="1800" b="1" dirty="0">
                          <a:latin typeface="Times New Roman"/>
                          <a:ea typeface="Times New Roman"/>
                        </a:rPr>
                        <a:t>  СМИСЛОВІ ВІДНОШЕННЯ</a:t>
                      </a:r>
                      <a:endParaRPr lang="ru-RU" sz="1800" b="1" dirty="0">
                        <a:latin typeface="Times New Roman"/>
                        <a:ea typeface="Times New Roman"/>
                      </a:endParaRPr>
                    </a:p>
                  </a:txBody>
                  <a:tcPr marL="48126" marR="481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ru-RU"/>
                    </a:p>
                  </a:txBody>
                  <a:tcPr/>
                </a:tc>
                <a:tc>
                  <a:txBody>
                    <a:bodyPr/>
                    <a:lstStyle/>
                    <a:p>
                      <a:pPr algn="l">
                        <a:spcAft>
                          <a:spcPts val="0"/>
                        </a:spcAft>
                      </a:pPr>
                      <a:r>
                        <a:rPr lang="uk-UA" sz="1600" b="1" dirty="0" smtClean="0">
                          <a:latin typeface="Times New Roman"/>
                          <a:ea typeface="Times New Roman"/>
                        </a:rPr>
                        <a:t>       </a:t>
                      </a:r>
                      <a:r>
                        <a:rPr lang="uk-UA" sz="1600" b="1" dirty="0">
                          <a:latin typeface="Times New Roman"/>
                          <a:ea typeface="Times New Roman"/>
                        </a:rPr>
                        <a:t>Нерівноправні:</a:t>
                      </a:r>
                      <a:endParaRPr lang="ru-RU" sz="1600" b="1" dirty="0">
                        <a:latin typeface="Times New Roman"/>
                        <a:ea typeface="Times New Roman"/>
                      </a:endParaRPr>
                    </a:p>
                    <a:p>
                      <a:pPr algn="l">
                        <a:spcAft>
                          <a:spcPts val="0"/>
                        </a:spcAft>
                      </a:pPr>
                      <a:r>
                        <a:rPr lang="uk-UA" sz="1600" b="1" dirty="0">
                          <a:latin typeface="Times New Roman"/>
                          <a:ea typeface="Times New Roman"/>
                        </a:rPr>
                        <a:t>  *</a:t>
                      </a:r>
                      <a:r>
                        <a:rPr lang="uk-UA" sz="1600" b="1" dirty="0" smtClean="0">
                          <a:latin typeface="Times New Roman"/>
                          <a:ea typeface="Times New Roman"/>
                        </a:rPr>
                        <a:t>означальні;</a:t>
                      </a:r>
                      <a:endParaRPr lang="ru-RU" sz="1600" b="1" dirty="0">
                        <a:latin typeface="Times New Roman"/>
                        <a:ea typeface="Times New Roman"/>
                      </a:endParaRPr>
                    </a:p>
                    <a:p>
                      <a:pPr algn="l">
                        <a:spcAft>
                          <a:spcPts val="0"/>
                        </a:spcAft>
                      </a:pPr>
                      <a:r>
                        <a:rPr lang="uk-UA" sz="1600" b="1" dirty="0">
                          <a:latin typeface="Times New Roman"/>
                          <a:ea typeface="Times New Roman"/>
                        </a:rPr>
                        <a:t>  *</a:t>
                      </a:r>
                      <a:r>
                        <a:rPr lang="uk-UA" sz="1600" b="1" dirty="0" smtClean="0">
                          <a:latin typeface="Times New Roman"/>
                          <a:ea typeface="Times New Roman"/>
                        </a:rPr>
                        <a:t>з’ясувальні;</a:t>
                      </a:r>
                      <a:endParaRPr lang="ru-RU" sz="1600" b="1" dirty="0">
                        <a:latin typeface="Times New Roman"/>
                        <a:ea typeface="Times New Roman"/>
                      </a:endParaRPr>
                    </a:p>
                    <a:p>
                      <a:pPr algn="l">
                        <a:spcAft>
                          <a:spcPts val="0"/>
                        </a:spcAft>
                      </a:pPr>
                      <a:r>
                        <a:rPr lang="uk-UA" sz="1600" b="1" dirty="0">
                          <a:latin typeface="Times New Roman"/>
                          <a:ea typeface="Times New Roman"/>
                        </a:rPr>
                        <a:t>  </a:t>
                      </a:r>
                      <a:r>
                        <a:rPr lang="uk-UA" sz="1600" b="1" dirty="0" smtClean="0">
                          <a:latin typeface="Times New Roman"/>
                          <a:ea typeface="Times New Roman"/>
                        </a:rPr>
                        <a:t>*обставинні.</a:t>
                      </a:r>
                      <a:endParaRPr lang="ru-RU" sz="1600" b="1" dirty="0">
                        <a:latin typeface="Times New Roman"/>
                        <a:ea typeface="Times New Roman"/>
                      </a:endParaRPr>
                    </a:p>
                  </a:txBody>
                  <a:tcPr marL="48126" marR="481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27398">
                <a:tc>
                  <a:txBody>
                    <a:bodyPr/>
                    <a:lstStyle/>
                    <a:p>
                      <a:pPr marL="342900" lvl="0" indent="-342900" algn="l">
                        <a:spcAft>
                          <a:spcPts val="0"/>
                        </a:spcAft>
                        <a:buFont typeface="+mj-lt"/>
                        <a:buAutoNum type="arabicParenR"/>
                        <a:tabLst>
                          <a:tab pos="361950" algn="l"/>
                        </a:tabLst>
                      </a:pPr>
                      <a:r>
                        <a:rPr lang="uk-UA" sz="1800" b="1" dirty="0" smtClean="0">
                          <a:latin typeface="Times New Roman"/>
                          <a:ea typeface="Times New Roman"/>
                        </a:rPr>
                        <a:t>Кома;</a:t>
                      </a:r>
                      <a:endParaRPr lang="ru-RU" sz="1800" b="1" dirty="0">
                        <a:latin typeface="Times New Roman"/>
                        <a:ea typeface="Times New Roman"/>
                      </a:endParaRPr>
                    </a:p>
                    <a:p>
                      <a:pPr marL="342900" lvl="0" indent="-342900" algn="l">
                        <a:spcAft>
                          <a:spcPts val="0"/>
                        </a:spcAft>
                        <a:buFont typeface="+mj-lt"/>
                        <a:buAutoNum type="arabicParenR"/>
                        <a:tabLst>
                          <a:tab pos="361950" algn="l"/>
                        </a:tabLst>
                      </a:pPr>
                      <a:r>
                        <a:rPr lang="uk-UA" sz="1800" b="1" dirty="0">
                          <a:latin typeface="Times New Roman"/>
                          <a:ea typeface="Times New Roman"/>
                        </a:rPr>
                        <a:t>крапка з </a:t>
                      </a:r>
                      <a:r>
                        <a:rPr lang="uk-UA" sz="1800" b="1" dirty="0" smtClean="0">
                          <a:latin typeface="Times New Roman"/>
                          <a:ea typeface="Times New Roman"/>
                        </a:rPr>
                        <a:t>комою;</a:t>
                      </a:r>
                      <a:endParaRPr lang="ru-RU" sz="1800" b="1" dirty="0">
                        <a:latin typeface="Times New Roman"/>
                        <a:ea typeface="Times New Roman"/>
                      </a:endParaRPr>
                    </a:p>
                    <a:p>
                      <a:pPr marL="342900" lvl="0" indent="-342900" algn="l">
                        <a:spcAft>
                          <a:spcPts val="0"/>
                        </a:spcAft>
                        <a:buFont typeface="+mj-lt"/>
                        <a:buAutoNum type="arabicParenR"/>
                        <a:tabLst>
                          <a:tab pos="361950" algn="l"/>
                        </a:tabLst>
                      </a:pPr>
                      <a:r>
                        <a:rPr lang="uk-UA" sz="1800" b="1" dirty="0">
                          <a:latin typeface="Times New Roman"/>
                          <a:ea typeface="Times New Roman"/>
                        </a:rPr>
                        <a:t>тире</a:t>
                      </a:r>
                      <a:endParaRPr lang="ru-RU" sz="1800" b="1" dirty="0">
                        <a:latin typeface="Times New Roman"/>
                        <a:ea typeface="Times New Roman"/>
                      </a:endParaRPr>
                    </a:p>
                  </a:txBody>
                  <a:tcPr marL="48126" marR="481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ru-RU"/>
                    </a:p>
                  </a:txBody>
                  <a:tcPr/>
                </a:tc>
                <a:tc>
                  <a:txBody>
                    <a:bodyPr/>
                    <a:lstStyle/>
                    <a:p>
                      <a:pPr algn="l">
                        <a:spcAft>
                          <a:spcPts val="0"/>
                        </a:spcAft>
                      </a:pPr>
                      <a:endParaRPr lang="uk-UA" sz="1800" b="1" dirty="0">
                        <a:latin typeface="Times New Roman"/>
                        <a:ea typeface="Times New Roman"/>
                      </a:endParaRPr>
                    </a:p>
                    <a:p>
                      <a:pPr algn="l">
                        <a:spcAft>
                          <a:spcPts val="0"/>
                        </a:spcAft>
                      </a:pPr>
                      <a:r>
                        <a:rPr lang="uk-UA" sz="1800" b="1" dirty="0">
                          <a:latin typeface="Times New Roman"/>
                          <a:ea typeface="Times New Roman"/>
                        </a:rPr>
                        <a:t> </a:t>
                      </a:r>
                      <a:r>
                        <a:rPr lang="uk-UA" sz="1800" b="1" dirty="0" smtClean="0">
                          <a:latin typeface="Times New Roman"/>
                          <a:ea typeface="Times New Roman"/>
                        </a:rPr>
                        <a:t>РОЗДІЛОВІ </a:t>
                      </a:r>
                      <a:r>
                        <a:rPr lang="uk-UA" sz="1800" b="1" dirty="0">
                          <a:latin typeface="Times New Roman"/>
                          <a:ea typeface="Times New Roman"/>
                        </a:rPr>
                        <a:t>ЗНАКИ</a:t>
                      </a:r>
                      <a:endParaRPr lang="ru-RU" sz="1800" b="1" dirty="0">
                        <a:latin typeface="Times New Roman"/>
                        <a:ea typeface="Times New Roman"/>
                      </a:endParaRPr>
                    </a:p>
                  </a:txBody>
                  <a:tcPr marL="48126" marR="481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ru-RU"/>
                    </a:p>
                  </a:txBody>
                  <a:tcPr/>
                </a:tc>
                <a:tc>
                  <a:txBody>
                    <a:bodyPr/>
                    <a:lstStyle/>
                    <a:p>
                      <a:pPr algn="l">
                        <a:spcAft>
                          <a:spcPts val="0"/>
                        </a:spcAft>
                      </a:pPr>
                      <a:endParaRPr lang="ru-RU" sz="1600" b="1" dirty="0">
                        <a:latin typeface="Times New Roman"/>
                        <a:ea typeface="Times New Roman"/>
                      </a:endParaRPr>
                    </a:p>
                    <a:p>
                      <a:pPr algn="l">
                        <a:spcAft>
                          <a:spcPts val="0"/>
                        </a:spcAft>
                      </a:pPr>
                      <a:r>
                        <a:rPr lang="uk-UA" sz="1600" b="1" dirty="0">
                          <a:latin typeface="Times New Roman"/>
                          <a:ea typeface="Times New Roman"/>
                        </a:rPr>
                        <a:t>  </a:t>
                      </a:r>
                      <a:r>
                        <a:rPr lang="uk-UA" sz="1600" b="1" dirty="0" smtClean="0">
                          <a:latin typeface="Times New Roman"/>
                          <a:ea typeface="Times New Roman"/>
                        </a:rPr>
                        <a:t> </a:t>
                      </a:r>
                      <a:r>
                        <a:rPr lang="uk-UA" sz="1600" b="1" dirty="0">
                          <a:latin typeface="Times New Roman"/>
                          <a:ea typeface="Times New Roman"/>
                        </a:rPr>
                        <a:t>Тільки кома</a:t>
                      </a:r>
                      <a:endParaRPr lang="ru-RU" sz="1600" b="1" dirty="0">
                        <a:latin typeface="Times New Roman"/>
                        <a:ea typeface="Times New Roman"/>
                      </a:endParaRPr>
                    </a:p>
                  </a:txBody>
                  <a:tcPr marL="48126" marR="481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2" name="TextBox 11"/>
          <p:cNvSpPr txBox="1"/>
          <p:nvPr/>
        </p:nvSpPr>
        <p:spPr>
          <a:xfrm>
            <a:off x="3143240" y="2071678"/>
            <a:ext cx="785818" cy="369332"/>
          </a:xfrm>
          <a:prstGeom prst="rect">
            <a:avLst/>
          </a:prstGeom>
          <a:noFill/>
        </p:spPr>
        <p:txBody>
          <a:bodyPr wrap="square" rtlCol="0">
            <a:spAutoFit/>
          </a:bodyPr>
          <a:lstStyle/>
          <a:p>
            <a:r>
              <a:rPr lang="uk-UA" b="1" i="1" dirty="0" smtClean="0">
                <a:latin typeface="Times New Roman"/>
                <a:ea typeface="Times New Roman"/>
              </a:rPr>
              <a:t>←</a:t>
            </a:r>
            <a:endParaRPr lang="ru-RU" dirty="0"/>
          </a:p>
        </p:txBody>
      </p:sp>
      <p:sp>
        <p:nvSpPr>
          <p:cNvPr id="13" name="TextBox 12"/>
          <p:cNvSpPr txBox="1"/>
          <p:nvPr/>
        </p:nvSpPr>
        <p:spPr>
          <a:xfrm>
            <a:off x="3143240" y="2857496"/>
            <a:ext cx="785818" cy="369332"/>
          </a:xfrm>
          <a:prstGeom prst="rect">
            <a:avLst/>
          </a:prstGeom>
          <a:noFill/>
        </p:spPr>
        <p:txBody>
          <a:bodyPr wrap="square" rtlCol="0">
            <a:spAutoFit/>
          </a:bodyPr>
          <a:lstStyle/>
          <a:p>
            <a:r>
              <a:rPr lang="uk-UA" b="1" i="1" dirty="0" smtClean="0">
                <a:latin typeface="Times New Roman"/>
                <a:ea typeface="Times New Roman"/>
              </a:rPr>
              <a:t>←</a:t>
            </a:r>
            <a:endParaRPr lang="ru-RU" dirty="0"/>
          </a:p>
        </p:txBody>
      </p:sp>
      <p:sp>
        <p:nvSpPr>
          <p:cNvPr id="14" name="TextBox 13"/>
          <p:cNvSpPr txBox="1"/>
          <p:nvPr/>
        </p:nvSpPr>
        <p:spPr>
          <a:xfrm>
            <a:off x="3143240" y="5286388"/>
            <a:ext cx="785818" cy="369332"/>
          </a:xfrm>
          <a:prstGeom prst="rect">
            <a:avLst/>
          </a:prstGeom>
          <a:noFill/>
        </p:spPr>
        <p:txBody>
          <a:bodyPr wrap="square" rtlCol="0">
            <a:spAutoFit/>
          </a:bodyPr>
          <a:lstStyle/>
          <a:p>
            <a:r>
              <a:rPr lang="uk-UA" b="1" i="1" dirty="0" smtClean="0">
                <a:latin typeface="Times New Roman"/>
                <a:ea typeface="Times New Roman"/>
              </a:rPr>
              <a:t>←</a:t>
            </a:r>
            <a:endParaRPr lang="ru-RU" dirty="0"/>
          </a:p>
        </p:txBody>
      </p:sp>
      <p:sp>
        <p:nvSpPr>
          <p:cNvPr id="15" name="TextBox 14"/>
          <p:cNvSpPr txBox="1"/>
          <p:nvPr/>
        </p:nvSpPr>
        <p:spPr>
          <a:xfrm>
            <a:off x="3143240" y="4000504"/>
            <a:ext cx="785818" cy="369332"/>
          </a:xfrm>
          <a:prstGeom prst="rect">
            <a:avLst/>
          </a:prstGeom>
          <a:noFill/>
        </p:spPr>
        <p:txBody>
          <a:bodyPr wrap="square" rtlCol="0">
            <a:spAutoFit/>
          </a:bodyPr>
          <a:lstStyle/>
          <a:p>
            <a:r>
              <a:rPr lang="uk-UA" b="1" i="1" dirty="0" smtClean="0">
                <a:latin typeface="Times New Roman"/>
                <a:ea typeface="Times New Roman"/>
              </a:rPr>
              <a:t>←</a:t>
            </a:r>
            <a:endParaRPr lang="ru-RU" dirty="0"/>
          </a:p>
        </p:txBody>
      </p:sp>
      <p:sp>
        <p:nvSpPr>
          <p:cNvPr id="16" name="TextBox 15"/>
          <p:cNvSpPr txBox="1"/>
          <p:nvPr/>
        </p:nvSpPr>
        <p:spPr>
          <a:xfrm>
            <a:off x="142844" y="1285860"/>
            <a:ext cx="714380" cy="369332"/>
          </a:xfrm>
          <a:prstGeom prst="rect">
            <a:avLst/>
          </a:prstGeom>
          <a:noFill/>
        </p:spPr>
        <p:txBody>
          <a:bodyPr wrap="square" rtlCol="0">
            <a:spAutoFit/>
          </a:bodyPr>
          <a:lstStyle/>
          <a:p>
            <a:r>
              <a:rPr lang="uk-UA" b="1" i="1" dirty="0" smtClean="0">
                <a:latin typeface="Times New Roman"/>
                <a:ea typeface="Times New Roman"/>
              </a:rPr>
              <a:t>→</a:t>
            </a:r>
            <a:endParaRPr lang="ru-RU" dirty="0"/>
          </a:p>
        </p:txBody>
      </p:sp>
      <p:sp>
        <p:nvSpPr>
          <p:cNvPr id="17" name="TextBox 16"/>
          <p:cNvSpPr txBox="1"/>
          <p:nvPr/>
        </p:nvSpPr>
        <p:spPr>
          <a:xfrm>
            <a:off x="6143636" y="2071678"/>
            <a:ext cx="714380" cy="369332"/>
          </a:xfrm>
          <a:prstGeom prst="rect">
            <a:avLst/>
          </a:prstGeom>
          <a:noFill/>
        </p:spPr>
        <p:txBody>
          <a:bodyPr wrap="square" rtlCol="0">
            <a:spAutoFit/>
          </a:bodyPr>
          <a:lstStyle/>
          <a:p>
            <a:r>
              <a:rPr lang="uk-UA" b="1" i="1" dirty="0" smtClean="0">
                <a:latin typeface="Times New Roman"/>
                <a:ea typeface="Times New Roman"/>
              </a:rPr>
              <a:t>→</a:t>
            </a:r>
            <a:endParaRPr lang="ru-RU" dirty="0"/>
          </a:p>
        </p:txBody>
      </p:sp>
      <p:sp>
        <p:nvSpPr>
          <p:cNvPr id="18" name="TextBox 17"/>
          <p:cNvSpPr txBox="1"/>
          <p:nvPr/>
        </p:nvSpPr>
        <p:spPr>
          <a:xfrm>
            <a:off x="6143636" y="2786058"/>
            <a:ext cx="714380" cy="369332"/>
          </a:xfrm>
          <a:prstGeom prst="rect">
            <a:avLst/>
          </a:prstGeom>
          <a:noFill/>
        </p:spPr>
        <p:txBody>
          <a:bodyPr wrap="square" rtlCol="0">
            <a:spAutoFit/>
          </a:bodyPr>
          <a:lstStyle/>
          <a:p>
            <a:r>
              <a:rPr lang="uk-UA" b="1" i="1" dirty="0" smtClean="0">
                <a:latin typeface="Times New Roman"/>
                <a:ea typeface="Times New Roman"/>
              </a:rPr>
              <a:t>→</a:t>
            </a:r>
            <a:endParaRPr lang="ru-RU" dirty="0"/>
          </a:p>
        </p:txBody>
      </p:sp>
      <p:sp>
        <p:nvSpPr>
          <p:cNvPr id="19" name="TextBox 18"/>
          <p:cNvSpPr txBox="1"/>
          <p:nvPr/>
        </p:nvSpPr>
        <p:spPr>
          <a:xfrm>
            <a:off x="6143636" y="4071942"/>
            <a:ext cx="714380" cy="369332"/>
          </a:xfrm>
          <a:prstGeom prst="rect">
            <a:avLst/>
          </a:prstGeom>
          <a:noFill/>
        </p:spPr>
        <p:txBody>
          <a:bodyPr wrap="square" rtlCol="0">
            <a:spAutoFit/>
          </a:bodyPr>
          <a:lstStyle/>
          <a:p>
            <a:r>
              <a:rPr lang="uk-UA" b="1" i="1" dirty="0" smtClean="0">
                <a:latin typeface="Times New Roman"/>
                <a:ea typeface="Times New Roman"/>
              </a:rPr>
              <a:t>→</a:t>
            </a:r>
            <a:endParaRPr lang="ru-RU" dirty="0"/>
          </a:p>
        </p:txBody>
      </p:sp>
      <p:sp>
        <p:nvSpPr>
          <p:cNvPr id="20" name="TextBox 19"/>
          <p:cNvSpPr txBox="1"/>
          <p:nvPr/>
        </p:nvSpPr>
        <p:spPr>
          <a:xfrm>
            <a:off x="6143636" y="5143512"/>
            <a:ext cx="714380" cy="369332"/>
          </a:xfrm>
          <a:prstGeom prst="rect">
            <a:avLst/>
          </a:prstGeom>
          <a:noFill/>
        </p:spPr>
        <p:txBody>
          <a:bodyPr wrap="square" rtlCol="0">
            <a:spAutoFit/>
          </a:bodyPr>
          <a:lstStyle/>
          <a:p>
            <a:r>
              <a:rPr lang="uk-UA" b="1" i="1" dirty="0" smtClean="0">
                <a:latin typeface="Times New Roman"/>
                <a:ea typeface="Times New Roman"/>
              </a:rPr>
              <a:t>→</a:t>
            </a:r>
            <a:endParaRPr lang="ru-RU" dirty="0"/>
          </a:p>
        </p:txBody>
      </p:sp>
    </p:spTree>
    <p:extLst>
      <p:ext uri="{BB962C8B-B14F-4D97-AF65-F5344CB8AC3E}">
        <p14:creationId xmlns:p14="http://schemas.microsoft.com/office/powerpoint/2010/main" val="920605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graphicFrame>
        <p:nvGraphicFramePr>
          <p:cNvPr id="8" name="Содержимое 7"/>
          <p:cNvGraphicFramePr>
            <a:graphicFrameLocks noGrp="1"/>
          </p:cNvGraphicFramePr>
          <p:nvPr>
            <p:ph sz="quarter" idx="1"/>
          </p:nvPr>
        </p:nvGraphicFramePr>
        <p:xfrm>
          <a:off x="914400" y="3386884"/>
          <a:ext cx="7772401" cy="693831"/>
        </p:xfrm>
        <a:graphic>
          <a:graphicData uri="http://schemas.openxmlformats.org/drawingml/2006/table">
            <a:tbl>
              <a:tblPr/>
              <a:tblGrid>
                <a:gridCol w="1397261"/>
                <a:gridCol w="388247"/>
                <a:gridCol w="1133808"/>
                <a:gridCol w="388247"/>
                <a:gridCol w="1303400"/>
                <a:gridCol w="388247"/>
                <a:gridCol w="1251136"/>
                <a:gridCol w="388247"/>
                <a:gridCol w="1133808"/>
              </a:tblGrid>
              <a:tr h="693831">
                <a:tc>
                  <a:txBody>
                    <a:bodyPr/>
                    <a:lstStyle/>
                    <a:p>
                      <a:pPr>
                        <a:spcAft>
                          <a:spcPts val="0"/>
                        </a:spcAft>
                        <a:tabLst>
                          <a:tab pos="1266825" algn="l"/>
                        </a:tabLst>
                      </a:pPr>
                      <a:r>
                        <a:rPr lang="uk-UA" sz="1800">
                          <a:latin typeface="Times New Roman"/>
                          <a:ea typeface="Times New Roman"/>
                        </a:rPr>
                        <a:t>      Утома</a:t>
                      </a:r>
                      <a:endParaRPr lang="ru-RU" sz="1000">
                        <a:latin typeface="Times New Roman"/>
                        <a:ea typeface="Times New Roman"/>
                      </a:endParaRPr>
                    </a:p>
                  </a:txBody>
                  <a:tcPr marL="57597" marR="57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uk-UA" sz="2200" b="1" i="1">
                          <a:latin typeface="Times New Roman"/>
                          <a:ea typeface="Times New Roman"/>
                        </a:rPr>
                        <a:t>→</a:t>
                      </a:r>
                      <a:endParaRPr lang="ru-RU" sz="1000">
                        <a:latin typeface="Times New Roman"/>
                        <a:ea typeface="Times New Roman"/>
                      </a:endParaRPr>
                    </a:p>
                  </a:txBody>
                  <a:tcPr marL="57597" marR="57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spcAft>
                          <a:spcPts val="0"/>
                        </a:spcAft>
                      </a:pPr>
                      <a:r>
                        <a:rPr lang="uk-UA" sz="1800">
                          <a:latin typeface="Times New Roman"/>
                          <a:ea typeface="Times New Roman"/>
                        </a:rPr>
                        <a:t> Депресія</a:t>
                      </a:r>
                      <a:endParaRPr lang="ru-RU" sz="1000">
                        <a:latin typeface="Times New Roman"/>
                        <a:ea typeface="Times New Roman"/>
                      </a:endParaRPr>
                    </a:p>
                  </a:txBody>
                  <a:tcPr marL="57597" marR="57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uk-UA" sz="2200" b="1" i="1">
                          <a:latin typeface="Times New Roman"/>
                          <a:ea typeface="Times New Roman"/>
                        </a:rPr>
                        <a:t>→</a:t>
                      </a:r>
                      <a:endParaRPr lang="ru-RU" sz="1000">
                        <a:latin typeface="Times New Roman"/>
                        <a:ea typeface="Times New Roman"/>
                      </a:endParaRPr>
                    </a:p>
                  </a:txBody>
                  <a:tcPr marL="57597" marR="57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spcAft>
                          <a:spcPts val="0"/>
                        </a:spcAft>
                      </a:pPr>
                      <a:r>
                        <a:rPr lang="uk-UA" sz="1800">
                          <a:latin typeface="Times New Roman"/>
                          <a:ea typeface="Times New Roman"/>
                        </a:rPr>
                        <a:t>     Стрес</a:t>
                      </a:r>
                      <a:endParaRPr lang="ru-RU" sz="1000">
                        <a:latin typeface="Times New Roman"/>
                        <a:ea typeface="Times New Roman"/>
                      </a:endParaRPr>
                    </a:p>
                  </a:txBody>
                  <a:tcPr marL="57597" marR="57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uk-UA" sz="2200" b="1" i="1">
                          <a:latin typeface="Times New Roman"/>
                          <a:ea typeface="Times New Roman"/>
                        </a:rPr>
                        <a:t>→</a:t>
                      </a:r>
                      <a:endParaRPr lang="ru-RU" sz="1000">
                        <a:latin typeface="Times New Roman"/>
                        <a:ea typeface="Times New Roman"/>
                      </a:endParaRPr>
                    </a:p>
                  </a:txBody>
                  <a:tcPr marL="57597" marR="57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spcAft>
                          <a:spcPts val="0"/>
                        </a:spcAft>
                      </a:pPr>
                      <a:r>
                        <a:rPr lang="uk-UA" sz="1800">
                          <a:latin typeface="Times New Roman"/>
                          <a:ea typeface="Times New Roman"/>
                        </a:rPr>
                        <a:t>Інтермеццо</a:t>
                      </a:r>
                      <a:endParaRPr lang="ru-RU" sz="1000">
                        <a:latin typeface="Times New Roman"/>
                        <a:ea typeface="Times New Roman"/>
                      </a:endParaRPr>
                    </a:p>
                  </a:txBody>
                  <a:tcPr marL="57597" marR="57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uk-UA" sz="2200" b="1" i="1">
                          <a:latin typeface="Times New Roman"/>
                          <a:ea typeface="Times New Roman"/>
                        </a:rPr>
                        <a:t>→</a:t>
                      </a:r>
                      <a:endParaRPr lang="ru-RU" sz="1000">
                        <a:latin typeface="Times New Roman"/>
                        <a:ea typeface="Times New Roman"/>
                      </a:endParaRPr>
                    </a:p>
                  </a:txBody>
                  <a:tcPr marL="57597" marR="57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spcAft>
                          <a:spcPts val="0"/>
                        </a:spcAft>
                      </a:pPr>
                      <a:r>
                        <a:rPr lang="uk-UA" sz="1800" dirty="0">
                          <a:latin typeface="Times New Roman"/>
                          <a:ea typeface="Times New Roman"/>
                        </a:rPr>
                        <a:t>Зцілення</a:t>
                      </a:r>
                      <a:endParaRPr lang="ru-RU" sz="1000" dirty="0">
                        <a:latin typeface="Times New Roman"/>
                        <a:ea typeface="Times New Roman"/>
                      </a:endParaRPr>
                    </a:p>
                  </a:txBody>
                  <a:tcPr marL="57597" marR="57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4098" name="Picture 2" descr="D:\фони\шаблони\GreenShineSlidePrew.jpg"/>
          <p:cNvPicPr>
            <a:picLocks noChangeAspect="1" noChangeArrowheads="1"/>
          </p:cNvPicPr>
          <p:nvPr/>
        </p:nvPicPr>
        <p:blipFill>
          <a:blip r:embed="rId2" cstate="print">
            <a:extLst>
              <a:ext uri="{BEBA8EAE-BF5A-486C-A8C5-ECC9F3942E4B}">
                <a14:imgProps xmlns:a14="http://schemas.microsoft.com/office/drawing/2010/main">
                  <a14:imgLayer r:embed="rId3">
                    <a14:imgEffect>
                      <a14:colorTemperature colorTemp="11200"/>
                    </a14:imgEffect>
                    <a14:imgEffect>
                      <a14:saturation sat="66000"/>
                    </a14:imgEffect>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4435" y="-7271"/>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971600" y="404664"/>
            <a:ext cx="7416824" cy="369332"/>
          </a:xfrm>
          <a:prstGeom prst="rect">
            <a:avLst/>
          </a:prstGeom>
        </p:spPr>
        <p:txBody>
          <a:bodyPr wrap="square">
            <a:spAutoFit/>
          </a:bodyPr>
          <a:lstStyle/>
          <a:p>
            <a:pPr>
              <a:defRPr/>
            </a:pPr>
            <a:r>
              <a:rPr lang="uk-UA" b="1" dirty="0">
                <a:solidFill>
                  <a:srgbClr val="C00000"/>
                </a:solidFill>
                <a:latin typeface="Arial" pitchFamily="34" charset="0"/>
                <a:cs typeface="Arial" pitchFamily="34" charset="0"/>
              </a:rPr>
              <a:t> </a:t>
            </a:r>
            <a:r>
              <a:rPr lang="uk-UA" b="1" dirty="0" smtClean="0">
                <a:solidFill>
                  <a:srgbClr val="C00000"/>
                </a:solidFill>
                <a:latin typeface="Arial" pitchFamily="34" charset="0"/>
                <a:cs typeface="Arial" pitchFamily="34" charset="0"/>
              </a:rPr>
              <a:t>                               </a:t>
            </a:r>
            <a:endParaRPr lang="ru-RU" b="1" dirty="0">
              <a:solidFill>
                <a:srgbClr val="006600"/>
              </a:solidFill>
              <a:latin typeface="Arial" pitchFamily="34" charset="0"/>
              <a:cs typeface="Arial" pitchFamily="34" charset="0"/>
            </a:endParaRPr>
          </a:p>
        </p:txBody>
      </p:sp>
      <p:sp>
        <p:nvSpPr>
          <p:cNvPr id="6" name="Прямоугольник 5"/>
          <p:cNvSpPr/>
          <p:nvPr/>
        </p:nvSpPr>
        <p:spPr>
          <a:xfrm>
            <a:off x="827584" y="3140968"/>
            <a:ext cx="8424936" cy="523220"/>
          </a:xfrm>
          <a:prstGeom prst="rect">
            <a:avLst/>
          </a:prstGeom>
        </p:spPr>
        <p:txBody>
          <a:bodyPr wrap="square">
            <a:spAutoFit/>
          </a:bodyPr>
          <a:lstStyle/>
          <a:p>
            <a:pPr>
              <a:defRPr/>
            </a:pPr>
            <a:r>
              <a:rPr lang="uk-UA" sz="2800" b="1" dirty="0">
                <a:solidFill>
                  <a:schemeClr val="accent1">
                    <a:lumMod val="75000"/>
                  </a:schemeClr>
                </a:solidFill>
                <a:latin typeface="Arial" pitchFamily="34" charset="0"/>
                <a:cs typeface="Arial" pitchFamily="34" charset="0"/>
              </a:rPr>
              <a:t>  </a:t>
            </a:r>
            <a:r>
              <a:rPr lang="uk-UA" sz="2800" b="1" dirty="0" smtClean="0">
                <a:solidFill>
                  <a:schemeClr val="accent1">
                    <a:lumMod val="75000"/>
                  </a:schemeClr>
                </a:solidFill>
                <a:latin typeface="Arial" pitchFamily="34" charset="0"/>
                <a:cs typeface="Arial" pitchFamily="34" charset="0"/>
              </a:rPr>
              <a:t>              </a:t>
            </a:r>
            <a:endParaRPr lang="uk-UA" b="1" dirty="0" smtClean="0">
              <a:solidFill>
                <a:srgbClr val="006600"/>
              </a:solidFill>
              <a:latin typeface="Arial" pitchFamily="34" charset="0"/>
              <a:cs typeface="Arial" pitchFamily="34" charset="0"/>
            </a:endParaRPr>
          </a:p>
        </p:txBody>
      </p:sp>
      <p:sp>
        <p:nvSpPr>
          <p:cNvPr id="32769" name="Rectangle 1"/>
          <p:cNvSpPr>
            <a:spLocks noChangeArrowheads="1"/>
          </p:cNvSpPr>
          <p:nvPr/>
        </p:nvSpPr>
        <p:spPr bwMode="auto">
          <a:xfrm>
            <a:off x="0" y="0"/>
            <a:ext cx="9144000" cy="181588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2095500" algn="l"/>
              </a:tabLst>
            </a:pPr>
            <a:r>
              <a:rPr kumimoji="0" lang="uk-UA" sz="2800" b="1" i="1" u="none" strike="noStrike" cap="none" normalizeH="0" baseline="0" dirty="0" smtClean="0">
                <a:ln>
                  <a:noFill/>
                </a:ln>
                <a:solidFill>
                  <a:srgbClr val="003300"/>
                </a:solidFill>
                <a:effectLst>
                  <a:outerShdw blurRad="38100" dist="38100" dir="2700000" algn="tl">
                    <a:srgbClr val="000000">
                      <a:alpha val="43137"/>
                    </a:srgbClr>
                  </a:outerShdw>
                </a:effectLst>
                <a:latin typeface="Georgia" pitchFamily="18" charset="0"/>
                <a:ea typeface="Times New Roman" pitchFamily="18" charset="0"/>
              </a:rPr>
              <a:t>Фрейм  «Психологічні зміни в душі ліричного героя»</a:t>
            </a:r>
            <a:r>
              <a:rPr lang="ru-RU" sz="2800" dirty="0" smtClean="0">
                <a:solidFill>
                  <a:srgbClr val="003300"/>
                </a:solidFill>
                <a:effectLst>
                  <a:outerShdw blurRad="38100" dist="38100" dir="2700000" algn="tl">
                    <a:srgbClr val="000000">
                      <a:alpha val="43137"/>
                    </a:srgbClr>
                  </a:outerShdw>
                </a:effectLst>
                <a:latin typeface="Georgia" pitchFamily="18" charset="0"/>
                <a:ea typeface="Times New Roman" pitchFamily="18" charset="0"/>
              </a:rPr>
              <a:t> </a:t>
            </a:r>
            <a:r>
              <a:rPr kumimoji="0" lang="uk-UA" sz="2800" b="1" i="1" u="none" strike="noStrike" cap="none" normalizeH="0" baseline="0" dirty="0" smtClean="0">
                <a:ln>
                  <a:noFill/>
                </a:ln>
                <a:solidFill>
                  <a:srgbClr val="003300"/>
                </a:solidFill>
                <a:effectLst>
                  <a:outerShdw blurRad="38100" dist="38100" dir="2700000" algn="tl">
                    <a:srgbClr val="000000">
                      <a:alpha val="43137"/>
                    </a:srgbClr>
                  </a:outerShdw>
                </a:effectLst>
                <a:latin typeface="Georgia" pitchFamily="18" charset="0"/>
                <a:ea typeface="Times New Roman" pitchFamily="18" charset="0"/>
              </a:rPr>
              <a:t>(за повістю М.Коцюбинського </a:t>
            </a:r>
          </a:p>
          <a:p>
            <a:pPr marL="0" marR="0" lvl="0" indent="0" algn="ctr" defTabSz="914400" rtl="0" eaLnBrk="1" fontAlgn="base" latinLnBrk="0" hangingPunct="1">
              <a:lnSpc>
                <a:spcPct val="100000"/>
              </a:lnSpc>
              <a:spcBef>
                <a:spcPct val="0"/>
              </a:spcBef>
              <a:spcAft>
                <a:spcPct val="0"/>
              </a:spcAft>
              <a:buClrTx/>
              <a:buSzTx/>
              <a:buFontTx/>
              <a:buNone/>
              <a:tabLst>
                <a:tab pos="2095500" algn="l"/>
              </a:tabLst>
            </a:pPr>
            <a:r>
              <a:rPr kumimoji="0" lang="uk-UA" sz="2800" b="1" i="1" u="none" strike="noStrike" cap="none" normalizeH="0" baseline="0" dirty="0" smtClean="0">
                <a:ln>
                  <a:noFill/>
                </a:ln>
                <a:solidFill>
                  <a:srgbClr val="003300"/>
                </a:solidFill>
                <a:effectLst>
                  <a:outerShdw blurRad="38100" dist="38100" dir="2700000" algn="tl">
                    <a:srgbClr val="000000">
                      <a:alpha val="43137"/>
                    </a:srgbClr>
                  </a:outerShdw>
                </a:effectLst>
                <a:latin typeface="Georgia" pitchFamily="18" charset="0"/>
                <a:ea typeface="Times New Roman" pitchFamily="18" charset="0"/>
              </a:rPr>
              <a:t>« </a:t>
            </a:r>
            <a:r>
              <a:rPr kumimoji="0" lang="en-US" sz="2800" b="1" i="1" u="none" strike="noStrike" cap="none" normalizeH="0" baseline="0" dirty="0" smtClean="0">
                <a:ln>
                  <a:noFill/>
                </a:ln>
                <a:solidFill>
                  <a:srgbClr val="003300"/>
                </a:solidFill>
                <a:effectLst>
                  <a:outerShdw blurRad="38100" dist="38100" dir="2700000" algn="tl">
                    <a:srgbClr val="000000">
                      <a:alpha val="43137"/>
                    </a:srgbClr>
                  </a:outerShdw>
                </a:effectLst>
                <a:latin typeface="Georgia" pitchFamily="18" charset="0"/>
                <a:ea typeface="Times New Roman" pitchFamily="18" charset="0"/>
              </a:rPr>
              <a:t>Intermezzo</a:t>
            </a:r>
            <a:r>
              <a:rPr kumimoji="0" lang="uk-UA" sz="2800" b="1" i="1" u="none" strike="noStrike" cap="none" normalizeH="0" baseline="0" dirty="0" smtClean="0">
                <a:ln>
                  <a:noFill/>
                </a:ln>
                <a:solidFill>
                  <a:srgbClr val="003300"/>
                </a:solidFill>
                <a:effectLst>
                  <a:outerShdw blurRad="38100" dist="38100" dir="2700000" algn="tl">
                    <a:srgbClr val="000000">
                      <a:alpha val="43137"/>
                    </a:srgbClr>
                  </a:outerShdw>
                </a:effectLst>
                <a:latin typeface="Georgia" pitchFamily="18" charset="0"/>
                <a:ea typeface="Times New Roman" pitchFamily="18" charset="0"/>
              </a:rPr>
              <a:t> » )</a:t>
            </a:r>
            <a:endParaRPr kumimoji="0" lang="ru-RU" sz="2800" b="0" i="0" u="none" strike="noStrike" cap="none" normalizeH="0" baseline="0" dirty="0" smtClean="0">
              <a:ln>
                <a:noFill/>
              </a:ln>
              <a:solidFill>
                <a:srgbClr val="003300"/>
              </a:solidFill>
              <a:effectLst>
                <a:outerShdw blurRad="38100" dist="38100" dir="2700000" algn="tl">
                  <a:srgbClr val="000000">
                    <a:alpha val="43137"/>
                  </a:srgbClr>
                </a:outerShdw>
              </a:effectLst>
              <a:latin typeface="Georgia"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tab pos="2095500" algn="l"/>
              </a:tabLst>
            </a:pPr>
            <a:endParaRPr kumimoji="0" lang="ru-RU" sz="2800" b="0" i="0" u="none" strike="noStrike" cap="none" normalizeH="0" baseline="0" dirty="0" smtClean="0">
              <a:ln>
                <a:noFill/>
              </a:ln>
              <a:solidFill>
                <a:srgbClr val="003300"/>
              </a:solidFill>
              <a:effectLst>
                <a:outerShdw blurRad="38100" dist="38100" dir="2700000" algn="tl">
                  <a:srgbClr val="000000">
                    <a:alpha val="43137"/>
                  </a:srgbClr>
                </a:outerShdw>
              </a:effectLst>
              <a:latin typeface="Arial" pitchFamily="34" charset="0"/>
            </a:endParaRPr>
          </a:p>
        </p:txBody>
      </p:sp>
      <p:graphicFrame>
        <p:nvGraphicFramePr>
          <p:cNvPr id="11" name="Схема 10"/>
          <p:cNvGraphicFramePr/>
          <p:nvPr/>
        </p:nvGraphicFramePr>
        <p:xfrm>
          <a:off x="1500166" y="1500150"/>
          <a:ext cx="6500858" cy="535785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920605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sz="quarter" idx="1"/>
          </p:nvPr>
        </p:nvSpPr>
        <p:spPr/>
        <p:txBody>
          <a:bodyPr/>
          <a:lstStyle/>
          <a:p>
            <a:endParaRPr lang="ru-RU" dirty="0"/>
          </a:p>
        </p:txBody>
      </p:sp>
      <p:pic>
        <p:nvPicPr>
          <p:cNvPr id="4098" name="Picture 2" descr="D:\фони\шаблони\GreenShineSlidePrew.jpg"/>
          <p:cNvPicPr>
            <a:picLocks noChangeAspect="1" noChangeArrowheads="1"/>
          </p:cNvPicPr>
          <p:nvPr/>
        </p:nvPicPr>
        <p:blipFill>
          <a:blip r:embed="rId3" cstate="print">
            <a:extLst>
              <a:ext uri="{BEBA8EAE-BF5A-486C-A8C5-ECC9F3942E4B}">
                <a14:imgProps xmlns:a14="http://schemas.microsoft.com/office/drawing/2010/main">
                  <a14:imgLayer r:embed="rId4">
                    <a14:imgEffect>
                      <a14:colorTemperature colorTemp="11200"/>
                    </a14:imgEffect>
                    <a14:imgEffect>
                      <a14:saturation sat="66000"/>
                    </a14:imgEffect>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32740" y="-8153"/>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2915816" y="123669"/>
            <a:ext cx="6228184" cy="707886"/>
          </a:xfrm>
          <a:prstGeom prst="rect">
            <a:avLst/>
          </a:prstGeom>
        </p:spPr>
        <p:txBody>
          <a:bodyPr wrap="square">
            <a:spAutoFit/>
          </a:bodyPr>
          <a:lstStyle/>
          <a:p>
            <a:r>
              <a:rPr lang="uk-UA" sz="4000" b="1" i="1" dirty="0" smtClean="0">
                <a:solidFill>
                  <a:srgbClr val="003300"/>
                </a:solidFill>
                <a:effectLst>
                  <a:outerShdw blurRad="38100" dist="38100" dir="2700000" algn="tl">
                    <a:srgbClr val="000000">
                      <a:alpha val="43137"/>
                    </a:srgbClr>
                  </a:outerShdw>
                </a:effectLst>
                <a:latin typeface="Georgia" pitchFamily="18" charset="0"/>
                <a:cs typeface="Arial" pitchFamily="34" charset="0"/>
              </a:rPr>
              <a:t>Асоціативні фрейми</a:t>
            </a:r>
            <a:endParaRPr lang="ru-RU" sz="4000" b="1" i="1" dirty="0">
              <a:solidFill>
                <a:srgbClr val="003300"/>
              </a:solidFill>
              <a:effectLst>
                <a:outerShdw blurRad="38100" dist="38100" dir="2700000" algn="tl">
                  <a:srgbClr val="000000">
                    <a:alpha val="43137"/>
                  </a:srgbClr>
                </a:outerShdw>
              </a:effectLst>
              <a:latin typeface="Georgia" pitchFamily="18" charset="0"/>
              <a:cs typeface="Arial" pitchFamily="34" charset="0"/>
            </a:endParaRPr>
          </a:p>
        </p:txBody>
      </p:sp>
      <p:graphicFrame>
        <p:nvGraphicFramePr>
          <p:cNvPr id="9" name="Объект 8"/>
          <p:cNvGraphicFramePr>
            <a:graphicFrameLocks noChangeAspect="1"/>
          </p:cNvGraphicFramePr>
          <p:nvPr>
            <p:extLst>
              <p:ext uri="{D42A27DB-BD31-4B8C-83A1-F6EECF244321}">
                <p14:modId xmlns:p14="http://schemas.microsoft.com/office/powerpoint/2010/main" val="2962473190"/>
              </p:ext>
            </p:extLst>
          </p:nvPr>
        </p:nvGraphicFramePr>
        <p:xfrm>
          <a:off x="-1662649" y="600173"/>
          <a:ext cx="6852674" cy="6627159"/>
        </p:xfrm>
        <a:graphic>
          <a:graphicData uri="http://schemas.openxmlformats.org/presentationml/2006/ole">
            <mc:AlternateContent xmlns:mc="http://schemas.openxmlformats.org/markup-compatibility/2006">
              <mc:Choice xmlns:v="urn:schemas-microsoft-com:vml" Requires="v">
                <p:oleObj spid="_x0000_s5168" name="Документ" r:id="rId6" imgW="11865894" imgH="11454304" progId="Word.Document.12">
                  <p:embed/>
                </p:oleObj>
              </mc:Choice>
              <mc:Fallback>
                <p:oleObj name="Документ" r:id="rId6" imgW="11865894" imgH="11454304" progId="Word.Document.12">
                  <p:embed/>
                  <p:pic>
                    <p:nvPicPr>
                      <p:cNvPr id="0" name="Picture 4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62649" y="600173"/>
                        <a:ext cx="6852674" cy="662715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TextBox 9"/>
          <p:cNvSpPr txBox="1"/>
          <p:nvPr/>
        </p:nvSpPr>
        <p:spPr>
          <a:xfrm>
            <a:off x="3995936" y="5157192"/>
            <a:ext cx="184731" cy="369332"/>
          </a:xfrm>
          <a:prstGeom prst="rect">
            <a:avLst/>
          </a:prstGeom>
          <a:noFill/>
        </p:spPr>
        <p:txBody>
          <a:bodyPr wrap="none" rtlCol="0">
            <a:spAutoFit/>
          </a:bodyPr>
          <a:lstStyle/>
          <a:p>
            <a:endParaRPr lang="ru-RU" dirty="0"/>
          </a:p>
        </p:txBody>
      </p:sp>
      <p:sp>
        <p:nvSpPr>
          <p:cNvPr id="11" name="TextBox 10"/>
          <p:cNvSpPr txBox="1"/>
          <p:nvPr/>
        </p:nvSpPr>
        <p:spPr>
          <a:xfrm>
            <a:off x="1763688" y="6858000"/>
            <a:ext cx="184731" cy="369332"/>
          </a:xfrm>
          <a:prstGeom prst="rect">
            <a:avLst/>
          </a:prstGeom>
          <a:noFill/>
        </p:spPr>
        <p:txBody>
          <a:bodyPr wrap="none" rtlCol="0">
            <a:spAutoFit/>
          </a:bodyPr>
          <a:lstStyle/>
          <a:p>
            <a:endParaRPr lang="ru-RU"/>
          </a:p>
        </p:txBody>
      </p:sp>
      <p:sp>
        <p:nvSpPr>
          <p:cNvPr id="12" name="TextBox 11"/>
          <p:cNvSpPr txBox="1"/>
          <p:nvPr/>
        </p:nvSpPr>
        <p:spPr>
          <a:xfrm>
            <a:off x="2267744" y="6597352"/>
            <a:ext cx="184731" cy="369332"/>
          </a:xfrm>
          <a:prstGeom prst="rect">
            <a:avLst/>
          </a:prstGeom>
          <a:noFill/>
        </p:spPr>
        <p:txBody>
          <a:bodyPr wrap="none" rtlCol="0">
            <a:spAutoFit/>
          </a:bodyPr>
          <a:lstStyle/>
          <a:p>
            <a:endParaRPr lang="ru-RU"/>
          </a:p>
        </p:txBody>
      </p:sp>
      <p:sp>
        <p:nvSpPr>
          <p:cNvPr id="13" name="TextBox 12"/>
          <p:cNvSpPr txBox="1"/>
          <p:nvPr/>
        </p:nvSpPr>
        <p:spPr>
          <a:xfrm>
            <a:off x="3857620" y="1714488"/>
            <a:ext cx="4968553" cy="1815882"/>
          </a:xfrm>
          <a:prstGeom prst="rect">
            <a:avLst/>
          </a:prstGeom>
          <a:noFill/>
        </p:spPr>
        <p:txBody>
          <a:bodyPr wrap="square" rtlCol="0">
            <a:spAutoFit/>
          </a:bodyPr>
          <a:lstStyle/>
          <a:p>
            <a:pPr algn="ctr"/>
            <a:r>
              <a:rPr lang="uk-UA" sz="2800" b="1" i="1" dirty="0" smtClean="0">
                <a:solidFill>
                  <a:srgbClr val="003300"/>
                </a:solidFill>
                <a:effectLst>
                  <a:outerShdw blurRad="38100" dist="38100" dir="2700000" algn="tl">
                    <a:srgbClr val="000000">
                      <a:alpha val="43137"/>
                    </a:srgbClr>
                  </a:outerShdw>
                </a:effectLst>
                <a:latin typeface="Arial" pitchFamily="34" charset="0"/>
                <a:cs typeface="Arial" pitchFamily="34" charset="0"/>
              </a:rPr>
              <a:t>Фрейм «Цивілізація – загроза для світу» </a:t>
            </a:r>
          </a:p>
          <a:p>
            <a:pPr algn="ctr"/>
            <a:r>
              <a:rPr lang="uk-UA" sz="2800" b="1" i="1" dirty="0" smtClean="0">
                <a:solidFill>
                  <a:srgbClr val="003300"/>
                </a:solidFill>
                <a:effectLst>
                  <a:outerShdw blurRad="38100" dist="38100" dir="2700000" algn="tl">
                    <a:srgbClr val="000000">
                      <a:alpha val="43137"/>
                    </a:srgbClr>
                  </a:outerShdw>
                </a:effectLst>
                <a:latin typeface="Arial" pitchFamily="34" charset="0"/>
                <a:cs typeface="Arial" pitchFamily="34" charset="0"/>
              </a:rPr>
              <a:t>за драмою-феєрією Лесі Українки  «Лісова пісня»</a:t>
            </a:r>
            <a:endParaRPr lang="ru-RU" sz="2800" b="1" i="1" dirty="0">
              <a:solidFill>
                <a:srgbClr val="003300"/>
              </a:solidFill>
              <a:effectLst>
                <a:outerShdw blurRad="38100" dist="38100" dir="2700000" algn="tl">
                  <a:srgbClr val="000000">
                    <a:alpha val="43137"/>
                  </a:srgbClr>
                </a:outerShdw>
              </a:effectLst>
              <a:latin typeface="Arial" pitchFamily="34" charset="0"/>
              <a:cs typeface="Arial" pitchFamily="34" charset="0"/>
            </a:endParaRPr>
          </a:p>
        </p:txBody>
      </p:sp>
      <p:pic>
        <p:nvPicPr>
          <p:cNvPr id="14" name="Picture 4"/>
          <p:cNvPicPr>
            <a:picLocks noChangeAspect="1" noChangeArrowheads="1"/>
          </p:cNvPicPr>
          <p:nvPr/>
        </p:nvPicPr>
        <p:blipFill>
          <a:blip r:embed="rId8" cstate="print"/>
          <a:srcRect/>
          <a:stretch>
            <a:fillRect/>
          </a:stretch>
        </p:blipFill>
        <p:spPr bwMode="auto">
          <a:xfrm>
            <a:off x="6191250" y="4625975"/>
            <a:ext cx="2952750" cy="2232025"/>
          </a:xfrm>
          <a:prstGeom prst="rect">
            <a:avLst/>
          </a:prstGeom>
          <a:noFill/>
          <a:ln w="12700">
            <a:solidFill>
              <a:srgbClr val="000080"/>
            </a:solidFill>
            <a:miter lim="800000"/>
            <a:headEnd/>
            <a:tailEnd/>
          </a:ln>
        </p:spPr>
      </p:pic>
      <p:pic>
        <p:nvPicPr>
          <p:cNvPr id="15" name="Picture 8"/>
          <p:cNvPicPr>
            <a:picLocks noChangeAspect="1" noChangeArrowheads="1"/>
          </p:cNvPicPr>
          <p:nvPr/>
        </p:nvPicPr>
        <p:blipFill>
          <a:blip r:embed="rId9" cstate="print"/>
          <a:srcRect/>
          <a:stretch>
            <a:fillRect/>
          </a:stretch>
        </p:blipFill>
        <p:spPr bwMode="auto">
          <a:xfrm>
            <a:off x="3286116" y="4625975"/>
            <a:ext cx="3313112" cy="2232025"/>
          </a:xfrm>
          <a:prstGeom prst="rect">
            <a:avLst/>
          </a:prstGeom>
          <a:noFill/>
          <a:ln w="12700">
            <a:solidFill>
              <a:srgbClr val="000080"/>
            </a:solidFill>
            <a:miter lim="800000"/>
            <a:headEnd/>
            <a:tailEnd/>
          </a:ln>
        </p:spPr>
      </p:pic>
    </p:spTree>
    <p:extLst>
      <p:ext uri="{BB962C8B-B14F-4D97-AF65-F5344CB8AC3E}">
        <p14:creationId xmlns:p14="http://schemas.microsoft.com/office/powerpoint/2010/main" val="320714206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Объект 2"/>
          <p:cNvSpPr>
            <a:spLocks noGrp="1"/>
          </p:cNvSpPr>
          <p:nvPr>
            <p:ph sz="quarter" idx="1"/>
          </p:nvPr>
        </p:nvSpPr>
        <p:spPr/>
        <p:txBody>
          <a:bodyPr/>
          <a:lstStyle/>
          <a:p>
            <a:endParaRPr lang="uk-UA"/>
          </a:p>
        </p:txBody>
      </p:sp>
      <p:pic>
        <p:nvPicPr>
          <p:cNvPr id="4" name="Рисунок 3"/>
          <p:cNvPicPr>
            <a:picLocks noChangeAspect="1"/>
          </p:cNvPicPr>
          <p:nvPr/>
        </p:nvPicPr>
        <p:blipFill>
          <a:blip r:embed="rId2"/>
          <a:stretch>
            <a:fillRect/>
          </a:stretch>
        </p:blipFill>
        <p:spPr>
          <a:xfrm>
            <a:off x="-174148" y="-21635"/>
            <a:ext cx="9492295" cy="6901270"/>
          </a:xfrm>
          <a:prstGeom prst="rect">
            <a:avLst/>
          </a:prstGeom>
        </p:spPr>
      </p:pic>
      <p:pic>
        <p:nvPicPr>
          <p:cNvPr id="5" name="Рисунок 4"/>
          <p:cNvPicPr>
            <a:picLocks noChangeAspect="1"/>
          </p:cNvPicPr>
          <p:nvPr/>
        </p:nvPicPr>
        <p:blipFill>
          <a:blip r:embed="rId3"/>
          <a:stretch>
            <a:fillRect/>
          </a:stretch>
        </p:blipFill>
        <p:spPr>
          <a:xfrm>
            <a:off x="5868144" y="269107"/>
            <a:ext cx="2807632" cy="3902918"/>
          </a:xfrm>
          <a:prstGeom prst="rect">
            <a:avLst/>
          </a:prstGeom>
        </p:spPr>
      </p:pic>
      <p:sp>
        <p:nvSpPr>
          <p:cNvPr id="6" name="TextBox 5"/>
          <p:cNvSpPr txBox="1"/>
          <p:nvPr/>
        </p:nvSpPr>
        <p:spPr>
          <a:xfrm>
            <a:off x="914400" y="1617621"/>
            <a:ext cx="4809728" cy="3046988"/>
          </a:xfrm>
          <a:prstGeom prst="rect">
            <a:avLst/>
          </a:prstGeom>
          <a:noFill/>
        </p:spPr>
        <p:txBody>
          <a:bodyPr wrap="square" rtlCol="0">
            <a:spAutoFit/>
          </a:bodyPr>
          <a:lstStyle/>
          <a:p>
            <a:pPr algn="ctr"/>
            <a:r>
              <a:rPr lang="uk-UA" sz="4800" b="1" i="1" dirty="0" smtClean="0"/>
              <a:t>До хорошого уроку вчитель готується все життя….</a:t>
            </a:r>
            <a:endParaRPr lang="uk-UA" sz="4800" b="1" i="1" dirty="0"/>
          </a:p>
        </p:txBody>
      </p:sp>
      <p:sp>
        <p:nvSpPr>
          <p:cNvPr id="7" name="TextBox 6"/>
          <p:cNvSpPr txBox="1"/>
          <p:nvPr/>
        </p:nvSpPr>
        <p:spPr>
          <a:xfrm>
            <a:off x="4355976" y="5157192"/>
            <a:ext cx="4176464" cy="646331"/>
          </a:xfrm>
          <a:prstGeom prst="rect">
            <a:avLst/>
          </a:prstGeom>
          <a:noFill/>
        </p:spPr>
        <p:txBody>
          <a:bodyPr wrap="square" rtlCol="0">
            <a:spAutoFit/>
          </a:bodyPr>
          <a:lstStyle/>
          <a:p>
            <a:pPr algn="ctr"/>
            <a:r>
              <a:rPr lang="uk-UA" sz="3600" b="1" dirty="0" smtClean="0">
                <a:solidFill>
                  <a:srgbClr val="003300"/>
                </a:solidFill>
              </a:rPr>
              <a:t>В. Сухомлинський</a:t>
            </a:r>
            <a:endParaRPr lang="uk-UA" sz="3600" b="1" dirty="0">
              <a:solidFill>
                <a:srgbClr val="003300"/>
              </a:solidFill>
            </a:endParaRPr>
          </a:p>
        </p:txBody>
      </p:sp>
    </p:spTree>
    <p:extLst>
      <p:ext uri="{BB962C8B-B14F-4D97-AF65-F5344CB8AC3E}">
        <p14:creationId xmlns:p14="http://schemas.microsoft.com/office/powerpoint/2010/main" val="41203625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sz="quarter" idx="1"/>
          </p:nvPr>
        </p:nvSpPr>
        <p:spPr/>
        <p:txBody>
          <a:bodyPr/>
          <a:lstStyle/>
          <a:p>
            <a:endParaRPr lang="ru-RU" dirty="0"/>
          </a:p>
        </p:txBody>
      </p:sp>
      <p:pic>
        <p:nvPicPr>
          <p:cNvPr id="4098" name="Picture 2" descr="D:\фони\шаблони\GreenShineSlidePrew.jpg"/>
          <p:cNvPicPr>
            <a:picLocks noChangeAspect="1" noChangeArrowheads="1"/>
          </p:cNvPicPr>
          <p:nvPr/>
        </p:nvPicPr>
        <p:blipFill>
          <a:blip r:embed="rId2" cstate="print">
            <a:extLst>
              <a:ext uri="{BEBA8EAE-BF5A-486C-A8C5-ECC9F3942E4B}">
                <a14:imgProps xmlns:a14="http://schemas.microsoft.com/office/drawing/2010/main">
                  <a14:imgLayer r:embed="rId3">
                    <a14:imgEffect>
                      <a14:colorTemperature colorTemp="11200"/>
                    </a14:imgEffect>
                    <a14:imgEffect>
                      <a14:saturation sat="66000"/>
                    </a14:imgEffect>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2" name="Схема 11"/>
          <p:cNvGraphicFramePr/>
          <p:nvPr>
            <p:extLst>
              <p:ext uri="{D42A27DB-BD31-4B8C-83A1-F6EECF244321}">
                <p14:modId xmlns:p14="http://schemas.microsoft.com/office/powerpoint/2010/main" val="1294027225"/>
              </p:ext>
            </p:extLst>
          </p:nvPr>
        </p:nvGraphicFramePr>
        <p:xfrm>
          <a:off x="1254289" y="824518"/>
          <a:ext cx="6696744" cy="424847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3" name="Picture 21"/>
          <p:cNvPicPr>
            <a:picLocks noChangeAspect="1" noChangeArrowheads="1"/>
          </p:cNvPicPr>
          <p:nvPr/>
        </p:nvPicPr>
        <p:blipFill>
          <a:blip r:embed="rId9" cstate="print">
            <a:extLst/>
          </a:blip>
          <a:srcRect/>
          <a:stretch>
            <a:fillRect/>
          </a:stretch>
        </p:blipFill>
        <p:spPr bwMode="auto">
          <a:xfrm>
            <a:off x="1456317" y="4426796"/>
            <a:ext cx="1430386" cy="1390922"/>
          </a:xfrm>
          <a:prstGeom prst="ellipse">
            <a:avLst/>
          </a:prstGeom>
          <a:ln>
            <a:noFill/>
          </a:ln>
          <a:effectLst>
            <a:softEdge rad="112500"/>
          </a:effectLst>
          <a:extLst/>
        </p:spPr>
      </p:pic>
      <p:pic>
        <p:nvPicPr>
          <p:cNvPr id="14" name="Picture 18"/>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645443" y="4941168"/>
            <a:ext cx="1674289" cy="1183263"/>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8" descr="i (2)"/>
          <p:cNvPicPr>
            <a:picLocks noChangeAspect="1" noChangeArrowheads="1"/>
          </p:cNvPicPr>
          <p:nvPr/>
        </p:nvPicPr>
        <p:blipFill>
          <a:blip r:embed="rId11" cstate="print"/>
          <a:srcRect/>
          <a:stretch>
            <a:fillRect/>
          </a:stretch>
        </p:blipFill>
        <p:spPr bwMode="auto">
          <a:xfrm>
            <a:off x="4139950" y="5071211"/>
            <a:ext cx="1811807" cy="1152968"/>
          </a:xfrm>
          <a:prstGeom prst="ellipse">
            <a:avLst/>
          </a:prstGeom>
          <a:ln>
            <a:noFill/>
          </a:ln>
          <a:effectLst>
            <a:softEdge rad="112500"/>
          </a:effectLst>
          <a:extLst/>
        </p:spPr>
      </p:pic>
      <p:pic>
        <p:nvPicPr>
          <p:cNvPr id="16" name="Picture 9" descr="0_f2c79_4baf908f_XL"/>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484968" y="4741128"/>
            <a:ext cx="1751328" cy="1236251"/>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22"/>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732240" y="4722258"/>
            <a:ext cx="1443037" cy="1083568"/>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Прямоугольник 17"/>
          <p:cNvSpPr/>
          <p:nvPr/>
        </p:nvSpPr>
        <p:spPr>
          <a:xfrm>
            <a:off x="0" y="116632"/>
            <a:ext cx="9144000" cy="707886"/>
          </a:xfrm>
          <a:prstGeom prst="rect">
            <a:avLst/>
          </a:prstGeom>
        </p:spPr>
        <p:txBody>
          <a:bodyPr wrap="square">
            <a:spAutoFit/>
          </a:bodyPr>
          <a:lstStyle/>
          <a:p>
            <a:pPr algn="ctr"/>
            <a:r>
              <a:rPr lang="uk-UA" sz="2000" b="1" i="1" dirty="0" smtClean="0">
                <a:solidFill>
                  <a:srgbClr val="003300"/>
                </a:solidFill>
                <a:effectLst>
                  <a:outerShdw blurRad="38100" dist="38100" dir="2700000" algn="tl">
                    <a:srgbClr val="000000">
                      <a:alpha val="43137"/>
                    </a:srgbClr>
                  </a:outerShdw>
                </a:effectLst>
                <a:latin typeface="Georgia" pitchFamily="18" charset="0"/>
                <a:cs typeface="Arial" pitchFamily="34" charset="0"/>
              </a:rPr>
              <a:t>Фрейм  «Вплив природи на формування дитячої душі» за повістю М. Стельмаха « Гуси-лебеді летять»</a:t>
            </a:r>
            <a:endParaRPr lang="ru-RU" sz="2000" b="1" i="1" dirty="0">
              <a:solidFill>
                <a:srgbClr val="003300"/>
              </a:solidFill>
              <a:effectLst>
                <a:outerShdw blurRad="38100" dist="38100" dir="2700000" algn="tl">
                  <a:srgbClr val="000000">
                    <a:alpha val="43137"/>
                  </a:srgbClr>
                </a:outerShdw>
              </a:effectLst>
              <a:latin typeface="Georgia" pitchFamily="18" charset="0"/>
              <a:cs typeface="Arial" pitchFamily="34" charset="0"/>
            </a:endParaRPr>
          </a:p>
        </p:txBody>
      </p:sp>
    </p:spTree>
    <p:extLst>
      <p:ext uri="{BB962C8B-B14F-4D97-AF65-F5344CB8AC3E}">
        <p14:creationId xmlns:p14="http://schemas.microsoft.com/office/powerpoint/2010/main" val="3056761637"/>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sz="quarter" idx="1"/>
          </p:nvPr>
        </p:nvSpPr>
        <p:spPr/>
        <p:txBody>
          <a:bodyPr/>
          <a:lstStyle/>
          <a:p>
            <a:endParaRPr lang="ru-RU" dirty="0"/>
          </a:p>
        </p:txBody>
      </p:sp>
      <p:pic>
        <p:nvPicPr>
          <p:cNvPr id="4098" name="Picture 2" descr="D:\фони\шаблони\GreenShineSlidePrew.jpg"/>
          <p:cNvPicPr>
            <a:picLocks noChangeAspect="1" noChangeArrowheads="1"/>
          </p:cNvPicPr>
          <p:nvPr/>
        </p:nvPicPr>
        <p:blipFill>
          <a:blip r:embed="rId2" cstate="print">
            <a:extLst>
              <a:ext uri="{BEBA8EAE-BF5A-486C-A8C5-ECC9F3942E4B}">
                <a14:imgProps xmlns:a14="http://schemas.microsoft.com/office/drawing/2010/main">
                  <a14:imgLayer r:embed="rId3">
                    <a14:imgEffect>
                      <a14:colorTemperature colorTemp="11200"/>
                    </a14:imgEffect>
                    <a14:imgEffect>
                      <a14:saturation sat="66000"/>
                    </a14:imgEffect>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475656" y="260648"/>
            <a:ext cx="6480720" cy="1754326"/>
          </a:xfrm>
          <a:prstGeom prst="rect">
            <a:avLst/>
          </a:prstGeom>
          <a:noFill/>
        </p:spPr>
        <p:txBody>
          <a:bodyPr wrap="square" rtlCol="0">
            <a:spAutoFit/>
          </a:bodyPr>
          <a:lstStyle/>
          <a:p>
            <a:pPr algn="ctr"/>
            <a:r>
              <a:rPr lang="ru-RU" sz="3600" b="1" i="1" dirty="0" smtClean="0">
                <a:solidFill>
                  <a:srgbClr val="003300"/>
                </a:solidFill>
                <a:effectLst>
                  <a:outerShdw blurRad="38100" dist="38100" dir="2700000" algn="tl">
                    <a:srgbClr val="000000">
                      <a:alpha val="43137"/>
                    </a:srgbClr>
                  </a:outerShdw>
                </a:effectLst>
                <a:cs typeface="Arial" pitchFamily="34" charset="0"/>
              </a:rPr>
              <a:t>   </a:t>
            </a:r>
            <a:r>
              <a:rPr lang="ru-RU" sz="3600" b="1" i="1" dirty="0" err="1" smtClean="0">
                <a:solidFill>
                  <a:srgbClr val="003300"/>
                </a:solidFill>
                <a:effectLst>
                  <a:outerShdw blurRad="38100" dist="38100" dir="2700000" algn="tl">
                    <a:srgbClr val="000000">
                      <a:alpha val="43137"/>
                    </a:srgbClr>
                  </a:outerShdw>
                </a:effectLst>
                <a:cs typeface="Arial" pitchFamily="34" charset="0"/>
              </a:rPr>
              <a:t>Асоціативний</a:t>
            </a:r>
            <a:r>
              <a:rPr lang="ru-RU" sz="3600" b="1" i="1" dirty="0" smtClean="0">
                <a:solidFill>
                  <a:srgbClr val="003300"/>
                </a:solidFill>
                <a:effectLst>
                  <a:outerShdw blurRad="38100" dist="38100" dir="2700000" algn="tl">
                    <a:srgbClr val="000000">
                      <a:alpha val="43137"/>
                    </a:srgbClr>
                  </a:outerShdw>
                </a:effectLst>
                <a:cs typeface="Arial" pitchFamily="34" charset="0"/>
              </a:rPr>
              <a:t> фрейм </a:t>
            </a:r>
          </a:p>
          <a:p>
            <a:pPr algn="ctr"/>
            <a:r>
              <a:rPr lang="ru-RU" sz="3600" b="1" i="1" dirty="0" smtClean="0">
                <a:solidFill>
                  <a:srgbClr val="003300"/>
                </a:solidFill>
                <a:effectLst>
                  <a:outerShdw blurRad="38100" dist="38100" dir="2700000" algn="tl">
                    <a:srgbClr val="000000">
                      <a:alpha val="43137"/>
                    </a:srgbClr>
                  </a:outerShdw>
                </a:effectLst>
                <a:cs typeface="Arial" pitchFamily="34" charset="0"/>
              </a:rPr>
              <a:t>« </a:t>
            </a:r>
            <a:r>
              <a:rPr lang="ru-RU" sz="3600" b="1" i="1" dirty="0" err="1" smtClean="0">
                <a:solidFill>
                  <a:srgbClr val="003300"/>
                </a:solidFill>
                <a:effectLst>
                  <a:outerShdw blurRad="38100" dist="38100" dir="2700000" algn="tl">
                    <a:srgbClr val="000000">
                      <a:alpha val="43137"/>
                    </a:srgbClr>
                  </a:outerShdw>
                </a:effectLst>
                <a:cs typeface="Arial" pitchFamily="34" charset="0"/>
              </a:rPr>
              <a:t>Основні</a:t>
            </a:r>
            <a:r>
              <a:rPr lang="ru-RU" sz="3600" b="1" i="1" dirty="0" smtClean="0">
                <a:solidFill>
                  <a:srgbClr val="003300"/>
                </a:solidFill>
                <a:effectLst>
                  <a:outerShdw blurRad="38100" dist="38100" dir="2700000" algn="tl">
                    <a:srgbClr val="000000">
                      <a:alpha val="43137"/>
                    </a:srgbClr>
                  </a:outerShdw>
                </a:effectLst>
                <a:cs typeface="Arial" pitchFamily="34" charset="0"/>
              </a:rPr>
              <a:t> правила </a:t>
            </a:r>
            <a:r>
              <a:rPr lang="ru-RU" sz="3600" b="1" i="1" dirty="0" err="1" smtClean="0">
                <a:solidFill>
                  <a:srgbClr val="003300"/>
                </a:solidFill>
                <a:effectLst>
                  <a:outerShdw blurRad="38100" dist="38100" dir="2700000" algn="tl">
                    <a:srgbClr val="000000">
                      <a:alpha val="43137"/>
                    </a:srgbClr>
                  </a:outerShdw>
                </a:effectLst>
                <a:cs typeface="Arial" pitchFamily="34" charset="0"/>
              </a:rPr>
              <a:t>орфографії</a:t>
            </a:r>
            <a:r>
              <a:rPr lang="ru-RU" sz="3600" b="1" i="1" dirty="0" smtClean="0">
                <a:solidFill>
                  <a:srgbClr val="003300"/>
                </a:solidFill>
                <a:effectLst>
                  <a:outerShdw blurRad="38100" dist="38100" dir="2700000" algn="tl">
                    <a:srgbClr val="000000">
                      <a:alpha val="43137"/>
                    </a:srgbClr>
                  </a:outerShdw>
                </a:effectLst>
                <a:cs typeface="Arial" pitchFamily="34" charset="0"/>
              </a:rPr>
              <a:t> »</a:t>
            </a:r>
            <a:endParaRPr lang="ru-RU" sz="2800" b="1" i="1" dirty="0">
              <a:solidFill>
                <a:srgbClr val="003300"/>
              </a:solidFill>
              <a:effectLst>
                <a:outerShdw blurRad="38100" dist="38100" dir="2700000" algn="tl">
                  <a:srgbClr val="000000">
                    <a:alpha val="43137"/>
                  </a:srgbClr>
                </a:outerShdw>
              </a:effectLst>
              <a:cs typeface="Arial" pitchFamily="34" charset="0"/>
            </a:endParaRPr>
          </a:p>
        </p:txBody>
      </p:sp>
      <p:graphicFrame>
        <p:nvGraphicFramePr>
          <p:cNvPr id="7" name="Объект 3"/>
          <p:cNvGraphicFramePr>
            <a:graphicFrameLocks/>
          </p:cNvGraphicFramePr>
          <p:nvPr>
            <p:extLst>
              <p:ext uri="{D42A27DB-BD31-4B8C-83A1-F6EECF244321}">
                <p14:modId xmlns:p14="http://schemas.microsoft.com/office/powerpoint/2010/main" val="1612599555"/>
              </p:ext>
            </p:extLst>
          </p:nvPr>
        </p:nvGraphicFramePr>
        <p:xfrm>
          <a:off x="1273453" y="2492896"/>
          <a:ext cx="6588224" cy="331236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550723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sz="quarter" idx="1"/>
          </p:nvPr>
        </p:nvSpPr>
        <p:spPr/>
        <p:txBody>
          <a:bodyPr/>
          <a:lstStyle/>
          <a:p>
            <a:endParaRPr lang="ru-RU"/>
          </a:p>
        </p:txBody>
      </p:sp>
      <p:pic>
        <p:nvPicPr>
          <p:cNvPr id="4" name="Picture 2" descr="D:\фони\шаблони\GreenShineSlidePrew.jpg"/>
          <p:cNvPicPr>
            <a:picLocks noChangeAspect="1" noChangeArrowheads="1"/>
          </p:cNvPicPr>
          <p:nvPr/>
        </p:nvPicPr>
        <p:blipFill>
          <a:blip r:embed="rId2" cstate="print">
            <a:extLst>
              <a:ext uri="{BEBA8EAE-BF5A-486C-A8C5-ECC9F3942E4B}">
                <a14:imgProps xmlns:a14="http://schemas.microsoft.com/office/drawing/2010/main">
                  <a14:imgLayer r:embed="rId3">
                    <a14:imgEffect>
                      <a14:colorTemperature colorTemp="11200"/>
                    </a14:imgEffect>
                    <a14:imgEffect>
                      <a14:saturation sat="66000"/>
                    </a14:imgEffect>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0" y="0"/>
            <a:ext cx="9144000" cy="7072290"/>
          </a:xfrm>
          <a:prstGeom prst="rect">
            <a:avLst/>
          </a:prstGeom>
          <a:noFill/>
          <a:extLst>
            <a:ext uri="{909E8E84-426E-40DD-AFC4-6F175D3DCCD1}">
              <a14:hiddenFill xmlns:a14="http://schemas.microsoft.com/office/drawing/2010/main">
                <a:solidFill>
                  <a:srgbClr val="FFFFFF"/>
                </a:solidFill>
              </a14:hiddenFill>
            </a:ext>
          </a:extLst>
        </p:spPr>
      </p:pic>
      <p:pic>
        <p:nvPicPr>
          <p:cNvPr id="5" name="Рисунок 4"/>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51720" y="1988840"/>
            <a:ext cx="5400600" cy="4739154"/>
          </a:xfrm>
          <a:prstGeom prst="rect">
            <a:avLst/>
          </a:prstGeom>
          <a:noFill/>
        </p:spPr>
      </p:pic>
      <p:sp>
        <p:nvSpPr>
          <p:cNvPr id="7" name="Прямоугольник 6"/>
          <p:cNvSpPr/>
          <p:nvPr/>
        </p:nvSpPr>
        <p:spPr>
          <a:xfrm>
            <a:off x="2000232" y="428604"/>
            <a:ext cx="5572163" cy="1200329"/>
          </a:xfrm>
          <a:prstGeom prst="rect">
            <a:avLst/>
          </a:prstGeom>
        </p:spPr>
        <p:txBody>
          <a:bodyPr wrap="square">
            <a:spAutoFit/>
          </a:bodyPr>
          <a:lstStyle/>
          <a:p>
            <a:pPr algn="ctr"/>
            <a:r>
              <a:rPr lang="uk-UA" sz="3600" b="1" i="1" dirty="0" smtClean="0">
                <a:solidFill>
                  <a:srgbClr val="003300"/>
                </a:solidFill>
                <a:effectLst>
                  <a:outerShdw blurRad="38100" dist="38100" dir="2700000" algn="tl">
                    <a:srgbClr val="000000">
                      <a:alpha val="43137"/>
                    </a:srgbClr>
                  </a:outerShdw>
                </a:effectLst>
                <a:cs typeface="Arial" pitchFamily="34" charset="0"/>
              </a:rPr>
              <a:t>Асоціативний фрейм </a:t>
            </a:r>
          </a:p>
          <a:p>
            <a:pPr algn="ctr"/>
            <a:r>
              <a:rPr lang="uk-UA" sz="3600" b="1" i="1" dirty="0" smtClean="0">
                <a:solidFill>
                  <a:srgbClr val="003300"/>
                </a:solidFill>
                <a:effectLst>
                  <a:outerShdw blurRad="38100" dist="38100" dir="2700000" algn="tl">
                    <a:srgbClr val="000000">
                      <a:alpha val="43137"/>
                    </a:srgbClr>
                  </a:outerShdw>
                </a:effectLst>
                <a:cs typeface="Arial" pitchFamily="34" charset="0"/>
              </a:rPr>
              <a:t>“ Апостроф ” </a:t>
            </a:r>
            <a:endParaRPr lang="ru-RU" sz="3600" dirty="0">
              <a:solidFill>
                <a:srgbClr val="0033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sz="quarter" idx="1"/>
          </p:nvPr>
        </p:nvSpPr>
        <p:spPr/>
        <p:txBody>
          <a:bodyPr/>
          <a:lstStyle/>
          <a:p>
            <a:endParaRPr lang="ru-RU"/>
          </a:p>
        </p:txBody>
      </p:sp>
      <p:pic>
        <p:nvPicPr>
          <p:cNvPr id="4" name="Picture 2" descr="D:\фони\шаблони\GreenShineSlidePrew.jpg"/>
          <p:cNvPicPr>
            <a:picLocks noChangeAspect="1" noChangeArrowheads="1"/>
          </p:cNvPicPr>
          <p:nvPr/>
        </p:nvPicPr>
        <p:blipFill>
          <a:blip r:embed="rId2" cstate="print">
            <a:extLst>
              <a:ext uri="{BEBA8EAE-BF5A-486C-A8C5-ECC9F3942E4B}">
                <a14:imgProps xmlns:a14="http://schemas.microsoft.com/office/drawing/2010/main">
                  <a14:imgLayer r:embed="rId3">
                    <a14:imgEffect>
                      <a14:colorTemperature colorTemp="11200"/>
                    </a14:imgEffect>
                    <a14:imgEffect>
                      <a14:saturation sat="66000"/>
                    </a14:imgEffect>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0" y="0"/>
            <a:ext cx="10572728" cy="6858000"/>
          </a:xfrm>
          <a:prstGeom prst="rect">
            <a:avLst/>
          </a:prstGeom>
          <a:noFill/>
          <a:extLst>
            <a:ext uri="{909E8E84-426E-40DD-AFC4-6F175D3DCCD1}">
              <a14:hiddenFill xmlns:a14="http://schemas.microsoft.com/office/drawing/2010/main">
                <a:solidFill>
                  <a:srgbClr val="FFFFFF"/>
                </a:solidFill>
              </a14:hiddenFill>
            </a:ext>
          </a:extLst>
        </p:spPr>
      </p:pic>
      <p:pic>
        <p:nvPicPr>
          <p:cNvPr id="5" name="Рисунок 4"/>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16228" y="1988840"/>
            <a:ext cx="5544616" cy="4739154"/>
          </a:xfrm>
          <a:prstGeom prst="rect">
            <a:avLst/>
          </a:prstGeom>
          <a:noFill/>
        </p:spPr>
      </p:pic>
      <p:sp>
        <p:nvSpPr>
          <p:cNvPr id="6" name="Прямоугольник 5"/>
          <p:cNvSpPr/>
          <p:nvPr/>
        </p:nvSpPr>
        <p:spPr>
          <a:xfrm>
            <a:off x="1571604" y="428604"/>
            <a:ext cx="6715172" cy="1200329"/>
          </a:xfrm>
          <a:prstGeom prst="rect">
            <a:avLst/>
          </a:prstGeom>
        </p:spPr>
        <p:txBody>
          <a:bodyPr wrap="square">
            <a:spAutoFit/>
          </a:bodyPr>
          <a:lstStyle/>
          <a:p>
            <a:pPr algn="ctr"/>
            <a:r>
              <a:rPr lang="uk-UA" sz="3600" b="1" i="1" dirty="0" smtClean="0">
                <a:solidFill>
                  <a:srgbClr val="003300"/>
                </a:solidFill>
                <a:effectLst>
                  <a:outerShdw blurRad="38100" dist="38100" dir="2700000" algn="tl">
                    <a:srgbClr val="000000">
                      <a:alpha val="43137"/>
                    </a:srgbClr>
                  </a:outerShdw>
                </a:effectLst>
                <a:cs typeface="Arial" pitchFamily="34" charset="0"/>
              </a:rPr>
              <a:t>Асоціативний фрейм </a:t>
            </a:r>
          </a:p>
          <a:p>
            <a:pPr algn="ctr"/>
            <a:r>
              <a:rPr lang="uk-UA" sz="3600" b="1" i="1" dirty="0" smtClean="0">
                <a:solidFill>
                  <a:srgbClr val="003300"/>
                </a:solidFill>
                <a:effectLst>
                  <a:outerShdw blurRad="38100" dist="38100" dir="2700000" algn="tl">
                    <a:srgbClr val="000000">
                      <a:alpha val="43137"/>
                    </a:srgbClr>
                  </a:outerShdw>
                </a:effectLst>
                <a:cs typeface="Arial" pitchFamily="34" charset="0"/>
              </a:rPr>
              <a:t>“ Правопис префікса С “</a:t>
            </a:r>
            <a:endParaRPr lang="ru-RU" sz="3600" dirty="0">
              <a:solidFill>
                <a:srgbClr val="0033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sz="quarter" idx="1"/>
          </p:nvPr>
        </p:nvSpPr>
        <p:spPr/>
        <p:txBody>
          <a:bodyPr/>
          <a:lstStyle/>
          <a:p>
            <a:endParaRPr lang="ru-RU"/>
          </a:p>
        </p:txBody>
      </p:sp>
      <p:pic>
        <p:nvPicPr>
          <p:cNvPr id="4" name="Picture 2" descr="D:\фони\шаблони\GreenShineSlidePrew.jpg"/>
          <p:cNvPicPr>
            <a:picLocks noChangeAspect="1" noChangeArrowheads="1"/>
          </p:cNvPicPr>
          <p:nvPr/>
        </p:nvPicPr>
        <p:blipFill>
          <a:blip r:embed="rId2" cstate="print">
            <a:extLst>
              <a:ext uri="{BEBA8EAE-BF5A-486C-A8C5-ECC9F3942E4B}">
                <a14:imgProps xmlns:a14="http://schemas.microsoft.com/office/drawing/2010/main">
                  <a14:imgLayer r:embed="rId3">
                    <a14:imgEffect>
                      <a14:colorTemperature colorTemp="11200"/>
                    </a14:imgEffect>
                    <a14:imgEffect>
                      <a14:saturation sat="66000"/>
                    </a14:imgEffect>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5" name="Рисунок 4"/>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1600" y="980727"/>
            <a:ext cx="7778184" cy="5591220"/>
          </a:xfrm>
          <a:prstGeom prst="rect">
            <a:avLst/>
          </a:prstGeom>
          <a:noFill/>
        </p:spPr>
      </p:pic>
      <p:sp>
        <p:nvSpPr>
          <p:cNvPr id="6" name="Прямоугольник 5"/>
          <p:cNvSpPr/>
          <p:nvPr/>
        </p:nvSpPr>
        <p:spPr>
          <a:xfrm>
            <a:off x="2071670" y="357166"/>
            <a:ext cx="5138526" cy="707886"/>
          </a:xfrm>
          <a:prstGeom prst="rect">
            <a:avLst/>
          </a:prstGeom>
        </p:spPr>
        <p:txBody>
          <a:bodyPr wrap="square">
            <a:spAutoFit/>
          </a:bodyPr>
          <a:lstStyle/>
          <a:p>
            <a:pPr algn="ctr"/>
            <a:r>
              <a:rPr lang="uk-UA" sz="4000" b="1" i="1" dirty="0" smtClean="0">
                <a:solidFill>
                  <a:srgbClr val="003300"/>
                </a:solidFill>
                <a:effectLst>
                  <a:outerShdw blurRad="38100" dist="38100" dir="2700000" algn="tl">
                    <a:srgbClr val="000000">
                      <a:alpha val="43137"/>
                    </a:srgbClr>
                  </a:outerShdw>
                </a:effectLst>
                <a:cs typeface="Arial" pitchFamily="34" charset="0"/>
              </a:rPr>
              <a:t>Опорний конспект</a:t>
            </a:r>
            <a:endParaRPr lang="ru-RU" sz="4000" i="1" dirty="0">
              <a:solidFill>
                <a:srgbClr val="0033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sz="quarter" idx="1"/>
          </p:nvPr>
        </p:nvSpPr>
        <p:spPr/>
        <p:txBody>
          <a:bodyPr/>
          <a:lstStyle/>
          <a:p>
            <a:endParaRPr lang="ru-RU"/>
          </a:p>
        </p:txBody>
      </p:sp>
      <p:pic>
        <p:nvPicPr>
          <p:cNvPr id="4" name="Picture 2" descr="D:\фони\шаблони\GreenShineSlidePrew.jpg"/>
          <p:cNvPicPr>
            <a:picLocks noChangeAspect="1" noChangeArrowheads="1"/>
          </p:cNvPicPr>
          <p:nvPr/>
        </p:nvPicPr>
        <p:blipFill>
          <a:blip r:embed="rId2" cstate="print">
            <a:extLst>
              <a:ext uri="{BEBA8EAE-BF5A-486C-A8C5-ECC9F3942E4B}">
                <a14:imgProps xmlns:a14="http://schemas.microsoft.com/office/drawing/2010/main">
                  <a14:imgLayer r:embed="rId3">
                    <a14:imgEffect>
                      <a14:colorTemperature colorTemp="11200"/>
                    </a14:imgEffect>
                    <a14:imgEffect>
                      <a14:saturation sat="66000"/>
                    </a14:imgEffect>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857288" y="0"/>
            <a:ext cx="10001288" cy="6858000"/>
          </a:xfrm>
          <a:prstGeom prst="rect">
            <a:avLst/>
          </a:prstGeom>
          <a:noFill/>
          <a:extLst>
            <a:ext uri="{909E8E84-426E-40DD-AFC4-6F175D3DCCD1}">
              <a14:hiddenFill xmlns:a14="http://schemas.microsoft.com/office/drawing/2010/main">
                <a:solidFill>
                  <a:srgbClr val="FFFFFF"/>
                </a:solidFill>
              </a14:hiddenFill>
            </a:ext>
          </a:extLst>
        </p:spPr>
      </p:pic>
      <p:pic>
        <p:nvPicPr>
          <p:cNvPr id="5" name="Рисунок 4"/>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5786" y="714356"/>
            <a:ext cx="7778184" cy="5544617"/>
          </a:xfrm>
          <a:prstGeom prst="rect">
            <a:avLst/>
          </a:prstGeom>
          <a:noFill/>
        </p:spPr>
      </p:pic>
      <p:sp>
        <p:nvSpPr>
          <p:cNvPr id="6" name="Прямоугольник 5"/>
          <p:cNvSpPr/>
          <p:nvPr/>
        </p:nvSpPr>
        <p:spPr>
          <a:xfrm>
            <a:off x="2000232" y="0"/>
            <a:ext cx="5643602" cy="584775"/>
          </a:xfrm>
          <a:prstGeom prst="rect">
            <a:avLst/>
          </a:prstGeom>
        </p:spPr>
        <p:txBody>
          <a:bodyPr wrap="square">
            <a:spAutoFit/>
          </a:bodyPr>
          <a:lstStyle/>
          <a:p>
            <a:pPr algn="ctr"/>
            <a:r>
              <a:rPr lang="uk-UA" sz="3200" b="1" i="1" dirty="0" smtClean="0">
                <a:solidFill>
                  <a:srgbClr val="003300"/>
                </a:solidFill>
                <a:effectLst>
                  <a:outerShdw blurRad="38100" dist="38100" dir="2700000" algn="tl">
                    <a:srgbClr val="000000">
                      <a:alpha val="43137"/>
                    </a:srgbClr>
                  </a:outerShdw>
                </a:effectLst>
                <a:cs typeface="Arial" pitchFamily="34" charset="0"/>
              </a:rPr>
              <a:t>Опорний конспект </a:t>
            </a:r>
            <a:endParaRPr lang="ru-RU" sz="3200" i="1" dirty="0">
              <a:solidFill>
                <a:srgbClr val="0033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graphicFrame>
        <p:nvGraphicFramePr>
          <p:cNvPr id="11" name="Содержимое 10"/>
          <p:cNvGraphicFramePr>
            <a:graphicFrameLocks noGrp="1"/>
          </p:cNvGraphicFramePr>
          <p:nvPr>
            <p:ph sz="quarter" idx="1"/>
          </p:nvPr>
        </p:nvGraphicFramePr>
        <p:xfrm>
          <a:off x="914400" y="3386884"/>
          <a:ext cx="7772401" cy="693831"/>
        </p:xfrm>
        <a:graphic>
          <a:graphicData uri="http://schemas.openxmlformats.org/drawingml/2006/table">
            <a:tbl>
              <a:tblPr/>
              <a:tblGrid>
                <a:gridCol w="1397261"/>
                <a:gridCol w="388247"/>
                <a:gridCol w="1133808"/>
                <a:gridCol w="388247"/>
                <a:gridCol w="1303400"/>
                <a:gridCol w="388247"/>
                <a:gridCol w="1251136"/>
                <a:gridCol w="388247"/>
                <a:gridCol w="1133808"/>
              </a:tblGrid>
              <a:tr h="693831">
                <a:tc>
                  <a:txBody>
                    <a:bodyPr/>
                    <a:lstStyle/>
                    <a:p>
                      <a:pPr>
                        <a:spcAft>
                          <a:spcPts val="0"/>
                        </a:spcAft>
                        <a:tabLst>
                          <a:tab pos="1266825" algn="l"/>
                        </a:tabLst>
                      </a:pPr>
                      <a:r>
                        <a:rPr lang="uk-UA" sz="1800">
                          <a:latin typeface="Times New Roman"/>
                          <a:ea typeface="Times New Roman"/>
                        </a:rPr>
                        <a:t>      Утома</a:t>
                      </a:r>
                      <a:endParaRPr lang="ru-RU" sz="1000">
                        <a:latin typeface="Times New Roman"/>
                        <a:ea typeface="Times New Roman"/>
                      </a:endParaRPr>
                    </a:p>
                  </a:txBody>
                  <a:tcPr marL="57597" marR="57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uk-UA" sz="2200" b="1" i="1">
                          <a:latin typeface="Times New Roman"/>
                          <a:ea typeface="Times New Roman"/>
                        </a:rPr>
                        <a:t>→</a:t>
                      </a:r>
                      <a:endParaRPr lang="ru-RU" sz="1000">
                        <a:latin typeface="Times New Roman"/>
                        <a:ea typeface="Times New Roman"/>
                      </a:endParaRPr>
                    </a:p>
                  </a:txBody>
                  <a:tcPr marL="57597" marR="57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spcAft>
                          <a:spcPts val="0"/>
                        </a:spcAft>
                      </a:pPr>
                      <a:r>
                        <a:rPr lang="uk-UA" sz="1800">
                          <a:latin typeface="Times New Roman"/>
                          <a:ea typeface="Times New Roman"/>
                        </a:rPr>
                        <a:t> Депресія</a:t>
                      </a:r>
                      <a:endParaRPr lang="ru-RU" sz="1000">
                        <a:latin typeface="Times New Roman"/>
                        <a:ea typeface="Times New Roman"/>
                      </a:endParaRPr>
                    </a:p>
                  </a:txBody>
                  <a:tcPr marL="57597" marR="57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uk-UA" sz="2200" b="1" i="1">
                          <a:latin typeface="Times New Roman"/>
                          <a:ea typeface="Times New Roman"/>
                        </a:rPr>
                        <a:t>→</a:t>
                      </a:r>
                      <a:endParaRPr lang="ru-RU" sz="1000">
                        <a:latin typeface="Times New Roman"/>
                        <a:ea typeface="Times New Roman"/>
                      </a:endParaRPr>
                    </a:p>
                  </a:txBody>
                  <a:tcPr marL="57597" marR="57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spcAft>
                          <a:spcPts val="0"/>
                        </a:spcAft>
                      </a:pPr>
                      <a:r>
                        <a:rPr lang="uk-UA" sz="1800">
                          <a:latin typeface="Times New Roman"/>
                          <a:ea typeface="Times New Roman"/>
                        </a:rPr>
                        <a:t>     Стрес</a:t>
                      </a:r>
                      <a:endParaRPr lang="ru-RU" sz="1000">
                        <a:latin typeface="Times New Roman"/>
                        <a:ea typeface="Times New Roman"/>
                      </a:endParaRPr>
                    </a:p>
                  </a:txBody>
                  <a:tcPr marL="57597" marR="57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uk-UA" sz="2200" b="1" i="1">
                          <a:latin typeface="Times New Roman"/>
                          <a:ea typeface="Times New Roman"/>
                        </a:rPr>
                        <a:t>→</a:t>
                      </a:r>
                      <a:endParaRPr lang="ru-RU" sz="1000">
                        <a:latin typeface="Times New Roman"/>
                        <a:ea typeface="Times New Roman"/>
                      </a:endParaRPr>
                    </a:p>
                  </a:txBody>
                  <a:tcPr marL="57597" marR="57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spcAft>
                          <a:spcPts val="0"/>
                        </a:spcAft>
                      </a:pPr>
                      <a:r>
                        <a:rPr lang="uk-UA" sz="1800">
                          <a:latin typeface="Times New Roman"/>
                          <a:ea typeface="Times New Roman"/>
                        </a:rPr>
                        <a:t>Інтермеццо</a:t>
                      </a:r>
                      <a:endParaRPr lang="ru-RU" sz="1000">
                        <a:latin typeface="Times New Roman"/>
                        <a:ea typeface="Times New Roman"/>
                      </a:endParaRPr>
                    </a:p>
                  </a:txBody>
                  <a:tcPr marL="57597" marR="57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uk-UA" sz="2200" b="1" i="1">
                          <a:latin typeface="Times New Roman"/>
                          <a:ea typeface="Times New Roman"/>
                        </a:rPr>
                        <a:t>→</a:t>
                      </a:r>
                      <a:endParaRPr lang="ru-RU" sz="1000">
                        <a:latin typeface="Times New Roman"/>
                        <a:ea typeface="Times New Roman"/>
                      </a:endParaRPr>
                    </a:p>
                  </a:txBody>
                  <a:tcPr marL="57597" marR="57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spcAft>
                          <a:spcPts val="0"/>
                        </a:spcAft>
                      </a:pPr>
                      <a:r>
                        <a:rPr lang="uk-UA" sz="1800" dirty="0">
                          <a:latin typeface="Times New Roman"/>
                          <a:ea typeface="Times New Roman"/>
                        </a:rPr>
                        <a:t>Зцілення</a:t>
                      </a:r>
                      <a:endParaRPr lang="ru-RU" sz="1000" dirty="0">
                        <a:latin typeface="Times New Roman"/>
                        <a:ea typeface="Times New Roman"/>
                      </a:endParaRPr>
                    </a:p>
                  </a:txBody>
                  <a:tcPr marL="57597" marR="57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4098" name="Picture 2" descr="D:\фони\шаблони\GreenShineSlidePrew.jpg"/>
          <p:cNvPicPr>
            <a:picLocks noChangeAspect="1" noChangeArrowheads="1"/>
          </p:cNvPicPr>
          <p:nvPr/>
        </p:nvPicPr>
        <p:blipFill>
          <a:blip r:embed="rId3" cstate="print">
            <a:extLst>
              <a:ext uri="{BEBA8EAE-BF5A-486C-A8C5-ECC9F3942E4B}">
                <a14:imgProps xmlns:a14="http://schemas.microsoft.com/office/drawing/2010/main">
                  <a14:imgLayer r:embed="rId4">
                    <a14:imgEffect>
                      <a14:colorTemperature colorTemp="11200"/>
                    </a14:imgEffect>
                    <a14:imgEffect>
                      <a14:saturation sat="66000"/>
                    </a14:imgEffect>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0" y="4828"/>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609251" y="44624"/>
            <a:ext cx="4349589" cy="646331"/>
          </a:xfrm>
          <a:prstGeom prst="rect">
            <a:avLst/>
          </a:prstGeom>
          <a:noFill/>
        </p:spPr>
        <p:txBody>
          <a:bodyPr wrap="none" rtlCol="0">
            <a:spAutoFit/>
          </a:bodyPr>
          <a:lstStyle/>
          <a:p>
            <a:r>
              <a:rPr lang="uk-UA" sz="3600" b="1" i="1" dirty="0" smtClean="0">
                <a:solidFill>
                  <a:srgbClr val="003300"/>
                </a:solidFill>
                <a:effectLst>
                  <a:outerShdw blurRad="38100" dist="38100" dir="2700000" algn="tl">
                    <a:srgbClr val="000000">
                      <a:alpha val="43137"/>
                    </a:srgbClr>
                  </a:outerShdw>
                </a:effectLst>
                <a:cs typeface="Arial" pitchFamily="34" charset="0"/>
              </a:rPr>
              <a:t>Опорний конспект</a:t>
            </a:r>
            <a:endParaRPr lang="ru-RU" sz="3600" b="1" i="1" dirty="0">
              <a:solidFill>
                <a:srgbClr val="003300"/>
              </a:solidFill>
              <a:effectLst>
                <a:outerShdw blurRad="38100" dist="38100" dir="2700000" algn="tl">
                  <a:srgbClr val="000000">
                    <a:alpha val="43137"/>
                  </a:srgbClr>
                </a:outerShdw>
              </a:effectLst>
              <a:cs typeface="Arial" pitchFamily="34" charset="0"/>
            </a:endParaRPr>
          </a:p>
        </p:txBody>
      </p:sp>
      <p:pic>
        <p:nvPicPr>
          <p:cNvPr id="10" name="Рисунок 9"/>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43608" y="980728"/>
            <a:ext cx="7706176" cy="5591219"/>
          </a:xfrm>
          <a:prstGeom prst="rect">
            <a:avLst/>
          </a:prstGeom>
          <a:noFill/>
        </p:spPr>
      </p:pic>
    </p:spTree>
    <p:extLst>
      <p:ext uri="{BB962C8B-B14F-4D97-AF65-F5344CB8AC3E}">
        <p14:creationId xmlns:p14="http://schemas.microsoft.com/office/powerpoint/2010/main" val="100338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Объект 2"/>
          <p:cNvSpPr>
            <a:spLocks noGrp="1"/>
          </p:cNvSpPr>
          <p:nvPr>
            <p:ph sz="quarter" idx="1"/>
          </p:nvPr>
        </p:nvSpPr>
        <p:spPr/>
        <p:txBody>
          <a:bodyPr/>
          <a:lstStyle/>
          <a:p>
            <a:endParaRPr lang="uk-UA"/>
          </a:p>
        </p:txBody>
      </p:sp>
      <p:pic>
        <p:nvPicPr>
          <p:cNvPr id="4" name="Рисунок 3"/>
          <p:cNvPicPr>
            <a:picLocks noChangeAspect="1"/>
          </p:cNvPicPr>
          <p:nvPr/>
        </p:nvPicPr>
        <p:blipFill>
          <a:blip r:embed="rId2"/>
          <a:stretch>
            <a:fillRect/>
          </a:stretch>
        </p:blipFill>
        <p:spPr>
          <a:xfrm>
            <a:off x="-761" y="-570"/>
            <a:ext cx="9144793" cy="6858594"/>
          </a:xfrm>
          <a:prstGeom prst="rect">
            <a:avLst/>
          </a:prstGeom>
        </p:spPr>
      </p:pic>
      <p:sp>
        <p:nvSpPr>
          <p:cNvPr id="5" name="TextBox 4"/>
          <p:cNvSpPr txBox="1"/>
          <p:nvPr/>
        </p:nvSpPr>
        <p:spPr>
          <a:xfrm>
            <a:off x="1871699" y="562444"/>
            <a:ext cx="5400600" cy="769441"/>
          </a:xfrm>
          <a:prstGeom prst="rect">
            <a:avLst/>
          </a:prstGeom>
          <a:noFill/>
        </p:spPr>
        <p:txBody>
          <a:bodyPr wrap="square" rtlCol="0">
            <a:spAutoFit/>
          </a:bodyPr>
          <a:lstStyle/>
          <a:p>
            <a:pPr algn="ctr"/>
            <a:r>
              <a:rPr lang="uk-UA" sz="4400" b="1" i="1" dirty="0" smtClean="0">
                <a:solidFill>
                  <a:srgbClr val="003300"/>
                </a:solidFill>
                <a:effectLst>
                  <a:outerShdw blurRad="38100" dist="38100" dir="2700000" algn="tl">
                    <a:srgbClr val="000000">
                      <a:alpha val="43137"/>
                    </a:srgbClr>
                  </a:outerShdw>
                </a:effectLst>
              </a:rPr>
              <a:t>Переваги фреймів</a:t>
            </a:r>
            <a:endParaRPr lang="uk-UA" sz="4400" b="1" i="1" dirty="0">
              <a:solidFill>
                <a:srgbClr val="003300"/>
              </a:solidFill>
              <a:effectLst>
                <a:outerShdw blurRad="38100" dist="38100" dir="2700000" algn="tl">
                  <a:srgbClr val="000000">
                    <a:alpha val="43137"/>
                  </a:srgbClr>
                </a:outerShdw>
              </a:effectLst>
            </a:endParaRPr>
          </a:p>
        </p:txBody>
      </p:sp>
      <p:sp>
        <p:nvSpPr>
          <p:cNvPr id="6" name="TextBox 5"/>
          <p:cNvSpPr txBox="1"/>
          <p:nvPr/>
        </p:nvSpPr>
        <p:spPr>
          <a:xfrm>
            <a:off x="1098471" y="1692573"/>
            <a:ext cx="7643192" cy="3046988"/>
          </a:xfrm>
          <a:prstGeom prst="rect">
            <a:avLst/>
          </a:prstGeom>
          <a:noFill/>
        </p:spPr>
        <p:txBody>
          <a:bodyPr wrap="square" rtlCol="0">
            <a:spAutoFit/>
          </a:bodyPr>
          <a:lstStyle/>
          <a:p>
            <a:pPr marL="285750" indent="-285750">
              <a:buFont typeface="Wingdings" panose="05000000000000000000" pitchFamily="2" charset="2"/>
              <a:buChar char="ü"/>
            </a:pPr>
            <a:r>
              <a:rPr lang="uk-UA" sz="2400" dirty="0" smtClean="0"/>
              <a:t>Вони мають високу ємність, легко використовуються під час проблемного навчання;</a:t>
            </a:r>
          </a:p>
          <a:p>
            <a:pPr marL="285750" indent="-285750">
              <a:buFont typeface="Wingdings" panose="05000000000000000000" pitchFamily="2" charset="2"/>
              <a:buChar char="ü"/>
            </a:pPr>
            <a:r>
              <a:rPr lang="uk-UA" sz="2400" dirty="0" smtClean="0"/>
              <a:t>Передбачають самостійну роботу учнів, що в сучасних умовах розвитку є досить актуальним;</a:t>
            </a:r>
          </a:p>
          <a:p>
            <a:pPr marL="285750" indent="-285750">
              <a:buFont typeface="Wingdings" panose="05000000000000000000" pitchFamily="2" charset="2"/>
              <a:buChar char="ü"/>
            </a:pPr>
            <a:r>
              <a:rPr lang="uk-UA" sz="2400" dirty="0" smtClean="0"/>
              <a:t>Формують інтелектуальний і пошуковий досвід;</a:t>
            </a:r>
          </a:p>
          <a:p>
            <a:pPr marL="285750" indent="-285750">
              <a:buFont typeface="Wingdings" panose="05000000000000000000" pitchFamily="2" charset="2"/>
              <a:buChar char="ü"/>
            </a:pPr>
            <a:r>
              <a:rPr lang="uk-UA" sz="2400" dirty="0" smtClean="0"/>
              <a:t>Формують прийоми дослідницької пізнавальної діяльності;</a:t>
            </a:r>
          </a:p>
          <a:p>
            <a:pPr marL="285750" indent="-285750">
              <a:buFont typeface="Wingdings" panose="05000000000000000000" pitchFamily="2" charset="2"/>
              <a:buChar char="ü"/>
            </a:pPr>
            <a:r>
              <a:rPr lang="uk-UA" sz="2400" dirty="0" smtClean="0"/>
              <a:t>Залучають до наукового пошуку, творчості.</a:t>
            </a:r>
            <a:endParaRPr lang="uk-UA" sz="2400" dirty="0"/>
          </a:p>
        </p:txBody>
      </p:sp>
    </p:spTree>
    <p:extLst>
      <p:ext uri="{BB962C8B-B14F-4D97-AF65-F5344CB8AC3E}">
        <p14:creationId xmlns:p14="http://schemas.microsoft.com/office/powerpoint/2010/main" val="71839472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Объект 2"/>
          <p:cNvSpPr>
            <a:spLocks noGrp="1"/>
          </p:cNvSpPr>
          <p:nvPr>
            <p:ph sz="quarter" idx="1"/>
          </p:nvPr>
        </p:nvSpPr>
        <p:spPr/>
        <p:txBody>
          <a:bodyPr/>
          <a:lstStyle/>
          <a:p>
            <a:endParaRPr lang="uk-UA"/>
          </a:p>
        </p:txBody>
      </p:sp>
      <p:pic>
        <p:nvPicPr>
          <p:cNvPr id="4" name="Рисунок 3"/>
          <p:cNvPicPr>
            <a:picLocks noChangeAspect="1"/>
          </p:cNvPicPr>
          <p:nvPr/>
        </p:nvPicPr>
        <p:blipFill>
          <a:blip r:embed="rId2"/>
          <a:stretch>
            <a:fillRect/>
          </a:stretch>
        </p:blipFill>
        <p:spPr>
          <a:xfrm>
            <a:off x="-32" y="-24"/>
            <a:ext cx="9144793" cy="6858594"/>
          </a:xfrm>
          <a:prstGeom prst="rect">
            <a:avLst/>
          </a:prstGeom>
        </p:spPr>
      </p:pic>
      <p:sp>
        <p:nvSpPr>
          <p:cNvPr id="5" name="TextBox 4"/>
          <p:cNvSpPr txBox="1"/>
          <p:nvPr/>
        </p:nvSpPr>
        <p:spPr>
          <a:xfrm>
            <a:off x="1428728" y="500042"/>
            <a:ext cx="6984776" cy="1569660"/>
          </a:xfrm>
          <a:prstGeom prst="rect">
            <a:avLst/>
          </a:prstGeom>
          <a:noFill/>
        </p:spPr>
        <p:txBody>
          <a:bodyPr wrap="square" rtlCol="0">
            <a:spAutoFit/>
          </a:bodyPr>
          <a:lstStyle/>
          <a:p>
            <a:pPr algn="ctr"/>
            <a:r>
              <a:rPr lang="uk-UA" sz="3200" b="1" i="1" dirty="0" smtClean="0">
                <a:solidFill>
                  <a:srgbClr val="003300"/>
                </a:solidFill>
                <a:effectLst>
                  <a:outerShdw blurRad="38100" dist="38100" dir="2700000" algn="tl">
                    <a:srgbClr val="000000">
                      <a:alpha val="43137"/>
                    </a:srgbClr>
                  </a:outerShdw>
                </a:effectLst>
              </a:rPr>
              <a:t>Процес згортання інформації вимагає від учня таких моментів: </a:t>
            </a:r>
            <a:endParaRPr lang="uk-UA" sz="3200" b="1" i="1" dirty="0">
              <a:solidFill>
                <a:srgbClr val="003300"/>
              </a:solidFill>
              <a:effectLst>
                <a:outerShdw blurRad="38100" dist="38100" dir="2700000" algn="tl">
                  <a:srgbClr val="000000">
                    <a:alpha val="43137"/>
                  </a:srgbClr>
                </a:outerShdw>
              </a:effectLst>
            </a:endParaRPr>
          </a:p>
        </p:txBody>
      </p:sp>
      <p:sp>
        <p:nvSpPr>
          <p:cNvPr id="6" name="TextBox 5"/>
          <p:cNvSpPr txBox="1"/>
          <p:nvPr/>
        </p:nvSpPr>
        <p:spPr>
          <a:xfrm>
            <a:off x="1187624" y="1916832"/>
            <a:ext cx="7499176" cy="3785652"/>
          </a:xfrm>
          <a:prstGeom prst="rect">
            <a:avLst/>
          </a:prstGeom>
          <a:noFill/>
        </p:spPr>
        <p:txBody>
          <a:bodyPr wrap="square" rtlCol="0">
            <a:spAutoFit/>
          </a:bodyPr>
          <a:lstStyle/>
          <a:p>
            <a:pPr marL="285750" indent="-285750">
              <a:lnSpc>
                <a:spcPct val="150000"/>
              </a:lnSpc>
              <a:buFont typeface="Wingdings" pitchFamily="2" charset="2"/>
              <a:buChar char="ü"/>
            </a:pPr>
            <a:r>
              <a:rPr lang="uk-UA" sz="3200" dirty="0" smtClean="0"/>
              <a:t>Високого рівня розуміння матеріалу;</a:t>
            </a:r>
          </a:p>
          <a:p>
            <a:pPr marL="285750" indent="-285750">
              <a:lnSpc>
                <a:spcPct val="150000"/>
              </a:lnSpc>
              <a:buFont typeface="Wingdings" pitchFamily="2" charset="2"/>
              <a:buChar char="ü"/>
            </a:pPr>
            <a:r>
              <a:rPr lang="uk-UA" sz="3200" dirty="0" smtClean="0"/>
              <a:t>Уміння виділення з тексту основного змісту;</a:t>
            </a:r>
          </a:p>
          <a:p>
            <a:pPr marL="285750" indent="-285750">
              <a:lnSpc>
                <a:spcPct val="150000"/>
              </a:lnSpc>
              <a:buFont typeface="Wingdings" pitchFamily="2" charset="2"/>
              <a:buChar char="ü"/>
            </a:pPr>
            <a:r>
              <a:rPr lang="uk-UA" sz="3200" dirty="0" smtClean="0"/>
              <a:t>Подання стислої інформації у вигляді фреймових моделей і схем</a:t>
            </a:r>
            <a:endParaRPr lang="uk-UA" sz="3200" dirty="0"/>
          </a:p>
        </p:txBody>
      </p:sp>
    </p:spTree>
    <p:extLst>
      <p:ext uri="{BB962C8B-B14F-4D97-AF65-F5344CB8AC3E}">
        <p14:creationId xmlns:p14="http://schemas.microsoft.com/office/powerpoint/2010/main" val="331328126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Объект 2"/>
          <p:cNvSpPr>
            <a:spLocks noGrp="1"/>
          </p:cNvSpPr>
          <p:nvPr>
            <p:ph sz="quarter" idx="1"/>
          </p:nvPr>
        </p:nvSpPr>
        <p:spPr/>
        <p:txBody>
          <a:bodyPr/>
          <a:lstStyle/>
          <a:p>
            <a:endParaRPr lang="uk-UA"/>
          </a:p>
        </p:txBody>
      </p:sp>
      <p:pic>
        <p:nvPicPr>
          <p:cNvPr id="4" name="Рисунок 3"/>
          <p:cNvPicPr>
            <a:picLocks noChangeAspect="1"/>
          </p:cNvPicPr>
          <p:nvPr/>
        </p:nvPicPr>
        <p:blipFill>
          <a:blip r:embed="rId2"/>
          <a:stretch>
            <a:fillRect/>
          </a:stretch>
        </p:blipFill>
        <p:spPr>
          <a:xfrm>
            <a:off x="0" y="-594"/>
            <a:ext cx="9144793" cy="6858594"/>
          </a:xfrm>
          <a:prstGeom prst="rect">
            <a:avLst/>
          </a:prstGeom>
        </p:spPr>
      </p:pic>
      <p:sp>
        <p:nvSpPr>
          <p:cNvPr id="5" name="TextBox 4"/>
          <p:cNvSpPr txBox="1"/>
          <p:nvPr/>
        </p:nvSpPr>
        <p:spPr>
          <a:xfrm>
            <a:off x="714348" y="357166"/>
            <a:ext cx="8215370" cy="1569660"/>
          </a:xfrm>
          <a:prstGeom prst="rect">
            <a:avLst/>
          </a:prstGeom>
          <a:noFill/>
        </p:spPr>
        <p:txBody>
          <a:bodyPr wrap="square" rtlCol="0">
            <a:spAutoFit/>
          </a:bodyPr>
          <a:lstStyle/>
          <a:p>
            <a:pPr algn="ctr"/>
            <a:r>
              <a:rPr lang="uk-UA" sz="3200" b="1" i="1" dirty="0" smtClean="0">
                <a:solidFill>
                  <a:srgbClr val="003300"/>
                </a:solidFill>
                <a:effectLst>
                  <a:outerShdw blurRad="38100" dist="38100" dir="2700000" algn="tl">
                    <a:srgbClr val="000000">
                      <a:alpha val="43137"/>
                    </a:srgbClr>
                  </a:outerShdw>
                </a:effectLst>
              </a:rPr>
              <a:t>Вивчення елементів української </a:t>
            </a:r>
          </a:p>
          <a:p>
            <a:pPr algn="ctr"/>
            <a:r>
              <a:rPr lang="uk-UA" sz="3200" b="1" i="1" dirty="0" smtClean="0">
                <a:solidFill>
                  <a:srgbClr val="003300"/>
                </a:solidFill>
                <a:effectLst>
                  <a:outerShdw blurRad="38100" dist="38100" dir="2700000" algn="tl">
                    <a:srgbClr val="000000">
                      <a:alpha val="43137"/>
                    </a:srgbClr>
                  </a:outerShdw>
                </a:effectLst>
              </a:rPr>
              <a:t>мови за допомогою фреймів </a:t>
            </a:r>
          </a:p>
          <a:p>
            <a:pPr algn="ctr"/>
            <a:r>
              <a:rPr lang="uk-UA" sz="3200" b="1" i="1" dirty="0" smtClean="0">
                <a:solidFill>
                  <a:srgbClr val="003300"/>
                </a:solidFill>
                <a:effectLst>
                  <a:outerShdw blurRad="38100" dist="38100" dir="2700000" algn="tl">
                    <a:srgbClr val="000000">
                      <a:alpha val="43137"/>
                    </a:srgbClr>
                  </a:outerShdw>
                </a:effectLst>
              </a:rPr>
              <a:t>включають такі підходи до навчання: </a:t>
            </a:r>
            <a:endParaRPr lang="uk-UA" sz="3200" b="1" i="1" dirty="0">
              <a:solidFill>
                <a:srgbClr val="003300"/>
              </a:solidFill>
              <a:effectLst>
                <a:outerShdw blurRad="38100" dist="38100" dir="2700000" algn="tl">
                  <a:srgbClr val="000000">
                    <a:alpha val="43137"/>
                  </a:srgbClr>
                </a:outerShdw>
              </a:effectLst>
            </a:endParaRPr>
          </a:p>
        </p:txBody>
      </p:sp>
      <p:sp>
        <p:nvSpPr>
          <p:cNvPr id="6" name="TextBox 5"/>
          <p:cNvSpPr txBox="1"/>
          <p:nvPr/>
        </p:nvSpPr>
        <p:spPr>
          <a:xfrm>
            <a:off x="857224" y="2060848"/>
            <a:ext cx="8286776" cy="4616648"/>
          </a:xfrm>
          <a:prstGeom prst="rect">
            <a:avLst/>
          </a:prstGeom>
          <a:noFill/>
        </p:spPr>
        <p:txBody>
          <a:bodyPr wrap="square" rtlCol="0">
            <a:spAutoFit/>
          </a:bodyPr>
          <a:lstStyle/>
          <a:p>
            <a:pPr marL="285750" indent="-285750">
              <a:lnSpc>
                <a:spcPct val="150000"/>
              </a:lnSpc>
              <a:buFont typeface="Wingdings" panose="05000000000000000000" pitchFamily="2" charset="2"/>
              <a:buChar char="Ø"/>
            </a:pPr>
            <a:r>
              <a:rPr lang="uk-UA" sz="2800" dirty="0" smtClean="0"/>
              <a:t>Компетентнісний;</a:t>
            </a:r>
          </a:p>
          <a:p>
            <a:pPr marL="285750" indent="-285750">
              <a:lnSpc>
                <a:spcPct val="150000"/>
              </a:lnSpc>
              <a:buFont typeface="Wingdings" panose="05000000000000000000" pitchFamily="2" charset="2"/>
              <a:buChar char="Ø"/>
            </a:pPr>
            <a:r>
              <a:rPr lang="uk-UA" sz="2800" dirty="0" err="1" smtClean="0"/>
              <a:t>системно-діяльнісний</a:t>
            </a:r>
            <a:r>
              <a:rPr lang="uk-UA" sz="2800" dirty="0" smtClean="0"/>
              <a:t>;</a:t>
            </a:r>
          </a:p>
          <a:p>
            <a:pPr marL="285750" indent="-285750">
              <a:lnSpc>
                <a:spcPct val="150000"/>
              </a:lnSpc>
              <a:buFont typeface="Wingdings" panose="05000000000000000000" pitchFamily="2" charset="2"/>
              <a:buChar char="Ø"/>
            </a:pPr>
            <a:r>
              <a:rPr lang="uk-UA" sz="2800" dirty="0" smtClean="0"/>
              <a:t>фреймовий до організації знань у процесі навчання;</a:t>
            </a:r>
          </a:p>
          <a:p>
            <a:pPr marL="285750" indent="-285750">
              <a:lnSpc>
                <a:spcPct val="150000"/>
              </a:lnSpc>
              <a:buFont typeface="Wingdings" panose="05000000000000000000" pitchFamily="2" charset="2"/>
              <a:buChar char="Ø"/>
            </a:pPr>
            <a:r>
              <a:rPr lang="uk-UA" sz="2800" dirty="0" smtClean="0"/>
              <a:t>культурологічний;</a:t>
            </a:r>
          </a:p>
          <a:p>
            <a:pPr marL="285750" indent="-285750">
              <a:lnSpc>
                <a:spcPct val="150000"/>
              </a:lnSpc>
              <a:buFont typeface="Wingdings" panose="05000000000000000000" pitchFamily="2" charset="2"/>
              <a:buChar char="Ø"/>
            </a:pPr>
            <a:r>
              <a:rPr lang="uk-UA" sz="2800" dirty="0" smtClean="0"/>
              <a:t>особистісно-орієнтований;</a:t>
            </a:r>
          </a:p>
          <a:p>
            <a:pPr marL="285750" indent="-285750">
              <a:lnSpc>
                <a:spcPct val="150000"/>
              </a:lnSpc>
              <a:buFont typeface="Wingdings" panose="05000000000000000000" pitchFamily="2" charset="2"/>
              <a:buChar char="Ø"/>
            </a:pPr>
            <a:r>
              <a:rPr lang="uk-UA" sz="2800" dirty="0" smtClean="0"/>
              <a:t>комунікативний</a:t>
            </a:r>
          </a:p>
        </p:txBody>
      </p:sp>
    </p:spTree>
    <p:extLst>
      <p:ext uri="{BB962C8B-B14F-4D97-AF65-F5344CB8AC3E}">
        <p14:creationId xmlns:p14="http://schemas.microsoft.com/office/powerpoint/2010/main" val="1422600463"/>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sz="quarter" idx="1"/>
          </p:nvPr>
        </p:nvSpPr>
        <p:spPr/>
        <p:txBody>
          <a:bodyPr/>
          <a:lstStyle/>
          <a:p>
            <a:endParaRPr lang="ru-RU" dirty="0"/>
          </a:p>
        </p:txBody>
      </p:sp>
      <p:pic>
        <p:nvPicPr>
          <p:cNvPr id="4098" name="Picture 2" descr="D:\фони\шаблони\GreenShineSlidePrew.jpg"/>
          <p:cNvPicPr>
            <a:picLocks noChangeAspect="1" noChangeArrowheads="1"/>
          </p:cNvPicPr>
          <p:nvPr/>
        </p:nvPicPr>
        <p:blipFill>
          <a:blip r:embed="rId2" cstate="print">
            <a:extLst>
              <a:ext uri="{BEBA8EAE-BF5A-486C-A8C5-ECC9F3942E4B}">
                <a14:imgProps xmlns:a14="http://schemas.microsoft.com/office/drawing/2010/main">
                  <a14:imgLayer r:embed="rId3">
                    <a14:imgEffect>
                      <a14:colorTemperature colorTemp="11200"/>
                    </a14:imgEffect>
                    <a14:imgEffect>
                      <a14:saturation sat="66000"/>
                    </a14:imgEffect>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0" y="0"/>
            <a:ext cx="9491531" cy="690262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a:spLocks noChangeArrowheads="1"/>
          </p:cNvSpPr>
          <p:nvPr/>
        </p:nvSpPr>
        <p:spPr bwMode="auto">
          <a:xfrm>
            <a:off x="1016357" y="1052736"/>
            <a:ext cx="737206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uk-UA" sz="4800" b="1" dirty="0" smtClean="0">
                <a:solidFill>
                  <a:schemeClr val="accent1">
                    <a:lumMod val="75000"/>
                  </a:schemeClr>
                </a:solidFill>
                <a:latin typeface="Arial" pitchFamily="34" charset="0"/>
                <a:cs typeface="Arial" pitchFamily="34" charset="0"/>
              </a:rPr>
              <a:t>  </a:t>
            </a:r>
            <a:r>
              <a:rPr lang="uk-UA" sz="4800" b="1" i="1" dirty="0" smtClean="0">
                <a:solidFill>
                  <a:srgbClr val="003300"/>
                </a:solidFill>
                <a:effectLst>
                  <a:outerShdw blurRad="38100" dist="38100" dir="2700000" algn="tl">
                    <a:srgbClr val="000000">
                      <a:alpha val="43137"/>
                    </a:srgbClr>
                  </a:outerShdw>
                </a:effectLst>
                <a:latin typeface="+mn-lt"/>
                <a:cs typeface="Arial" pitchFamily="34" charset="0"/>
              </a:rPr>
              <a:t>Актуальність </a:t>
            </a:r>
            <a:endParaRPr lang="ru-RU" sz="4800" b="1" i="1" dirty="0">
              <a:solidFill>
                <a:srgbClr val="003300"/>
              </a:solidFill>
              <a:effectLst>
                <a:outerShdw blurRad="38100" dist="38100" dir="2700000" algn="tl">
                  <a:srgbClr val="000000">
                    <a:alpha val="43137"/>
                  </a:srgbClr>
                </a:outerShdw>
              </a:effectLst>
              <a:latin typeface="+mn-lt"/>
              <a:cs typeface="Arial" pitchFamily="34" charset="0"/>
            </a:endParaRPr>
          </a:p>
        </p:txBody>
      </p:sp>
      <p:sp>
        <p:nvSpPr>
          <p:cNvPr id="6" name="Прямоугольник 5"/>
          <p:cNvSpPr/>
          <p:nvPr/>
        </p:nvSpPr>
        <p:spPr>
          <a:xfrm>
            <a:off x="1214414" y="1928802"/>
            <a:ext cx="7128792" cy="3693319"/>
          </a:xfrm>
          <a:prstGeom prst="rect">
            <a:avLst/>
          </a:prstGeom>
        </p:spPr>
        <p:txBody>
          <a:bodyPr wrap="square">
            <a:spAutoFit/>
          </a:bodyPr>
          <a:lstStyle/>
          <a:p>
            <a:pPr>
              <a:buFont typeface="Wingdings 2" pitchFamily="18" charset="2"/>
              <a:buNone/>
              <a:defRPr/>
            </a:pPr>
            <a:endParaRPr lang="uk-UA" dirty="0">
              <a:cs typeface="Arial" charset="0"/>
            </a:endParaRPr>
          </a:p>
          <a:p>
            <a:pPr algn="ctr">
              <a:defRPr/>
            </a:pPr>
            <a:r>
              <a:rPr lang="uk-UA"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cs typeface="Arial" pitchFamily="34" charset="0"/>
              </a:rPr>
              <a:t>      </a:t>
            </a:r>
            <a:r>
              <a:rPr lang="uk-UA" sz="3600" b="1" dirty="0">
                <a:ln w="1905"/>
                <a:effectLst>
                  <a:innerShdw blurRad="69850" dist="43180" dir="5400000">
                    <a:srgbClr val="000000">
                      <a:alpha val="65000"/>
                    </a:srgbClr>
                  </a:innerShdw>
                </a:effectLst>
                <a:latin typeface="Arial" pitchFamily="34" charset="0"/>
                <a:cs typeface="Arial" pitchFamily="34" charset="0"/>
              </a:rPr>
              <a:t>Одне з найважливіших сучасних умінь учня </a:t>
            </a:r>
            <a:r>
              <a:rPr lang="uk-UA" sz="3600" b="1" dirty="0" smtClean="0">
                <a:ln w="1905"/>
                <a:effectLst>
                  <a:innerShdw blurRad="69850" dist="43180" dir="5400000">
                    <a:srgbClr val="000000">
                      <a:alpha val="65000"/>
                    </a:srgbClr>
                  </a:innerShdw>
                </a:effectLst>
                <a:latin typeface="Arial" pitchFamily="34" charset="0"/>
                <a:cs typeface="Arial" pitchFamily="34" charset="0"/>
              </a:rPr>
              <a:t>– це </a:t>
            </a:r>
            <a:r>
              <a:rPr lang="uk-UA" sz="3600" b="1" dirty="0">
                <a:ln w="1905"/>
                <a:effectLst>
                  <a:innerShdw blurRad="69850" dist="43180" dir="5400000">
                    <a:srgbClr val="000000">
                      <a:alpha val="65000"/>
                    </a:srgbClr>
                  </a:innerShdw>
                </a:effectLst>
                <a:latin typeface="Arial" pitchFamily="34" charset="0"/>
                <a:cs typeface="Arial" pitchFamily="34" charset="0"/>
              </a:rPr>
              <a:t>вміння </a:t>
            </a:r>
            <a:r>
              <a:rPr lang="uk-UA" sz="3600" b="1" dirty="0" smtClean="0">
                <a:ln w="1905"/>
                <a:effectLst>
                  <a:innerShdw blurRad="69850" dist="43180" dir="5400000">
                    <a:srgbClr val="000000">
                      <a:alpha val="65000"/>
                    </a:srgbClr>
                  </a:innerShdw>
                </a:effectLst>
                <a:latin typeface="Arial" pitchFamily="34" charset="0"/>
                <a:cs typeface="Arial" pitchFamily="34" charset="0"/>
              </a:rPr>
              <a:t>кодувати великий обсяг інформації</a:t>
            </a:r>
            <a:r>
              <a:rPr lang="uk-UA" sz="3600" b="1" dirty="0">
                <a:ln w="1905"/>
                <a:effectLst>
                  <a:innerShdw blurRad="69850" dist="43180" dir="5400000">
                    <a:srgbClr val="000000">
                      <a:alpha val="65000"/>
                    </a:srgbClr>
                  </a:innerShdw>
                </a:effectLst>
                <a:latin typeface="Arial" pitchFamily="34" charset="0"/>
                <a:cs typeface="Arial" pitchFamily="34" charset="0"/>
              </a:rPr>
              <a:t>, </a:t>
            </a:r>
            <a:r>
              <a:rPr lang="uk-UA" sz="3600" b="1" dirty="0" smtClean="0">
                <a:ln w="1905"/>
                <a:effectLst>
                  <a:innerShdw blurRad="69850" dist="43180" dir="5400000">
                    <a:srgbClr val="000000">
                      <a:alpha val="65000"/>
                    </a:srgbClr>
                  </a:innerShdw>
                </a:effectLst>
                <a:latin typeface="Arial" pitchFamily="34" charset="0"/>
                <a:cs typeface="Arial" pitchFamily="34" charset="0"/>
              </a:rPr>
              <a:t> вибудовувати </a:t>
            </a:r>
            <a:r>
              <a:rPr lang="uk-UA" sz="3600" b="1" dirty="0">
                <a:ln w="1905"/>
                <a:effectLst>
                  <a:innerShdw blurRad="69850" dist="43180" dir="5400000">
                    <a:srgbClr val="000000">
                      <a:alpha val="65000"/>
                    </a:srgbClr>
                  </a:innerShdw>
                </a:effectLst>
                <a:latin typeface="Arial" pitchFamily="34" charset="0"/>
                <a:cs typeface="Arial" pitchFamily="34" charset="0"/>
              </a:rPr>
              <a:t>логічні ланцюжки для </a:t>
            </a:r>
            <a:r>
              <a:rPr lang="uk-UA" sz="3600" b="1" dirty="0" smtClean="0">
                <a:ln w="1905"/>
                <a:effectLst>
                  <a:innerShdw blurRad="69850" dist="43180" dir="5400000">
                    <a:srgbClr val="000000">
                      <a:alpha val="65000"/>
                    </a:srgbClr>
                  </a:innerShdw>
                </a:effectLst>
                <a:latin typeface="Arial" pitchFamily="34" charset="0"/>
                <a:cs typeface="Arial" pitchFamily="34" charset="0"/>
              </a:rPr>
              <a:t>міркування</a:t>
            </a:r>
            <a:endParaRPr lang="ru-RU" sz="3600" b="1" dirty="0">
              <a:ln w="1905"/>
              <a:effectLst>
                <a:innerShdw blurRad="69850" dist="43180" dir="5400000">
                  <a:srgbClr val="000000">
                    <a:alpha val="65000"/>
                  </a:srgbClr>
                </a:innerShdw>
              </a:effectLst>
              <a:latin typeface="Arial" pitchFamily="34" charset="0"/>
              <a:cs typeface="Arial" pitchFamily="34" charset="0"/>
            </a:endParaRPr>
          </a:p>
        </p:txBody>
      </p:sp>
      <p:pic>
        <p:nvPicPr>
          <p:cNvPr id="7" name="Picture 2" descr="C:\Users\Пользователь\Downloads\241980384.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31640" y="5301208"/>
            <a:ext cx="1877890" cy="14632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8039969"/>
      </p:ext>
    </p:extLst>
  </p:cSld>
  <p:clrMapOvr>
    <a:masterClrMapping/>
  </p:clrMapOvr>
  <p:transition spd="med">
    <p:pull/>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graphicFrame>
        <p:nvGraphicFramePr>
          <p:cNvPr id="8" name="Содержимое 7"/>
          <p:cNvGraphicFramePr>
            <a:graphicFrameLocks noGrp="1"/>
          </p:cNvGraphicFramePr>
          <p:nvPr>
            <p:ph sz="quarter" idx="1"/>
          </p:nvPr>
        </p:nvGraphicFramePr>
        <p:xfrm>
          <a:off x="914400" y="3386884"/>
          <a:ext cx="7772401" cy="693831"/>
        </p:xfrm>
        <a:graphic>
          <a:graphicData uri="http://schemas.openxmlformats.org/drawingml/2006/table">
            <a:tbl>
              <a:tblPr/>
              <a:tblGrid>
                <a:gridCol w="1397261"/>
                <a:gridCol w="388247"/>
                <a:gridCol w="1133808"/>
                <a:gridCol w="388247"/>
                <a:gridCol w="1303400"/>
                <a:gridCol w="388247"/>
                <a:gridCol w="1251136"/>
                <a:gridCol w="388247"/>
                <a:gridCol w="1133808"/>
              </a:tblGrid>
              <a:tr h="693831">
                <a:tc>
                  <a:txBody>
                    <a:bodyPr/>
                    <a:lstStyle/>
                    <a:p>
                      <a:pPr>
                        <a:spcAft>
                          <a:spcPts val="0"/>
                        </a:spcAft>
                        <a:tabLst>
                          <a:tab pos="1266825" algn="l"/>
                        </a:tabLst>
                      </a:pPr>
                      <a:r>
                        <a:rPr lang="uk-UA" sz="1800">
                          <a:latin typeface="Times New Roman"/>
                          <a:ea typeface="Times New Roman"/>
                        </a:rPr>
                        <a:t>      Утома</a:t>
                      </a:r>
                      <a:endParaRPr lang="ru-RU" sz="1000">
                        <a:latin typeface="Times New Roman"/>
                        <a:ea typeface="Times New Roman"/>
                      </a:endParaRPr>
                    </a:p>
                  </a:txBody>
                  <a:tcPr marL="57597" marR="57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uk-UA" sz="2200" b="1" i="1">
                          <a:latin typeface="Times New Roman"/>
                          <a:ea typeface="Times New Roman"/>
                        </a:rPr>
                        <a:t>→</a:t>
                      </a:r>
                      <a:endParaRPr lang="ru-RU" sz="1000">
                        <a:latin typeface="Times New Roman"/>
                        <a:ea typeface="Times New Roman"/>
                      </a:endParaRPr>
                    </a:p>
                  </a:txBody>
                  <a:tcPr marL="57597" marR="57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spcAft>
                          <a:spcPts val="0"/>
                        </a:spcAft>
                      </a:pPr>
                      <a:r>
                        <a:rPr lang="uk-UA" sz="1800">
                          <a:latin typeface="Times New Roman"/>
                          <a:ea typeface="Times New Roman"/>
                        </a:rPr>
                        <a:t> Депресія</a:t>
                      </a:r>
                      <a:endParaRPr lang="ru-RU" sz="1000">
                        <a:latin typeface="Times New Roman"/>
                        <a:ea typeface="Times New Roman"/>
                      </a:endParaRPr>
                    </a:p>
                  </a:txBody>
                  <a:tcPr marL="57597" marR="57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uk-UA" sz="2200" b="1" i="1">
                          <a:latin typeface="Times New Roman"/>
                          <a:ea typeface="Times New Roman"/>
                        </a:rPr>
                        <a:t>→</a:t>
                      </a:r>
                      <a:endParaRPr lang="ru-RU" sz="1000">
                        <a:latin typeface="Times New Roman"/>
                        <a:ea typeface="Times New Roman"/>
                      </a:endParaRPr>
                    </a:p>
                  </a:txBody>
                  <a:tcPr marL="57597" marR="57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spcAft>
                          <a:spcPts val="0"/>
                        </a:spcAft>
                      </a:pPr>
                      <a:r>
                        <a:rPr lang="uk-UA" sz="1800">
                          <a:latin typeface="Times New Roman"/>
                          <a:ea typeface="Times New Roman"/>
                        </a:rPr>
                        <a:t>     Стрес</a:t>
                      </a:r>
                      <a:endParaRPr lang="ru-RU" sz="1000">
                        <a:latin typeface="Times New Roman"/>
                        <a:ea typeface="Times New Roman"/>
                      </a:endParaRPr>
                    </a:p>
                  </a:txBody>
                  <a:tcPr marL="57597" marR="57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uk-UA" sz="2200" b="1" i="1">
                          <a:latin typeface="Times New Roman"/>
                          <a:ea typeface="Times New Roman"/>
                        </a:rPr>
                        <a:t>→</a:t>
                      </a:r>
                      <a:endParaRPr lang="ru-RU" sz="1000">
                        <a:latin typeface="Times New Roman"/>
                        <a:ea typeface="Times New Roman"/>
                      </a:endParaRPr>
                    </a:p>
                  </a:txBody>
                  <a:tcPr marL="57597" marR="57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spcAft>
                          <a:spcPts val="0"/>
                        </a:spcAft>
                      </a:pPr>
                      <a:r>
                        <a:rPr lang="uk-UA" sz="1800">
                          <a:latin typeface="Times New Roman"/>
                          <a:ea typeface="Times New Roman"/>
                        </a:rPr>
                        <a:t>Інтермеццо</a:t>
                      </a:r>
                      <a:endParaRPr lang="ru-RU" sz="1000">
                        <a:latin typeface="Times New Roman"/>
                        <a:ea typeface="Times New Roman"/>
                      </a:endParaRPr>
                    </a:p>
                  </a:txBody>
                  <a:tcPr marL="57597" marR="57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uk-UA" sz="2200" b="1" i="1">
                          <a:latin typeface="Times New Roman"/>
                          <a:ea typeface="Times New Roman"/>
                        </a:rPr>
                        <a:t>→</a:t>
                      </a:r>
                      <a:endParaRPr lang="ru-RU" sz="1000">
                        <a:latin typeface="Times New Roman"/>
                        <a:ea typeface="Times New Roman"/>
                      </a:endParaRPr>
                    </a:p>
                  </a:txBody>
                  <a:tcPr marL="57597" marR="57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spcAft>
                          <a:spcPts val="0"/>
                        </a:spcAft>
                      </a:pPr>
                      <a:r>
                        <a:rPr lang="uk-UA" sz="1800" dirty="0">
                          <a:latin typeface="Times New Roman"/>
                          <a:ea typeface="Times New Roman"/>
                        </a:rPr>
                        <a:t>Зцілення</a:t>
                      </a:r>
                      <a:endParaRPr lang="ru-RU" sz="1000" dirty="0">
                        <a:latin typeface="Times New Roman"/>
                        <a:ea typeface="Times New Roman"/>
                      </a:endParaRPr>
                    </a:p>
                  </a:txBody>
                  <a:tcPr marL="57597" marR="57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4098" name="Picture 2" descr="D:\фони\шаблони\GreenShineSlidePrew.jpg"/>
          <p:cNvPicPr>
            <a:picLocks noChangeAspect="1" noChangeArrowheads="1"/>
          </p:cNvPicPr>
          <p:nvPr/>
        </p:nvPicPr>
        <p:blipFill>
          <a:blip r:embed="rId2" cstate="print">
            <a:extLst>
              <a:ext uri="{BEBA8EAE-BF5A-486C-A8C5-ECC9F3942E4B}">
                <a14:imgProps xmlns:a14="http://schemas.microsoft.com/office/drawing/2010/main">
                  <a14:imgLayer r:embed="rId3">
                    <a14:imgEffect>
                      <a14:colorTemperature colorTemp="11200"/>
                    </a14:imgEffect>
                    <a14:imgEffect>
                      <a14:saturation sat="66000"/>
                    </a14:imgEffect>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32" y="24"/>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1000100" y="928670"/>
            <a:ext cx="7416824" cy="369332"/>
          </a:xfrm>
          <a:prstGeom prst="rect">
            <a:avLst/>
          </a:prstGeom>
        </p:spPr>
        <p:txBody>
          <a:bodyPr wrap="square">
            <a:spAutoFit/>
          </a:bodyPr>
          <a:lstStyle/>
          <a:p>
            <a:pPr>
              <a:defRPr/>
            </a:pPr>
            <a:r>
              <a:rPr lang="uk-UA" b="1" dirty="0">
                <a:solidFill>
                  <a:srgbClr val="C00000"/>
                </a:solidFill>
                <a:latin typeface="Arial" pitchFamily="34" charset="0"/>
                <a:cs typeface="Arial" pitchFamily="34" charset="0"/>
              </a:rPr>
              <a:t> </a:t>
            </a:r>
            <a:r>
              <a:rPr lang="uk-UA" b="1" dirty="0" smtClean="0">
                <a:solidFill>
                  <a:srgbClr val="C00000"/>
                </a:solidFill>
                <a:latin typeface="Arial" pitchFamily="34" charset="0"/>
                <a:cs typeface="Arial" pitchFamily="34" charset="0"/>
              </a:rPr>
              <a:t>                               </a:t>
            </a:r>
            <a:endParaRPr lang="ru-RU" b="1" dirty="0">
              <a:solidFill>
                <a:srgbClr val="006600"/>
              </a:solidFill>
              <a:latin typeface="Arial" pitchFamily="34" charset="0"/>
              <a:cs typeface="Arial" pitchFamily="34" charset="0"/>
            </a:endParaRPr>
          </a:p>
        </p:txBody>
      </p:sp>
      <p:sp>
        <p:nvSpPr>
          <p:cNvPr id="6" name="Прямоугольник 5"/>
          <p:cNvSpPr/>
          <p:nvPr/>
        </p:nvSpPr>
        <p:spPr>
          <a:xfrm>
            <a:off x="827584" y="3140968"/>
            <a:ext cx="8424936" cy="523220"/>
          </a:xfrm>
          <a:prstGeom prst="rect">
            <a:avLst/>
          </a:prstGeom>
        </p:spPr>
        <p:txBody>
          <a:bodyPr wrap="square">
            <a:spAutoFit/>
          </a:bodyPr>
          <a:lstStyle/>
          <a:p>
            <a:pPr>
              <a:defRPr/>
            </a:pPr>
            <a:r>
              <a:rPr lang="uk-UA" sz="2800" b="1" dirty="0">
                <a:solidFill>
                  <a:schemeClr val="accent1">
                    <a:lumMod val="75000"/>
                  </a:schemeClr>
                </a:solidFill>
                <a:latin typeface="Arial" pitchFamily="34" charset="0"/>
                <a:cs typeface="Arial" pitchFamily="34" charset="0"/>
              </a:rPr>
              <a:t>  </a:t>
            </a:r>
            <a:r>
              <a:rPr lang="uk-UA" sz="2800" b="1" dirty="0" smtClean="0">
                <a:solidFill>
                  <a:schemeClr val="accent1">
                    <a:lumMod val="75000"/>
                  </a:schemeClr>
                </a:solidFill>
                <a:latin typeface="Arial" pitchFamily="34" charset="0"/>
                <a:cs typeface="Arial" pitchFamily="34" charset="0"/>
              </a:rPr>
              <a:t>              </a:t>
            </a:r>
            <a:endParaRPr lang="uk-UA" b="1" dirty="0" smtClean="0">
              <a:solidFill>
                <a:srgbClr val="006600"/>
              </a:solidFill>
              <a:latin typeface="Arial" pitchFamily="34" charset="0"/>
              <a:cs typeface="Arial" pitchFamily="34" charset="0"/>
            </a:endParaRPr>
          </a:p>
        </p:txBody>
      </p:sp>
      <p:sp>
        <p:nvSpPr>
          <p:cNvPr id="32769" name="Rectangle 1"/>
          <p:cNvSpPr>
            <a:spLocks noChangeArrowheads="1"/>
          </p:cNvSpPr>
          <p:nvPr/>
        </p:nvSpPr>
        <p:spPr bwMode="auto">
          <a:xfrm>
            <a:off x="467544" y="79177"/>
            <a:ext cx="184731" cy="129266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2095500" algn="l"/>
              </a:tabLst>
            </a:pPr>
            <a:endParaRPr kumimoji="0" lang="uk-UA" sz="2600" b="1" i="1" u="none" strike="noStrike" cap="none" normalizeH="0" baseline="0" dirty="0" smtClean="0">
              <a:ln>
                <a:noFill/>
              </a:ln>
              <a:solidFill>
                <a:schemeClr val="tx1"/>
              </a:solidFill>
              <a:effectLst/>
              <a:latin typeface="Arial" pitchFamily="34" charset="0"/>
              <a:ea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tab pos="2095500" algn="l"/>
              </a:tabLst>
            </a:pPr>
            <a:endParaRPr lang="uk-UA" sz="2600" b="1" i="1" dirty="0" smtClean="0">
              <a:latin typeface="Arial" pitchFamily="34" charset="0"/>
              <a:ea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tab pos="2095500" algn="l"/>
              </a:tabLst>
            </a:pPr>
            <a:endParaRPr kumimoji="0" lang="uk-UA" sz="2600" b="1" i="1" u="none" strike="noStrike" cap="none" normalizeH="0" baseline="0" dirty="0" smtClean="0">
              <a:ln>
                <a:noFill/>
              </a:ln>
              <a:solidFill>
                <a:schemeClr val="tx1"/>
              </a:solidFill>
              <a:effectLst/>
              <a:latin typeface="Arial" pitchFamily="34" charset="0"/>
              <a:ea typeface="Times New Roman" pitchFamily="18" charset="0"/>
            </a:endParaRPr>
          </a:p>
        </p:txBody>
      </p:sp>
      <p:sp>
        <p:nvSpPr>
          <p:cNvPr id="10" name="Прямоугольник 9"/>
          <p:cNvSpPr/>
          <p:nvPr/>
        </p:nvSpPr>
        <p:spPr>
          <a:xfrm>
            <a:off x="1071538" y="1357298"/>
            <a:ext cx="7786742" cy="4339650"/>
          </a:xfrm>
          <a:prstGeom prst="rect">
            <a:avLst/>
          </a:prstGeom>
        </p:spPr>
        <p:txBody>
          <a:bodyPr wrap="square">
            <a:spAutoFit/>
          </a:bodyPr>
          <a:lstStyle/>
          <a:p>
            <a:pPr algn="just"/>
            <a:endParaRPr lang="uk-UA" sz="2400" dirty="0" smtClean="0"/>
          </a:p>
          <a:p>
            <a:pPr algn="ctr"/>
            <a:r>
              <a:rPr lang="uk-UA" sz="2800" dirty="0" smtClean="0">
                <a:latin typeface="Georgia" pitchFamily="18" charset="0"/>
              </a:rPr>
              <a:t>можливість уникати протиріччя між необхідністю постійно збільшувати обсяг освітньої інформації і навчальними можливостями учнів, уникненні роздрібнення навчального матеріалу, з’єднанні елементів навчання в одне, забезпеченні глибокого й міцного засвоєння знань учнями, поєднанні навчання й виховання. </a:t>
            </a:r>
            <a:endParaRPr lang="ru-RU" sz="2800" dirty="0">
              <a:latin typeface="Georgia" pitchFamily="18" charset="0"/>
            </a:endParaRPr>
          </a:p>
        </p:txBody>
      </p:sp>
      <p:sp>
        <p:nvSpPr>
          <p:cNvPr id="11" name="TextBox 10"/>
          <p:cNvSpPr txBox="1"/>
          <p:nvPr/>
        </p:nvSpPr>
        <p:spPr>
          <a:xfrm>
            <a:off x="1428728" y="500042"/>
            <a:ext cx="7072362" cy="1754326"/>
          </a:xfrm>
          <a:prstGeom prst="rect">
            <a:avLst/>
          </a:prstGeom>
          <a:noFill/>
        </p:spPr>
        <p:txBody>
          <a:bodyPr wrap="square" rtlCol="0">
            <a:spAutoFit/>
          </a:bodyPr>
          <a:lstStyle/>
          <a:p>
            <a:pPr algn="ctr"/>
            <a:r>
              <a:rPr lang="uk-UA" sz="3600" b="1" i="1" dirty="0" smtClean="0">
                <a:solidFill>
                  <a:srgbClr val="003300"/>
                </a:solidFill>
                <a:effectLst>
                  <a:outerShdw blurRad="38100" dist="38100" dir="2700000" algn="tl">
                    <a:srgbClr val="000000">
                      <a:alpha val="43137"/>
                    </a:srgbClr>
                  </a:outerShdw>
                </a:effectLst>
                <a:latin typeface="Georgia" pitchFamily="18" charset="0"/>
              </a:rPr>
              <a:t>Ефективність використання фреймів – </a:t>
            </a:r>
          </a:p>
          <a:p>
            <a:pPr algn="ctr"/>
            <a:endParaRPr lang="ru-RU" sz="3600" b="1" i="1" dirty="0">
              <a:solidFill>
                <a:srgbClr val="003300"/>
              </a:solidFill>
              <a:effectLst>
                <a:outerShdw blurRad="38100" dist="38100" dir="2700000" algn="tl">
                  <a:srgbClr val="000000">
                    <a:alpha val="43137"/>
                  </a:srgbClr>
                </a:outerShdw>
              </a:effectLst>
              <a:latin typeface="Georgia" pitchFamily="18" charset="0"/>
            </a:endParaRPr>
          </a:p>
        </p:txBody>
      </p:sp>
    </p:spTree>
    <p:extLst>
      <p:ext uri="{BB962C8B-B14F-4D97-AF65-F5344CB8AC3E}">
        <p14:creationId xmlns:p14="http://schemas.microsoft.com/office/powerpoint/2010/main" val="920605330"/>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0" y="-594"/>
            <a:ext cx="9144793" cy="6858594"/>
          </a:xfrm>
          <a:prstGeom prst="rect">
            <a:avLst/>
          </a:prstGeom>
        </p:spPr>
      </p:pic>
      <p:sp>
        <p:nvSpPr>
          <p:cNvPr id="2" name="Заголовок 1"/>
          <p:cNvSpPr>
            <a:spLocks noGrp="1"/>
          </p:cNvSpPr>
          <p:nvPr>
            <p:ph type="title"/>
          </p:nvPr>
        </p:nvSpPr>
        <p:spPr/>
        <p:txBody>
          <a:bodyPr>
            <a:normAutofit fontScale="90000"/>
          </a:bodyPr>
          <a:lstStyle/>
          <a:p>
            <a:pPr algn="ctr"/>
            <a:r>
              <a:rPr lang="uk-UA" b="1" i="1" dirty="0" smtClean="0">
                <a:solidFill>
                  <a:srgbClr val="003300"/>
                </a:solidFill>
                <a:latin typeface="+mn-lt"/>
              </a:rPr>
              <a:t>Фрейм </a:t>
            </a:r>
            <a:br>
              <a:rPr lang="uk-UA" b="1" i="1" dirty="0" smtClean="0">
                <a:solidFill>
                  <a:srgbClr val="003300"/>
                </a:solidFill>
                <a:latin typeface="+mn-lt"/>
              </a:rPr>
            </a:br>
            <a:r>
              <a:rPr lang="uk-UA" b="1" i="1" dirty="0" smtClean="0">
                <a:solidFill>
                  <a:srgbClr val="003300"/>
                </a:solidFill>
                <a:latin typeface="+mn-lt"/>
              </a:rPr>
              <a:t>“ Іменник  як  частина  мови ”</a:t>
            </a:r>
            <a:endParaRPr lang="uk-UA" b="1" i="1" dirty="0">
              <a:solidFill>
                <a:srgbClr val="003300"/>
              </a:solidFill>
              <a:latin typeface="+mn-lt"/>
            </a:endParaRPr>
          </a:p>
        </p:txBody>
      </p:sp>
      <p:sp>
        <p:nvSpPr>
          <p:cNvPr id="5" name="TextBox 4"/>
          <p:cNvSpPr txBox="1"/>
          <p:nvPr/>
        </p:nvSpPr>
        <p:spPr>
          <a:xfrm>
            <a:off x="2555776" y="2060848"/>
            <a:ext cx="4968552" cy="1569660"/>
          </a:xfrm>
          <a:prstGeom prst="rect">
            <a:avLst/>
          </a:prstGeom>
          <a:noFill/>
        </p:spPr>
        <p:txBody>
          <a:bodyPr wrap="square" rtlCol="0">
            <a:spAutoFit/>
          </a:bodyPr>
          <a:lstStyle/>
          <a:p>
            <a:pPr algn="ctr"/>
            <a:endParaRPr lang="uk-UA" sz="9600" dirty="0">
              <a:solidFill>
                <a:schemeClr val="accent2"/>
              </a:solidFill>
            </a:endParaRPr>
          </a:p>
        </p:txBody>
      </p:sp>
      <p:sp>
        <p:nvSpPr>
          <p:cNvPr id="10" name="Выноска с четырьмя стрелками 9"/>
          <p:cNvSpPr/>
          <p:nvPr/>
        </p:nvSpPr>
        <p:spPr>
          <a:xfrm rot="3143718">
            <a:off x="4041661" y="2760716"/>
            <a:ext cx="1403116" cy="1515647"/>
          </a:xfrm>
          <a:prstGeom prst="quadArrowCallout">
            <a:avLst>
              <a:gd name="adj1" fmla="val 25302"/>
              <a:gd name="adj2" fmla="val 18512"/>
              <a:gd name="adj3" fmla="val 28901"/>
              <a:gd name="adj4" fmla="val 25302"/>
            </a:avLst>
          </a:prstGeom>
          <a:gradFill>
            <a:gsLst>
              <a:gs pos="0">
                <a:srgbClr val="E0FFC1"/>
              </a:gs>
              <a:gs pos="50000">
                <a:srgbClr val="CCFF99"/>
              </a:gs>
              <a:gs pos="100000">
                <a:srgbClr val="003300"/>
              </a:gs>
            </a:gsLst>
            <a:path path="circle">
              <a:fillToRect l="50000" t="50000" r="50000" b="50000"/>
            </a:path>
          </a:gradFill>
          <a:ln w="34925">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useBgFill="1">
        <p:nvSpPr>
          <p:cNvPr id="14" name="Скругленный прямоугольник 13"/>
          <p:cNvSpPr/>
          <p:nvPr/>
        </p:nvSpPr>
        <p:spPr>
          <a:xfrm>
            <a:off x="642910" y="2643182"/>
            <a:ext cx="2357454" cy="1357322"/>
          </a:xfrm>
          <a:prstGeom prst="roundRect">
            <a:avLst/>
          </a:prstGeom>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Arial" pitchFamily="34" charset="0"/>
              <a:buChar char="•"/>
            </a:pPr>
            <a:r>
              <a:rPr lang="uk-UA" dirty="0" smtClean="0">
                <a:solidFill>
                  <a:srgbClr val="003300"/>
                </a:solidFill>
              </a:rPr>
              <a:t> Самостійна частина мови;</a:t>
            </a:r>
          </a:p>
          <a:p>
            <a:pPr>
              <a:buFont typeface="Arial" pitchFamily="34" charset="0"/>
              <a:buChar char="•"/>
            </a:pPr>
            <a:r>
              <a:rPr lang="uk-UA" dirty="0" smtClean="0">
                <a:solidFill>
                  <a:srgbClr val="003300"/>
                </a:solidFill>
              </a:rPr>
              <a:t>вказує на предмет;</a:t>
            </a:r>
          </a:p>
          <a:p>
            <a:pPr>
              <a:buFont typeface="Arial" pitchFamily="34" charset="0"/>
              <a:buChar char="•"/>
            </a:pPr>
            <a:r>
              <a:rPr lang="uk-UA" dirty="0" smtClean="0">
                <a:solidFill>
                  <a:srgbClr val="003300"/>
                </a:solidFill>
              </a:rPr>
              <a:t>питання хто? що?</a:t>
            </a:r>
            <a:endParaRPr lang="ru-RU" dirty="0"/>
          </a:p>
        </p:txBody>
      </p:sp>
      <p:sp>
        <p:nvSpPr>
          <p:cNvPr id="16" name="Скругленный прямоугольник 15"/>
          <p:cNvSpPr/>
          <p:nvPr/>
        </p:nvSpPr>
        <p:spPr>
          <a:xfrm>
            <a:off x="642910" y="5214950"/>
            <a:ext cx="2258568" cy="1463040"/>
          </a:xfrm>
          <a:prstGeom prst="roundRect">
            <a:avLst>
              <a:gd name="adj" fmla="val 10000"/>
            </a:avLst>
          </a:prstGeom>
          <a:ln>
            <a:solidFill>
              <a:srgbClr val="006600"/>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pPr>
              <a:buFont typeface="Arial" pitchFamily="34" charset="0"/>
              <a:buChar char="•"/>
            </a:pPr>
            <a:r>
              <a:rPr lang="uk-UA" dirty="0" smtClean="0"/>
              <a:t>Рід;</a:t>
            </a:r>
          </a:p>
          <a:p>
            <a:pPr>
              <a:buFont typeface="Arial" pitchFamily="34" charset="0"/>
              <a:buChar char="•"/>
            </a:pPr>
            <a:r>
              <a:rPr lang="uk-UA" dirty="0" smtClean="0"/>
              <a:t>число;</a:t>
            </a:r>
          </a:p>
          <a:p>
            <a:pPr>
              <a:buFont typeface="Arial" pitchFamily="34" charset="0"/>
              <a:buChar char="•"/>
            </a:pPr>
            <a:r>
              <a:rPr lang="uk-UA" dirty="0" smtClean="0"/>
              <a:t>відміна;</a:t>
            </a:r>
          </a:p>
          <a:p>
            <a:pPr>
              <a:buFont typeface="Arial" pitchFamily="34" charset="0"/>
              <a:buChar char="•"/>
            </a:pPr>
            <a:r>
              <a:rPr lang="uk-UA" dirty="0" smtClean="0"/>
              <a:t>відмінок</a:t>
            </a:r>
            <a:endParaRPr lang="ru-RU" dirty="0"/>
          </a:p>
        </p:txBody>
      </p:sp>
      <p:sp>
        <p:nvSpPr>
          <p:cNvPr id="21" name="Скругленный прямоугольник 20"/>
          <p:cNvSpPr/>
          <p:nvPr/>
        </p:nvSpPr>
        <p:spPr>
          <a:xfrm>
            <a:off x="6572264" y="2714620"/>
            <a:ext cx="2357454" cy="1285884"/>
          </a:xfrm>
          <a:prstGeom prst="roundRect">
            <a:avLst>
              <a:gd name="adj" fmla="val 10000"/>
            </a:avLst>
          </a:prstGeom>
          <a:ln>
            <a:solidFill>
              <a:srgbClr val="006600"/>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pPr>
              <a:buFont typeface="Arial" pitchFamily="34" charset="0"/>
              <a:buChar char="•"/>
            </a:pPr>
            <a:endParaRPr lang="uk-UA" dirty="0" smtClean="0"/>
          </a:p>
          <a:p>
            <a:pPr algn="ctr">
              <a:buFont typeface="Arial" pitchFamily="34" charset="0"/>
              <a:buChar char="•"/>
            </a:pPr>
            <a:r>
              <a:rPr lang="uk-UA" dirty="0" smtClean="0"/>
              <a:t>Істота чи неістота ;</a:t>
            </a:r>
          </a:p>
          <a:p>
            <a:pPr>
              <a:buFont typeface="Arial" pitchFamily="34" charset="0"/>
              <a:buChar char="•"/>
            </a:pPr>
            <a:r>
              <a:rPr lang="uk-UA" dirty="0" smtClean="0"/>
              <a:t>власна чи загальна назва</a:t>
            </a:r>
          </a:p>
        </p:txBody>
      </p:sp>
      <p:sp>
        <p:nvSpPr>
          <p:cNvPr id="12" name="Облако 11"/>
          <p:cNvSpPr/>
          <p:nvPr/>
        </p:nvSpPr>
        <p:spPr>
          <a:xfrm rot="1419798">
            <a:off x="2087983" y="1547005"/>
            <a:ext cx="2357454" cy="1643074"/>
          </a:xfrm>
          <a:prstGeom prst="cloud">
            <a:avLst/>
          </a:prstGeom>
          <a:gradFill flip="none" rotWithShape="1">
            <a:gsLst>
              <a:gs pos="0">
                <a:srgbClr val="E0FFC1"/>
              </a:gs>
              <a:gs pos="50000">
                <a:srgbClr val="CCFF99"/>
              </a:gs>
              <a:gs pos="100000">
                <a:srgbClr val="003300"/>
              </a:gs>
            </a:gsLst>
            <a:path path="circle">
              <a:fillToRect l="50000" t="50000" r="50000" b="50000"/>
            </a:path>
            <a:tileRect/>
          </a:gradFill>
          <a:ln w="28575">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003300"/>
              </a:solidFill>
            </a:endParaRPr>
          </a:p>
        </p:txBody>
      </p:sp>
      <p:sp>
        <p:nvSpPr>
          <p:cNvPr id="22" name="Скругленный прямоугольник 21"/>
          <p:cNvSpPr/>
          <p:nvPr/>
        </p:nvSpPr>
        <p:spPr>
          <a:xfrm>
            <a:off x="6643702" y="5214950"/>
            <a:ext cx="2357454" cy="1463040"/>
          </a:xfrm>
          <a:prstGeom prst="roundRect">
            <a:avLst>
              <a:gd name="adj" fmla="val 10000"/>
            </a:avLst>
          </a:prstGeom>
          <a:ln>
            <a:solidFill>
              <a:srgbClr val="006600"/>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pPr>
              <a:buFont typeface="Arial" pitchFamily="34" charset="0"/>
              <a:buChar char="•"/>
            </a:pPr>
            <a:r>
              <a:rPr lang="uk-UA" dirty="0" smtClean="0"/>
              <a:t>Підмет;</a:t>
            </a:r>
          </a:p>
          <a:p>
            <a:pPr>
              <a:buFont typeface="Arial" pitchFamily="34" charset="0"/>
              <a:buChar char="•"/>
            </a:pPr>
            <a:r>
              <a:rPr lang="uk-UA" dirty="0" smtClean="0"/>
              <a:t>присудок;</a:t>
            </a:r>
          </a:p>
          <a:p>
            <a:pPr>
              <a:buFont typeface="Arial" pitchFamily="34" charset="0"/>
              <a:buChar char="•"/>
            </a:pPr>
            <a:r>
              <a:rPr lang="uk-UA" dirty="0" smtClean="0"/>
              <a:t>додаток;</a:t>
            </a:r>
          </a:p>
          <a:p>
            <a:pPr>
              <a:buFont typeface="Arial" pitchFamily="34" charset="0"/>
              <a:buChar char="•"/>
            </a:pPr>
            <a:r>
              <a:rPr lang="uk-UA" dirty="0" smtClean="0"/>
              <a:t>означення;</a:t>
            </a:r>
          </a:p>
          <a:p>
            <a:pPr>
              <a:buFont typeface="Arial" pitchFamily="34" charset="0"/>
              <a:buChar char="•"/>
            </a:pPr>
            <a:r>
              <a:rPr lang="uk-UA" dirty="0" smtClean="0"/>
              <a:t>обставина</a:t>
            </a:r>
            <a:endParaRPr lang="ru-RU" dirty="0"/>
          </a:p>
        </p:txBody>
      </p:sp>
      <p:sp>
        <p:nvSpPr>
          <p:cNvPr id="28" name="TextBox 27"/>
          <p:cNvSpPr txBox="1"/>
          <p:nvPr/>
        </p:nvSpPr>
        <p:spPr>
          <a:xfrm>
            <a:off x="2357422" y="2143116"/>
            <a:ext cx="1928826" cy="369332"/>
          </a:xfrm>
          <a:prstGeom prst="rect">
            <a:avLst/>
          </a:prstGeom>
          <a:noFill/>
        </p:spPr>
        <p:txBody>
          <a:bodyPr wrap="square" rtlCol="0">
            <a:spAutoFit/>
          </a:bodyPr>
          <a:lstStyle/>
          <a:p>
            <a:pPr algn="ctr"/>
            <a:r>
              <a:rPr lang="uk-UA" b="1" dirty="0" smtClean="0">
                <a:solidFill>
                  <a:srgbClr val="003300"/>
                </a:solidFill>
                <a:effectLst>
                  <a:outerShdw blurRad="38100" dist="38100" dir="2700000" algn="tl">
                    <a:srgbClr val="000000">
                      <a:alpha val="43137"/>
                    </a:srgbClr>
                  </a:outerShdw>
                </a:effectLst>
              </a:rPr>
              <a:t>Визначення </a:t>
            </a:r>
            <a:endParaRPr lang="ru-RU" b="1" dirty="0">
              <a:solidFill>
                <a:srgbClr val="003300"/>
              </a:solidFill>
              <a:effectLst>
                <a:outerShdw blurRad="38100" dist="38100" dir="2700000" algn="tl">
                  <a:srgbClr val="000000">
                    <a:alpha val="43137"/>
                  </a:srgbClr>
                </a:outerShdw>
              </a:effectLst>
            </a:endParaRPr>
          </a:p>
        </p:txBody>
      </p:sp>
      <p:sp>
        <p:nvSpPr>
          <p:cNvPr id="20" name="Облако 19"/>
          <p:cNvSpPr/>
          <p:nvPr/>
        </p:nvSpPr>
        <p:spPr>
          <a:xfrm rot="20582970">
            <a:off x="5188934" y="1522386"/>
            <a:ext cx="2357454" cy="1643074"/>
          </a:xfrm>
          <a:prstGeom prst="cloud">
            <a:avLst/>
          </a:prstGeom>
          <a:gradFill flip="none" rotWithShape="1">
            <a:gsLst>
              <a:gs pos="0">
                <a:srgbClr val="E0FFC1"/>
              </a:gs>
              <a:gs pos="50000">
                <a:srgbClr val="CCFF99"/>
              </a:gs>
              <a:gs pos="100000">
                <a:srgbClr val="003300"/>
              </a:gs>
            </a:gsLst>
            <a:path path="circle">
              <a:fillToRect l="50000" t="50000" r="50000" b="50000"/>
            </a:path>
            <a:tileRect/>
          </a:gradFill>
          <a:ln w="28575">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003300"/>
              </a:solidFill>
            </a:endParaRPr>
          </a:p>
        </p:txBody>
      </p:sp>
      <p:sp>
        <p:nvSpPr>
          <p:cNvPr id="23" name="TextBox 22"/>
          <p:cNvSpPr txBox="1"/>
          <p:nvPr/>
        </p:nvSpPr>
        <p:spPr>
          <a:xfrm>
            <a:off x="5357818" y="2000240"/>
            <a:ext cx="1928826" cy="646331"/>
          </a:xfrm>
          <a:prstGeom prst="rect">
            <a:avLst/>
          </a:prstGeom>
          <a:noFill/>
        </p:spPr>
        <p:txBody>
          <a:bodyPr wrap="square" rtlCol="0">
            <a:spAutoFit/>
          </a:bodyPr>
          <a:lstStyle/>
          <a:p>
            <a:pPr algn="ctr"/>
            <a:r>
              <a:rPr lang="uk-UA" b="1" dirty="0" smtClean="0">
                <a:solidFill>
                  <a:srgbClr val="003300"/>
                </a:solidFill>
                <a:effectLst>
                  <a:outerShdw blurRad="38100" dist="38100" dir="2700000" algn="tl">
                    <a:srgbClr val="000000">
                      <a:alpha val="43137"/>
                    </a:srgbClr>
                  </a:outerShdw>
                </a:effectLst>
              </a:rPr>
              <a:t>Лексичне значення </a:t>
            </a:r>
            <a:endParaRPr lang="ru-RU" b="1" dirty="0">
              <a:solidFill>
                <a:srgbClr val="003300"/>
              </a:solidFill>
              <a:effectLst>
                <a:outerShdw blurRad="38100" dist="38100" dir="2700000" algn="tl">
                  <a:srgbClr val="000000">
                    <a:alpha val="43137"/>
                  </a:srgbClr>
                </a:outerShdw>
              </a:effectLst>
            </a:endParaRPr>
          </a:p>
        </p:txBody>
      </p:sp>
      <p:sp>
        <p:nvSpPr>
          <p:cNvPr id="24" name="Облако 23"/>
          <p:cNvSpPr/>
          <p:nvPr/>
        </p:nvSpPr>
        <p:spPr>
          <a:xfrm rot="20565332">
            <a:off x="1976477" y="4027255"/>
            <a:ext cx="2357454" cy="1643074"/>
          </a:xfrm>
          <a:prstGeom prst="cloud">
            <a:avLst/>
          </a:prstGeom>
          <a:gradFill flip="none" rotWithShape="1">
            <a:gsLst>
              <a:gs pos="0">
                <a:srgbClr val="E0FFC1"/>
              </a:gs>
              <a:gs pos="50000">
                <a:srgbClr val="CCFF99"/>
              </a:gs>
              <a:gs pos="100000">
                <a:srgbClr val="003300"/>
              </a:gs>
            </a:gsLst>
            <a:path path="circle">
              <a:fillToRect l="50000" t="50000" r="50000" b="50000"/>
            </a:path>
            <a:tileRect/>
          </a:gradFill>
          <a:ln w="28575">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003300"/>
              </a:solidFill>
            </a:endParaRPr>
          </a:p>
        </p:txBody>
      </p:sp>
      <p:sp>
        <p:nvSpPr>
          <p:cNvPr id="29" name="Облако 28"/>
          <p:cNvSpPr/>
          <p:nvPr/>
        </p:nvSpPr>
        <p:spPr>
          <a:xfrm rot="1307940">
            <a:off x="4874063" y="3904458"/>
            <a:ext cx="2357454" cy="1643074"/>
          </a:xfrm>
          <a:prstGeom prst="cloud">
            <a:avLst/>
          </a:prstGeom>
          <a:gradFill flip="none" rotWithShape="1">
            <a:gsLst>
              <a:gs pos="0">
                <a:srgbClr val="E0FFC1"/>
              </a:gs>
              <a:gs pos="50000">
                <a:srgbClr val="CCFF99"/>
              </a:gs>
              <a:gs pos="100000">
                <a:srgbClr val="003300"/>
              </a:gs>
            </a:gsLst>
            <a:path path="circle">
              <a:fillToRect l="50000" t="50000" r="50000" b="50000"/>
            </a:path>
            <a:tileRect/>
          </a:gradFill>
          <a:ln w="28575">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003300"/>
              </a:solidFill>
            </a:endParaRPr>
          </a:p>
        </p:txBody>
      </p:sp>
      <p:sp>
        <p:nvSpPr>
          <p:cNvPr id="30" name="TextBox 29"/>
          <p:cNvSpPr txBox="1"/>
          <p:nvPr/>
        </p:nvSpPr>
        <p:spPr>
          <a:xfrm>
            <a:off x="5214942" y="4429132"/>
            <a:ext cx="1928826" cy="646331"/>
          </a:xfrm>
          <a:prstGeom prst="rect">
            <a:avLst/>
          </a:prstGeom>
          <a:noFill/>
        </p:spPr>
        <p:txBody>
          <a:bodyPr wrap="square" rtlCol="0">
            <a:spAutoFit/>
          </a:bodyPr>
          <a:lstStyle/>
          <a:p>
            <a:pPr algn="ctr"/>
            <a:r>
              <a:rPr lang="uk-UA" b="1" dirty="0" smtClean="0">
                <a:solidFill>
                  <a:srgbClr val="003300"/>
                </a:solidFill>
                <a:effectLst>
                  <a:outerShdw blurRad="38100" dist="38100" dir="2700000" algn="tl">
                    <a:srgbClr val="000000">
                      <a:alpha val="43137"/>
                    </a:srgbClr>
                  </a:outerShdw>
                </a:effectLst>
              </a:rPr>
              <a:t>Синтаксична роль </a:t>
            </a:r>
            <a:endParaRPr lang="ru-RU" b="1" dirty="0">
              <a:solidFill>
                <a:srgbClr val="003300"/>
              </a:solidFill>
              <a:effectLst>
                <a:outerShdw blurRad="38100" dist="38100" dir="2700000" algn="tl">
                  <a:srgbClr val="000000">
                    <a:alpha val="43137"/>
                  </a:srgbClr>
                </a:outerShdw>
              </a:effectLst>
            </a:endParaRPr>
          </a:p>
        </p:txBody>
      </p:sp>
      <p:sp>
        <p:nvSpPr>
          <p:cNvPr id="31" name="TextBox 30"/>
          <p:cNvSpPr txBox="1"/>
          <p:nvPr/>
        </p:nvSpPr>
        <p:spPr>
          <a:xfrm>
            <a:off x="2214546" y="4500570"/>
            <a:ext cx="1928826" cy="646331"/>
          </a:xfrm>
          <a:prstGeom prst="rect">
            <a:avLst/>
          </a:prstGeom>
          <a:noFill/>
        </p:spPr>
        <p:txBody>
          <a:bodyPr wrap="square" rtlCol="0">
            <a:spAutoFit/>
          </a:bodyPr>
          <a:lstStyle/>
          <a:p>
            <a:pPr algn="ctr"/>
            <a:r>
              <a:rPr lang="uk-UA" b="1" dirty="0" smtClean="0">
                <a:solidFill>
                  <a:srgbClr val="003300"/>
                </a:solidFill>
                <a:effectLst>
                  <a:outerShdw blurRad="38100" dist="38100" dir="2700000" algn="tl">
                    <a:srgbClr val="000000">
                      <a:alpha val="43137"/>
                    </a:srgbClr>
                  </a:outerShdw>
                </a:effectLst>
              </a:rPr>
              <a:t>Граматичне значення </a:t>
            </a:r>
            <a:endParaRPr lang="ru-RU" b="1" dirty="0">
              <a:solidFill>
                <a:srgbClr val="0033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77385413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wipe(down)">
                                      <p:cBhvr>
                                        <p:cTn id="13" dur="500"/>
                                        <p:tgtEl>
                                          <p:spTgt spid="28"/>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9" fill="hold" grpId="0" nodeType="click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additive="base">
                                        <p:cTn id="18" dur="500" fill="hold"/>
                                        <p:tgtEl>
                                          <p:spTgt spid="20"/>
                                        </p:tgtEl>
                                        <p:attrNameLst>
                                          <p:attrName>ppt_x</p:attrName>
                                        </p:attrNameLst>
                                      </p:cBhvr>
                                      <p:tavLst>
                                        <p:tav tm="0">
                                          <p:val>
                                            <p:strVal val="0-#ppt_w/2"/>
                                          </p:val>
                                        </p:tav>
                                        <p:tav tm="100000">
                                          <p:val>
                                            <p:strVal val="#ppt_x"/>
                                          </p:val>
                                        </p:tav>
                                      </p:tavLst>
                                    </p:anim>
                                    <p:anim calcmode="lin" valueType="num">
                                      <p:cBhvr additive="base">
                                        <p:cTn id="19" dur="500" fill="hold"/>
                                        <p:tgtEl>
                                          <p:spTgt spid="20"/>
                                        </p:tgtEl>
                                        <p:attrNameLst>
                                          <p:attrName>ppt_y</p:attrName>
                                        </p:attrNameLst>
                                      </p:cBhvr>
                                      <p:tavLst>
                                        <p:tav tm="0">
                                          <p:val>
                                            <p:strVal val="0-#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down)">
                                      <p:cBhvr>
                                        <p:cTn id="24" dur="500"/>
                                        <p:tgtEl>
                                          <p:spTgt spid="23"/>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9" fill="hold" grpId="0" nodeType="click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additive="base">
                                        <p:cTn id="29" dur="500" fill="hold"/>
                                        <p:tgtEl>
                                          <p:spTgt spid="24"/>
                                        </p:tgtEl>
                                        <p:attrNameLst>
                                          <p:attrName>ppt_x</p:attrName>
                                        </p:attrNameLst>
                                      </p:cBhvr>
                                      <p:tavLst>
                                        <p:tav tm="0">
                                          <p:val>
                                            <p:strVal val="0-#ppt_w/2"/>
                                          </p:val>
                                        </p:tav>
                                        <p:tav tm="100000">
                                          <p:val>
                                            <p:strVal val="#ppt_x"/>
                                          </p:val>
                                        </p:tav>
                                      </p:tavLst>
                                    </p:anim>
                                    <p:anim calcmode="lin" valueType="num">
                                      <p:cBhvr additive="base">
                                        <p:cTn id="30" dur="500" fill="hold"/>
                                        <p:tgtEl>
                                          <p:spTgt spid="24"/>
                                        </p:tgtEl>
                                        <p:attrNameLst>
                                          <p:attrName>ppt_y</p:attrName>
                                        </p:attrNameLst>
                                      </p:cBhvr>
                                      <p:tavLst>
                                        <p:tav tm="0">
                                          <p:val>
                                            <p:strVal val="0-#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wipe(down)">
                                      <p:cBhvr>
                                        <p:cTn id="35" dur="500"/>
                                        <p:tgtEl>
                                          <p:spTgt spid="31"/>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9" fill="hold" grpId="0" nodeType="clickEffect">
                                  <p:stCondLst>
                                    <p:cond delay="0"/>
                                  </p:stCondLst>
                                  <p:childTnLst>
                                    <p:set>
                                      <p:cBhvr>
                                        <p:cTn id="39" dur="1" fill="hold">
                                          <p:stCondLst>
                                            <p:cond delay="0"/>
                                          </p:stCondLst>
                                        </p:cTn>
                                        <p:tgtEl>
                                          <p:spTgt spid="29"/>
                                        </p:tgtEl>
                                        <p:attrNameLst>
                                          <p:attrName>style.visibility</p:attrName>
                                        </p:attrNameLst>
                                      </p:cBhvr>
                                      <p:to>
                                        <p:strVal val="visible"/>
                                      </p:to>
                                    </p:set>
                                    <p:anim calcmode="lin" valueType="num">
                                      <p:cBhvr additive="base">
                                        <p:cTn id="40" dur="500" fill="hold"/>
                                        <p:tgtEl>
                                          <p:spTgt spid="29"/>
                                        </p:tgtEl>
                                        <p:attrNameLst>
                                          <p:attrName>ppt_x</p:attrName>
                                        </p:attrNameLst>
                                      </p:cBhvr>
                                      <p:tavLst>
                                        <p:tav tm="0">
                                          <p:val>
                                            <p:strVal val="0-#ppt_w/2"/>
                                          </p:val>
                                        </p:tav>
                                        <p:tav tm="100000">
                                          <p:val>
                                            <p:strVal val="#ppt_x"/>
                                          </p:val>
                                        </p:tav>
                                      </p:tavLst>
                                    </p:anim>
                                    <p:anim calcmode="lin" valueType="num">
                                      <p:cBhvr additive="base">
                                        <p:cTn id="41" dur="500" fill="hold"/>
                                        <p:tgtEl>
                                          <p:spTgt spid="29"/>
                                        </p:tgtEl>
                                        <p:attrNameLst>
                                          <p:attrName>ppt_y</p:attrName>
                                        </p:attrNameLst>
                                      </p:cBhvr>
                                      <p:tavLst>
                                        <p:tav tm="0">
                                          <p:val>
                                            <p:strVal val="0-#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30"/>
                                        </p:tgtEl>
                                        <p:attrNameLst>
                                          <p:attrName>style.visibility</p:attrName>
                                        </p:attrNameLst>
                                      </p:cBhvr>
                                      <p:to>
                                        <p:strVal val="visible"/>
                                      </p:to>
                                    </p:set>
                                    <p:animEffect transition="in" filter="wipe(down)">
                                      <p:cBhvr>
                                        <p:cTn id="46" dur="500"/>
                                        <p:tgtEl>
                                          <p:spTgt spid="30"/>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nodeType="clickEffect">
                                  <p:stCondLst>
                                    <p:cond delay="0"/>
                                  </p:stCondLst>
                                  <p:childTnLst>
                                    <p:set>
                                      <p:cBhvr>
                                        <p:cTn id="50" dur="1" fill="hold">
                                          <p:stCondLst>
                                            <p:cond delay="0"/>
                                          </p:stCondLst>
                                        </p:cTn>
                                        <p:tgtEl>
                                          <p:spTgt spid="14">
                                            <p:txEl>
                                              <p:pRg st="0" end="0"/>
                                            </p:txEl>
                                          </p:spTgt>
                                        </p:tgtEl>
                                        <p:attrNameLst>
                                          <p:attrName>style.visibility</p:attrName>
                                        </p:attrNameLst>
                                      </p:cBhvr>
                                      <p:to>
                                        <p:strVal val="visible"/>
                                      </p:to>
                                    </p:set>
                                    <p:animEffect transition="in" filter="wipe(down)">
                                      <p:cBhvr>
                                        <p:cTn id="51" dur="500"/>
                                        <p:tgtEl>
                                          <p:spTgt spid="14">
                                            <p:txEl>
                                              <p:pRg st="0" end="0"/>
                                            </p:txEl>
                                          </p:spTgt>
                                        </p:tgtEl>
                                      </p:cBhvr>
                                    </p:animEffect>
                                  </p:childTnLst>
                                </p:cTn>
                              </p:par>
                              <p:par>
                                <p:cTn id="52" presetID="22" presetClass="entr" presetSubtype="4" fill="hold" nodeType="withEffect">
                                  <p:stCondLst>
                                    <p:cond delay="0"/>
                                  </p:stCondLst>
                                  <p:childTnLst>
                                    <p:set>
                                      <p:cBhvr>
                                        <p:cTn id="53" dur="1" fill="hold">
                                          <p:stCondLst>
                                            <p:cond delay="0"/>
                                          </p:stCondLst>
                                        </p:cTn>
                                        <p:tgtEl>
                                          <p:spTgt spid="14">
                                            <p:txEl>
                                              <p:pRg st="1" end="1"/>
                                            </p:txEl>
                                          </p:spTgt>
                                        </p:tgtEl>
                                        <p:attrNameLst>
                                          <p:attrName>style.visibility</p:attrName>
                                        </p:attrNameLst>
                                      </p:cBhvr>
                                      <p:to>
                                        <p:strVal val="visible"/>
                                      </p:to>
                                    </p:set>
                                    <p:animEffect transition="in" filter="wipe(down)">
                                      <p:cBhvr>
                                        <p:cTn id="54" dur="500"/>
                                        <p:tgtEl>
                                          <p:spTgt spid="14">
                                            <p:txEl>
                                              <p:pRg st="1" end="1"/>
                                            </p:txEl>
                                          </p:spTgt>
                                        </p:tgtEl>
                                      </p:cBhvr>
                                    </p:animEffect>
                                  </p:childTnLst>
                                </p:cTn>
                              </p:par>
                              <p:par>
                                <p:cTn id="55" presetID="22" presetClass="entr" presetSubtype="4" fill="hold" nodeType="withEffect">
                                  <p:stCondLst>
                                    <p:cond delay="0"/>
                                  </p:stCondLst>
                                  <p:childTnLst>
                                    <p:set>
                                      <p:cBhvr>
                                        <p:cTn id="56" dur="1" fill="hold">
                                          <p:stCondLst>
                                            <p:cond delay="0"/>
                                          </p:stCondLst>
                                        </p:cTn>
                                        <p:tgtEl>
                                          <p:spTgt spid="14">
                                            <p:txEl>
                                              <p:pRg st="2" end="2"/>
                                            </p:txEl>
                                          </p:spTgt>
                                        </p:tgtEl>
                                        <p:attrNameLst>
                                          <p:attrName>style.visibility</p:attrName>
                                        </p:attrNameLst>
                                      </p:cBhvr>
                                      <p:to>
                                        <p:strVal val="visible"/>
                                      </p:to>
                                    </p:set>
                                    <p:animEffect transition="in" filter="wipe(down)">
                                      <p:cBhvr>
                                        <p:cTn id="57" dur="500"/>
                                        <p:tgtEl>
                                          <p:spTgt spid="14">
                                            <p:txEl>
                                              <p:pRg st="2" end="2"/>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nodeType="clickEffect">
                                  <p:stCondLst>
                                    <p:cond delay="0"/>
                                  </p:stCondLst>
                                  <p:childTnLst>
                                    <p:set>
                                      <p:cBhvr>
                                        <p:cTn id="61" dur="1" fill="hold">
                                          <p:stCondLst>
                                            <p:cond delay="0"/>
                                          </p:stCondLst>
                                        </p:cTn>
                                        <p:tgtEl>
                                          <p:spTgt spid="21">
                                            <p:txEl>
                                              <p:pRg st="1" end="1"/>
                                            </p:txEl>
                                          </p:spTgt>
                                        </p:tgtEl>
                                        <p:attrNameLst>
                                          <p:attrName>style.visibility</p:attrName>
                                        </p:attrNameLst>
                                      </p:cBhvr>
                                      <p:to>
                                        <p:strVal val="visible"/>
                                      </p:to>
                                    </p:set>
                                    <p:animEffect transition="in" filter="wipe(down)">
                                      <p:cBhvr>
                                        <p:cTn id="62" dur="500"/>
                                        <p:tgtEl>
                                          <p:spTgt spid="21">
                                            <p:txEl>
                                              <p:pRg st="1" end="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nodeType="clickEffect">
                                  <p:stCondLst>
                                    <p:cond delay="0"/>
                                  </p:stCondLst>
                                  <p:childTnLst>
                                    <p:set>
                                      <p:cBhvr>
                                        <p:cTn id="66" dur="1" fill="hold">
                                          <p:stCondLst>
                                            <p:cond delay="0"/>
                                          </p:stCondLst>
                                        </p:cTn>
                                        <p:tgtEl>
                                          <p:spTgt spid="16">
                                            <p:txEl>
                                              <p:pRg st="0" end="0"/>
                                            </p:txEl>
                                          </p:spTgt>
                                        </p:tgtEl>
                                        <p:attrNameLst>
                                          <p:attrName>style.visibility</p:attrName>
                                        </p:attrNameLst>
                                      </p:cBhvr>
                                      <p:to>
                                        <p:strVal val="visible"/>
                                      </p:to>
                                    </p:set>
                                    <p:animEffect transition="in" filter="wipe(down)">
                                      <p:cBhvr>
                                        <p:cTn id="67" dur="500"/>
                                        <p:tgtEl>
                                          <p:spTgt spid="16">
                                            <p:txEl>
                                              <p:pRg st="0" end="0"/>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nodeType="clickEffect">
                                  <p:stCondLst>
                                    <p:cond delay="0"/>
                                  </p:stCondLst>
                                  <p:childTnLst>
                                    <p:set>
                                      <p:cBhvr>
                                        <p:cTn id="71" dur="1" fill="hold">
                                          <p:stCondLst>
                                            <p:cond delay="0"/>
                                          </p:stCondLst>
                                        </p:cTn>
                                        <p:tgtEl>
                                          <p:spTgt spid="22">
                                            <p:txEl>
                                              <p:pRg st="0" end="0"/>
                                            </p:txEl>
                                          </p:spTgt>
                                        </p:tgtEl>
                                        <p:attrNameLst>
                                          <p:attrName>style.visibility</p:attrName>
                                        </p:attrNameLst>
                                      </p:cBhvr>
                                      <p:to>
                                        <p:strVal val="visible"/>
                                      </p:to>
                                    </p:set>
                                    <p:animEffect transition="in" filter="wipe(down)">
                                      <p:cBhvr>
                                        <p:cTn id="72" dur="500"/>
                                        <p:tgtEl>
                                          <p:spTgt spid="22">
                                            <p:txEl>
                                              <p:pRg st="0" end="0"/>
                                            </p:txEl>
                                          </p:spTgt>
                                        </p:tgtEl>
                                      </p:cBhvr>
                                    </p:animEffect>
                                  </p:childTnLst>
                                </p:cTn>
                              </p:par>
                              <p:par>
                                <p:cTn id="73" presetID="22" presetClass="entr" presetSubtype="4" fill="hold" nodeType="withEffect">
                                  <p:stCondLst>
                                    <p:cond delay="0"/>
                                  </p:stCondLst>
                                  <p:childTnLst>
                                    <p:set>
                                      <p:cBhvr>
                                        <p:cTn id="74" dur="1" fill="hold">
                                          <p:stCondLst>
                                            <p:cond delay="0"/>
                                          </p:stCondLst>
                                        </p:cTn>
                                        <p:tgtEl>
                                          <p:spTgt spid="22">
                                            <p:txEl>
                                              <p:pRg st="1" end="1"/>
                                            </p:txEl>
                                          </p:spTgt>
                                        </p:tgtEl>
                                        <p:attrNameLst>
                                          <p:attrName>style.visibility</p:attrName>
                                        </p:attrNameLst>
                                      </p:cBhvr>
                                      <p:to>
                                        <p:strVal val="visible"/>
                                      </p:to>
                                    </p:set>
                                    <p:animEffect transition="in" filter="wipe(down)">
                                      <p:cBhvr>
                                        <p:cTn id="75" dur="500"/>
                                        <p:tgtEl>
                                          <p:spTgt spid="22">
                                            <p:txEl>
                                              <p:pRg st="1" end="1"/>
                                            </p:txEl>
                                          </p:spTgt>
                                        </p:tgtEl>
                                      </p:cBhvr>
                                    </p:animEffect>
                                  </p:childTnLst>
                                </p:cTn>
                              </p:par>
                              <p:par>
                                <p:cTn id="76" presetID="22" presetClass="entr" presetSubtype="4" fill="hold" nodeType="withEffect">
                                  <p:stCondLst>
                                    <p:cond delay="0"/>
                                  </p:stCondLst>
                                  <p:childTnLst>
                                    <p:set>
                                      <p:cBhvr>
                                        <p:cTn id="77" dur="1" fill="hold">
                                          <p:stCondLst>
                                            <p:cond delay="0"/>
                                          </p:stCondLst>
                                        </p:cTn>
                                        <p:tgtEl>
                                          <p:spTgt spid="22">
                                            <p:txEl>
                                              <p:pRg st="2" end="2"/>
                                            </p:txEl>
                                          </p:spTgt>
                                        </p:tgtEl>
                                        <p:attrNameLst>
                                          <p:attrName>style.visibility</p:attrName>
                                        </p:attrNameLst>
                                      </p:cBhvr>
                                      <p:to>
                                        <p:strVal val="visible"/>
                                      </p:to>
                                    </p:set>
                                    <p:animEffect transition="in" filter="wipe(down)">
                                      <p:cBhvr>
                                        <p:cTn id="78" dur="500"/>
                                        <p:tgtEl>
                                          <p:spTgt spid="22">
                                            <p:txEl>
                                              <p:pRg st="2" end="2"/>
                                            </p:txEl>
                                          </p:spTgt>
                                        </p:tgtEl>
                                      </p:cBhvr>
                                    </p:animEffect>
                                  </p:childTnLst>
                                </p:cTn>
                              </p:par>
                              <p:par>
                                <p:cTn id="79" presetID="22" presetClass="entr" presetSubtype="4" fill="hold" nodeType="withEffect">
                                  <p:stCondLst>
                                    <p:cond delay="0"/>
                                  </p:stCondLst>
                                  <p:childTnLst>
                                    <p:set>
                                      <p:cBhvr>
                                        <p:cTn id="80" dur="1" fill="hold">
                                          <p:stCondLst>
                                            <p:cond delay="0"/>
                                          </p:stCondLst>
                                        </p:cTn>
                                        <p:tgtEl>
                                          <p:spTgt spid="22">
                                            <p:txEl>
                                              <p:pRg st="3" end="3"/>
                                            </p:txEl>
                                          </p:spTgt>
                                        </p:tgtEl>
                                        <p:attrNameLst>
                                          <p:attrName>style.visibility</p:attrName>
                                        </p:attrNameLst>
                                      </p:cBhvr>
                                      <p:to>
                                        <p:strVal val="visible"/>
                                      </p:to>
                                    </p:set>
                                    <p:animEffect transition="in" filter="wipe(down)">
                                      <p:cBhvr>
                                        <p:cTn id="81" dur="500"/>
                                        <p:tgtEl>
                                          <p:spTgt spid="22">
                                            <p:txEl>
                                              <p:pRg st="3" end="3"/>
                                            </p:txEl>
                                          </p:spTgt>
                                        </p:tgtEl>
                                      </p:cBhvr>
                                    </p:animEffect>
                                  </p:childTnLst>
                                </p:cTn>
                              </p:par>
                              <p:par>
                                <p:cTn id="82" presetID="22" presetClass="entr" presetSubtype="4" fill="hold" nodeType="withEffect">
                                  <p:stCondLst>
                                    <p:cond delay="0"/>
                                  </p:stCondLst>
                                  <p:childTnLst>
                                    <p:set>
                                      <p:cBhvr>
                                        <p:cTn id="83" dur="1" fill="hold">
                                          <p:stCondLst>
                                            <p:cond delay="0"/>
                                          </p:stCondLst>
                                        </p:cTn>
                                        <p:tgtEl>
                                          <p:spTgt spid="22">
                                            <p:txEl>
                                              <p:pRg st="4" end="4"/>
                                            </p:txEl>
                                          </p:spTgt>
                                        </p:tgtEl>
                                        <p:attrNameLst>
                                          <p:attrName>style.visibility</p:attrName>
                                        </p:attrNameLst>
                                      </p:cBhvr>
                                      <p:to>
                                        <p:strVal val="visible"/>
                                      </p:to>
                                    </p:set>
                                    <p:animEffect transition="in" filter="wipe(down)">
                                      <p:cBhvr>
                                        <p:cTn id="84" dur="500"/>
                                        <p:tgtEl>
                                          <p:spTgt spid="22">
                                            <p:txEl>
                                              <p:pRg st="4" end="4"/>
                                            </p:txEl>
                                          </p:spTgt>
                                        </p:tgtEl>
                                      </p:cBhvr>
                                    </p:animEffect>
                                  </p:childTnLst>
                                </p:cTn>
                              </p:par>
                              <p:par>
                                <p:cTn id="85" presetID="22" presetClass="entr" presetSubtype="4" fill="hold" nodeType="withEffect">
                                  <p:stCondLst>
                                    <p:cond delay="0"/>
                                  </p:stCondLst>
                                  <p:childTnLst>
                                    <p:set>
                                      <p:cBhvr>
                                        <p:cTn id="86" dur="1" fill="hold">
                                          <p:stCondLst>
                                            <p:cond delay="0"/>
                                          </p:stCondLst>
                                        </p:cTn>
                                        <p:tgtEl>
                                          <p:spTgt spid="16">
                                            <p:txEl>
                                              <p:pRg st="1" end="1"/>
                                            </p:txEl>
                                          </p:spTgt>
                                        </p:tgtEl>
                                        <p:attrNameLst>
                                          <p:attrName>style.visibility</p:attrName>
                                        </p:attrNameLst>
                                      </p:cBhvr>
                                      <p:to>
                                        <p:strVal val="visible"/>
                                      </p:to>
                                    </p:set>
                                    <p:animEffect transition="in" filter="wipe(down)">
                                      <p:cBhvr>
                                        <p:cTn id="87" dur="500"/>
                                        <p:tgtEl>
                                          <p:spTgt spid="16">
                                            <p:txEl>
                                              <p:pRg st="1" end="1"/>
                                            </p:txEl>
                                          </p:spTgt>
                                        </p:tgtEl>
                                      </p:cBhvr>
                                    </p:animEffect>
                                  </p:childTnLst>
                                </p:cTn>
                              </p:par>
                              <p:par>
                                <p:cTn id="88" presetID="22" presetClass="entr" presetSubtype="4" fill="hold" nodeType="withEffect">
                                  <p:stCondLst>
                                    <p:cond delay="0"/>
                                  </p:stCondLst>
                                  <p:childTnLst>
                                    <p:set>
                                      <p:cBhvr>
                                        <p:cTn id="89" dur="1" fill="hold">
                                          <p:stCondLst>
                                            <p:cond delay="0"/>
                                          </p:stCondLst>
                                        </p:cTn>
                                        <p:tgtEl>
                                          <p:spTgt spid="16">
                                            <p:txEl>
                                              <p:pRg st="2" end="2"/>
                                            </p:txEl>
                                          </p:spTgt>
                                        </p:tgtEl>
                                        <p:attrNameLst>
                                          <p:attrName>style.visibility</p:attrName>
                                        </p:attrNameLst>
                                      </p:cBhvr>
                                      <p:to>
                                        <p:strVal val="visible"/>
                                      </p:to>
                                    </p:set>
                                    <p:animEffect transition="in" filter="wipe(down)">
                                      <p:cBhvr>
                                        <p:cTn id="90" dur="500"/>
                                        <p:tgtEl>
                                          <p:spTgt spid="16">
                                            <p:txEl>
                                              <p:pRg st="2" end="2"/>
                                            </p:txEl>
                                          </p:spTgt>
                                        </p:tgtEl>
                                      </p:cBhvr>
                                    </p:animEffect>
                                  </p:childTnLst>
                                </p:cTn>
                              </p:par>
                              <p:par>
                                <p:cTn id="91" presetID="22" presetClass="entr" presetSubtype="4" fill="hold" nodeType="withEffect">
                                  <p:stCondLst>
                                    <p:cond delay="0"/>
                                  </p:stCondLst>
                                  <p:childTnLst>
                                    <p:set>
                                      <p:cBhvr>
                                        <p:cTn id="92" dur="1" fill="hold">
                                          <p:stCondLst>
                                            <p:cond delay="0"/>
                                          </p:stCondLst>
                                        </p:cTn>
                                        <p:tgtEl>
                                          <p:spTgt spid="16">
                                            <p:txEl>
                                              <p:pRg st="3" end="3"/>
                                            </p:txEl>
                                          </p:spTgt>
                                        </p:tgtEl>
                                        <p:attrNameLst>
                                          <p:attrName>style.visibility</p:attrName>
                                        </p:attrNameLst>
                                      </p:cBhvr>
                                      <p:to>
                                        <p:strVal val="visible"/>
                                      </p:to>
                                    </p:set>
                                    <p:animEffect transition="in" filter="wipe(down)">
                                      <p:cBhvr>
                                        <p:cTn id="93" dur="500"/>
                                        <p:tgtEl>
                                          <p:spTgt spid="16">
                                            <p:txEl>
                                              <p:pRg st="3" end="3"/>
                                            </p:txEl>
                                          </p:spTgt>
                                        </p:tgtEl>
                                      </p:cBhvr>
                                    </p:animEffect>
                                  </p:childTnLst>
                                </p:cTn>
                              </p:par>
                              <p:par>
                                <p:cTn id="94" presetID="22" presetClass="entr" presetSubtype="4" fill="hold" nodeType="withEffect">
                                  <p:stCondLst>
                                    <p:cond delay="0"/>
                                  </p:stCondLst>
                                  <p:childTnLst>
                                    <p:set>
                                      <p:cBhvr>
                                        <p:cTn id="95" dur="1" fill="hold">
                                          <p:stCondLst>
                                            <p:cond delay="0"/>
                                          </p:stCondLst>
                                        </p:cTn>
                                        <p:tgtEl>
                                          <p:spTgt spid="21">
                                            <p:txEl>
                                              <p:pRg st="2" end="2"/>
                                            </p:txEl>
                                          </p:spTgt>
                                        </p:tgtEl>
                                        <p:attrNameLst>
                                          <p:attrName>style.visibility</p:attrName>
                                        </p:attrNameLst>
                                      </p:cBhvr>
                                      <p:to>
                                        <p:strVal val="visible"/>
                                      </p:to>
                                    </p:set>
                                    <p:animEffect transition="in" filter="wipe(down)">
                                      <p:cBhvr>
                                        <p:cTn id="96" dur="500"/>
                                        <p:tgtEl>
                                          <p:spTgt spid="2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8" grpId="0"/>
      <p:bldP spid="20" grpId="0" animBg="1"/>
      <p:bldP spid="23" grpId="0"/>
      <p:bldP spid="24" grpId="0" animBg="1"/>
      <p:bldP spid="29" grpId="0" animBg="1"/>
      <p:bldP spid="30" grpId="0"/>
      <p:bldP spid="3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Объект 2"/>
          <p:cNvSpPr>
            <a:spLocks noGrp="1"/>
          </p:cNvSpPr>
          <p:nvPr>
            <p:ph sz="quarter" idx="1"/>
          </p:nvPr>
        </p:nvSpPr>
        <p:spPr/>
        <p:txBody>
          <a:bodyPr/>
          <a:lstStyle/>
          <a:p>
            <a:endParaRPr lang="uk-UA"/>
          </a:p>
        </p:txBody>
      </p:sp>
      <p:pic>
        <p:nvPicPr>
          <p:cNvPr id="4" name="Рисунок 3"/>
          <p:cNvPicPr>
            <a:picLocks noChangeAspect="1"/>
          </p:cNvPicPr>
          <p:nvPr/>
        </p:nvPicPr>
        <p:blipFill>
          <a:blip r:embed="rId2"/>
          <a:stretch>
            <a:fillRect/>
          </a:stretch>
        </p:blipFill>
        <p:spPr>
          <a:xfrm>
            <a:off x="-174148" y="-21635"/>
            <a:ext cx="9492295" cy="6901270"/>
          </a:xfrm>
          <a:prstGeom prst="rect">
            <a:avLst/>
          </a:prstGeom>
        </p:spPr>
      </p:pic>
      <p:sp>
        <p:nvSpPr>
          <p:cNvPr id="5" name="TextBox 4"/>
          <p:cNvSpPr txBox="1"/>
          <p:nvPr/>
        </p:nvSpPr>
        <p:spPr>
          <a:xfrm>
            <a:off x="1115616" y="188640"/>
            <a:ext cx="6984776" cy="1200329"/>
          </a:xfrm>
          <a:prstGeom prst="rect">
            <a:avLst/>
          </a:prstGeom>
          <a:noFill/>
        </p:spPr>
        <p:txBody>
          <a:bodyPr wrap="square" rtlCol="0">
            <a:spAutoFit/>
          </a:bodyPr>
          <a:lstStyle/>
          <a:p>
            <a:pPr algn="ctr"/>
            <a:r>
              <a:rPr lang="uk-UA" sz="3600" b="1" i="1" dirty="0" smtClean="0">
                <a:solidFill>
                  <a:srgbClr val="003300"/>
                </a:solidFill>
                <a:effectLst>
                  <a:outerShdw blurRad="38100" dist="38100" dir="2700000" algn="tl">
                    <a:srgbClr val="000000">
                      <a:alpha val="43137"/>
                    </a:srgbClr>
                  </a:outerShdw>
                </a:effectLst>
              </a:rPr>
              <a:t>Причини структурування інформації</a:t>
            </a:r>
            <a:endParaRPr lang="uk-UA" sz="3600" b="1" i="1" dirty="0">
              <a:solidFill>
                <a:srgbClr val="003300"/>
              </a:solidFill>
              <a:effectLst>
                <a:outerShdw blurRad="38100" dist="38100" dir="2700000" algn="tl">
                  <a:srgbClr val="000000">
                    <a:alpha val="43137"/>
                  </a:srgbClr>
                </a:outerShdw>
              </a:effectLst>
            </a:endParaRPr>
          </a:p>
        </p:txBody>
      </p:sp>
      <p:sp>
        <p:nvSpPr>
          <p:cNvPr id="6" name="TextBox 5"/>
          <p:cNvSpPr txBox="1"/>
          <p:nvPr/>
        </p:nvSpPr>
        <p:spPr>
          <a:xfrm>
            <a:off x="1000100" y="1714488"/>
            <a:ext cx="7772400" cy="4524315"/>
          </a:xfrm>
          <a:prstGeom prst="rect">
            <a:avLst/>
          </a:prstGeom>
          <a:noFill/>
        </p:spPr>
        <p:txBody>
          <a:bodyPr wrap="square" rtlCol="0">
            <a:spAutoFit/>
          </a:bodyPr>
          <a:lstStyle/>
          <a:p>
            <a:pPr marL="285750" indent="-285750">
              <a:buFont typeface="Wingdings" panose="05000000000000000000" pitchFamily="2" charset="2"/>
              <a:buChar char="Ø"/>
            </a:pPr>
            <a:r>
              <a:rPr lang="uk-UA" sz="3200" dirty="0" smtClean="0"/>
              <a:t>Зріст обсягу інформації.</a:t>
            </a:r>
          </a:p>
          <a:p>
            <a:pPr marL="285750" indent="-285750">
              <a:buFont typeface="Wingdings" panose="05000000000000000000" pitchFamily="2" charset="2"/>
              <a:buChar char="Ø"/>
            </a:pPr>
            <a:r>
              <a:rPr lang="uk-UA" sz="3200" dirty="0" smtClean="0"/>
              <a:t>Збільшення кількості навчальних предметів.</a:t>
            </a:r>
          </a:p>
          <a:p>
            <a:pPr marL="285750" indent="-285750">
              <a:buFont typeface="Wingdings" panose="05000000000000000000" pitchFamily="2" charset="2"/>
              <a:buChar char="Ø"/>
            </a:pPr>
            <a:r>
              <a:rPr lang="uk-UA" sz="3200" dirty="0" smtClean="0"/>
              <a:t>Необхідність уміння швидко орієнтуватись в інформаційному просторі.</a:t>
            </a:r>
          </a:p>
          <a:p>
            <a:pPr marL="285750" indent="-285750">
              <a:buFont typeface="Wingdings" panose="05000000000000000000" pitchFamily="2" charset="2"/>
              <a:buChar char="Ø"/>
            </a:pPr>
            <a:r>
              <a:rPr lang="uk-UA" sz="3200" dirty="0" smtClean="0"/>
              <a:t>Уміння самостійно здобувати знання.</a:t>
            </a:r>
          </a:p>
          <a:p>
            <a:pPr marL="285750" indent="-285750">
              <a:buFont typeface="Wingdings" panose="05000000000000000000" pitchFamily="2" charset="2"/>
              <a:buChar char="Ø"/>
            </a:pPr>
            <a:r>
              <a:rPr lang="uk-UA" sz="3200" dirty="0" smtClean="0"/>
              <a:t>Уміння критично мислити.</a:t>
            </a:r>
          </a:p>
          <a:p>
            <a:pPr marL="285750" indent="-285750">
              <a:buFont typeface="Wingdings" panose="05000000000000000000" pitchFamily="2" charset="2"/>
              <a:buChar char="Ø"/>
            </a:pPr>
            <a:endParaRPr lang="uk-UA" sz="3200" dirty="0"/>
          </a:p>
        </p:txBody>
      </p:sp>
    </p:spTree>
    <p:extLst>
      <p:ext uri="{BB962C8B-B14F-4D97-AF65-F5344CB8AC3E}">
        <p14:creationId xmlns:p14="http://schemas.microsoft.com/office/powerpoint/2010/main" val="2255161046"/>
      </p:ext>
    </p:extLst>
  </p:cSld>
  <p:clrMapOvr>
    <a:masterClrMapping/>
  </p:clrMapOvr>
  <p:transition spd="slow">
    <p:randomBar dir="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Объект 2"/>
          <p:cNvSpPr>
            <a:spLocks noGrp="1"/>
          </p:cNvSpPr>
          <p:nvPr>
            <p:ph sz="quarter" idx="1"/>
          </p:nvPr>
        </p:nvSpPr>
        <p:spPr/>
        <p:txBody>
          <a:bodyPr/>
          <a:lstStyle/>
          <a:p>
            <a:endParaRPr lang="uk-UA"/>
          </a:p>
        </p:txBody>
      </p:sp>
      <p:pic>
        <p:nvPicPr>
          <p:cNvPr id="4" name="Рисунок 3"/>
          <p:cNvPicPr>
            <a:picLocks noChangeAspect="1"/>
          </p:cNvPicPr>
          <p:nvPr/>
        </p:nvPicPr>
        <p:blipFill>
          <a:blip r:embed="rId2"/>
          <a:stretch>
            <a:fillRect/>
          </a:stretch>
        </p:blipFill>
        <p:spPr>
          <a:xfrm>
            <a:off x="-214346" y="-24684"/>
            <a:ext cx="9498391" cy="6907367"/>
          </a:xfrm>
          <a:prstGeom prst="rect">
            <a:avLst/>
          </a:prstGeom>
        </p:spPr>
      </p:pic>
      <p:sp>
        <p:nvSpPr>
          <p:cNvPr id="5" name="TextBox 4"/>
          <p:cNvSpPr txBox="1"/>
          <p:nvPr/>
        </p:nvSpPr>
        <p:spPr>
          <a:xfrm>
            <a:off x="1475656" y="188640"/>
            <a:ext cx="5976664" cy="1200329"/>
          </a:xfrm>
          <a:prstGeom prst="rect">
            <a:avLst/>
          </a:prstGeom>
          <a:noFill/>
        </p:spPr>
        <p:txBody>
          <a:bodyPr wrap="square" rtlCol="0">
            <a:spAutoFit/>
          </a:bodyPr>
          <a:lstStyle/>
          <a:p>
            <a:pPr algn="ctr"/>
            <a:r>
              <a:rPr lang="uk-UA" sz="3600" b="1" i="1" dirty="0" smtClean="0">
                <a:solidFill>
                  <a:srgbClr val="003300"/>
                </a:solidFill>
                <a:effectLst>
                  <a:outerShdw blurRad="38100" dist="38100" dir="2700000" algn="tl">
                    <a:srgbClr val="000000">
                      <a:alpha val="43137"/>
                    </a:srgbClr>
                  </a:outerShdw>
                </a:effectLst>
              </a:rPr>
              <a:t>Технології інтенсивного навчання</a:t>
            </a:r>
            <a:endParaRPr lang="uk-UA" sz="3600" b="1" i="1" dirty="0">
              <a:solidFill>
                <a:srgbClr val="003300"/>
              </a:solidFill>
              <a:effectLst>
                <a:outerShdw blurRad="38100" dist="38100" dir="2700000" algn="tl">
                  <a:srgbClr val="000000">
                    <a:alpha val="43137"/>
                  </a:srgbClr>
                </a:outerShdw>
              </a:effectLst>
            </a:endParaRPr>
          </a:p>
        </p:txBody>
      </p:sp>
      <p:sp>
        <p:nvSpPr>
          <p:cNvPr id="6" name="TextBox 5"/>
          <p:cNvSpPr txBox="1"/>
          <p:nvPr/>
        </p:nvSpPr>
        <p:spPr>
          <a:xfrm>
            <a:off x="857224" y="1357298"/>
            <a:ext cx="7185992" cy="5171672"/>
          </a:xfrm>
          <a:prstGeom prst="rect">
            <a:avLst/>
          </a:prstGeom>
          <a:noFill/>
        </p:spPr>
        <p:txBody>
          <a:bodyPr wrap="square" rtlCol="0">
            <a:spAutoFit/>
          </a:bodyPr>
          <a:lstStyle/>
          <a:p>
            <a:pPr marL="285750" indent="-285750">
              <a:lnSpc>
                <a:spcPct val="150000"/>
              </a:lnSpc>
              <a:buFont typeface="Wingdings" pitchFamily="2" charset="2"/>
              <a:buChar char="Ø"/>
            </a:pPr>
            <a:r>
              <a:rPr lang="uk-UA" sz="3200" dirty="0" smtClean="0"/>
              <a:t>Нові інформаційні технології.</a:t>
            </a:r>
          </a:p>
          <a:p>
            <a:pPr marL="285750" indent="-285750">
              <a:lnSpc>
                <a:spcPct val="150000"/>
              </a:lnSpc>
              <a:buFont typeface="Wingdings" pitchFamily="2" charset="2"/>
              <a:buChar char="Ø"/>
            </a:pPr>
            <a:r>
              <a:rPr lang="uk-UA" sz="3200" dirty="0" smtClean="0"/>
              <a:t>Концентроване навчання.</a:t>
            </a:r>
          </a:p>
          <a:p>
            <a:pPr marL="285750" indent="-285750">
              <a:lnSpc>
                <a:spcPct val="150000"/>
              </a:lnSpc>
              <a:buFont typeface="Wingdings" pitchFamily="2" charset="2"/>
              <a:buChar char="Ø"/>
            </a:pPr>
            <a:r>
              <a:rPr lang="uk-UA" sz="3200" dirty="0" smtClean="0"/>
              <a:t>Метод опор.</a:t>
            </a:r>
          </a:p>
          <a:p>
            <a:pPr marL="285750" indent="-285750">
              <a:lnSpc>
                <a:spcPct val="150000"/>
              </a:lnSpc>
              <a:buFont typeface="Wingdings" pitchFamily="2" charset="2"/>
              <a:buChar char="Ø"/>
            </a:pPr>
            <a:r>
              <a:rPr lang="uk-UA" sz="3200" dirty="0" smtClean="0"/>
              <a:t>Фреймове структурування.</a:t>
            </a:r>
          </a:p>
          <a:p>
            <a:pPr marL="285750" indent="-285750">
              <a:lnSpc>
                <a:spcPct val="150000"/>
              </a:lnSpc>
              <a:buFont typeface="Wingdings" pitchFamily="2" charset="2"/>
              <a:buChar char="Ø"/>
            </a:pPr>
            <a:r>
              <a:rPr lang="uk-UA" sz="3200" dirty="0" smtClean="0"/>
              <a:t>Ігрові технології.</a:t>
            </a:r>
          </a:p>
          <a:p>
            <a:pPr marL="285750" indent="-285750">
              <a:lnSpc>
                <a:spcPct val="150000"/>
              </a:lnSpc>
              <a:buFont typeface="Wingdings" pitchFamily="2" charset="2"/>
              <a:buChar char="Ø"/>
            </a:pPr>
            <a:r>
              <a:rPr lang="uk-UA" sz="3200" dirty="0" smtClean="0"/>
              <a:t>Метод проектів.</a:t>
            </a:r>
          </a:p>
          <a:p>
            <a:pPr marL="285750" indent="-285750">
              <a:lnSpc>
                <a:spcPct val="150000"/>
              </a:lnSpc>
              <a:buFont typeface="Wingdings" pitchFamily="2" charset="2"/>
              <a:buChar char="Ø"/>
            </a:pPr>
            <a:r>
              <a:rPr lang="uk-UA" sz="3200" dirty="0"/>
              <a:t>М</a:t>
            </a:r>
            <a:r>
              <a:rPr lang="uk-UA" sz="3200" dirty="0" smtClean="0"/>
              <a:t>одульно-рейтингова система. </a:t>
            </a:r>
          </a:p>
        </p:txBody>
      </p:sp>
    </p:spTree>
    <p:extLst>
      <p:ext uri="{BB962C8B-B14F-4D97-AF65-F5344CB8AC3E}">
        <p14:creationId xmlns:p14="http://schemas.microsoft.com/office/powerpoint/2010/main" val="1737797255"/>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Объект 2"/>
          <p:cNvSpPr>
            <a:spLocks noGrp="1"/>
          </p:cNvSpPr>
          <p:nvPr>
            <p:ph sz="quarter" idx="1"/>
          </p:nvPr>
        </p:nvSpPr>
        <p:spPr/>
        <p:txBody>
          <a:bodyPr/>
          <a:lstStyle/>
          <a:p>
            <a:endParaRPr lang="uk-UA"/>
          </a:p>
        </p:txBody>
      </p:sp>
      <p:pic>
        <p:nvPicPr>
          <p:cNvPr id="4" name="Рисунок 3"/>
          <p:cNvPicPr>
            <a:picLocks noChangeAspect="1"/>
          </p:cNvPicPr>
          <p:nvPr/>
        </p:nvPicPr>
        <p:blipFill>
          <a:blip r:embed="rId2"/>
          <a:stretch>
            <a:fillRect/>
          </a:stretch>
        </p:blipFill>
        <p:spPr>
          <a:xfrm>
            <a:off x="0" y="0"/>
            <a:ext cx="9144793" cy="6858000"/>
          </a:xfrm>
          <a:prstGeom prst="rect">
            <a:avLst/>
          </a:prstGeom>
        </p:spPr>
      </p:pic>
      <p:sp>
        <p:nvSpPr>
          <p:cNvPr id="5" name="TextBox 4"/>
          <p:cNvSpPr txBox="1"/>
          <p:nvPr/>
        </p:nvSpPr>
        <p:spPr>
          <a:xfrm>
            <a:off x="785786" y="1094979"/>
            <a:ext cx="8358214" cy="5262979"/>
          </a:xfrm>
          <a:prstGeom prst="rect">
            <a:avLst/>
          </a:prstGeom>
          <a:noFill/>
        </p:spPr>
        <p:txBody>
          <a:bodyPr wrap="square" rtlCol="0">
            <a:spAutoFit/>
          </a:bodyPr>
          <a:lstStyle/>
          <a:p>
            <a:pPr algn="ctr">
              <a:lnSpc>
                <a:spcPct val="150000"/>
              </a:lnSpc>
            </a:pPr>
            <a:r>
              <a:rPr lang="uk-UA" sz="3200" b="1" dirty="0" smtClean="0">
                <a:solidFill>
                  <a:srgbClr val="003300"/>
                </a:solidFill>
                <a:latin typeface="Georgia" pitchFamily="18" charset="0"/>
              </a:rPr>
              <a:t>Фрейм</a:t>
            </a:r>
            <a:r>
              <a:rPr lang="uk-UA" sz="3200" dirty="0" smtClean="0">
                <a:latin typeface="Georgia" pitchFamily="18" charset="0"/>
              </a:rPr>
              <a:t> – це стереотип, стандартна ситуація. Фрейм (з англійської  </a:t>
            </a:r>
            <a:r>
              <a:rPr lang="en-US" sz="3200" b="1" i="1" dirty="0" smtClean="0">
                <a:solidFill>
                  <a:srgbClr val="003300"/>
                </a:solidFill>
                <a:latin typeface="Georgia" pitchFamily="18" charset="0"/>
              </a:rPr>
              <a:t>frame</a:t>
            </a:r>
            <a:r>
              <a:rPr lang="en-US" sz="3200" b="1" i="1" dirty="0" smtClean="0">
                <a:latin typeface="Georgia" pitchFamily="18" charset="0"/>
              </a:rPr>
              <a:t> </a:t>
            </a:r>
            <a:r>
              <a:rPr lang="en-US" sz="3200" dirty="0" smtClean="0">
                <a:latin typeface="Georgia" pitchFamily="18" charset="0"/>
              </a:rPr>
              <a:t>– </a:t>
            </a:r>
            <a:r>
              <a:rPr lang="uk-UA" sz="3200" dirty="0" smtClean="0">
                <a:latin typeface="Georgia" pitchFamily="18" charset="0"/>
              </a:rPr>
              <a:t>«каркас», «будова, структура, система», «рамка», «окремий кадр фільму» та ін.) – структура, шаблон, що відображає у свідомості (</a:t>
            </a:r>
            <a:r>
              <a:rPr lang="uk-UA" sz="3200" dirty="0" err="1" smtClean="0">
                <a:latin typeface="Georgia" pitchFamily="18" charset="0"/>
              </a:rPr>
              <a:t>пам</a:t>
            </a:r>
            <a:r>
              <a:rPr lang="en-US" sz="3200" dirty="0" smtClean="0">
                <a:latin typeface="Georgia" pitchFamily="18" charset="0"/>
              </a:rPr>
              <a:t>’</a:t>
            </a:r>
            <a:r>
              <a:rPr lang="uk-UA" sz="3200" dirty="0" smtClean="0">
                <a:latin typeface="Georgia" pitchFamily="18" charset="0"/>
              </a:rPr>
              <a:t>яті) людини певні ситуації, за якими творяться нові. </a:t>
            </a:r>
            <a:endParaRPr lang="uk-UA" sz="3200" dirty="0">
              <a:latin typeface="Georgia" pitchFamily="18" charset="0"/>
            </a:endParaRPr>
          </a:p>
        </p:txBody>
      </p:sp>
    </p:spTree>
    <p:extLst>
      <p:ext uri="{BB962C8B-B14F-4D97-AF65-F5344CB8AC3E}">
        <p14:creationId xmlns:p14="http://schemas.microsoft.com/office/powerpoint/2010/main" val="298663991"/>
      </p:ext>
    </p:extLst>
  </p:cSld>
  <p:clrMapOvr>
    <a:masterClrMapping/>
  </p:clrMapOvr>
  <p:transition spd="slow">
    <p:wheel spokes="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sz="quarter" idx="1"/>
          </p:nvPr>
        </p:nvSpPr>
        <p:spPr/>
        <p:txBody>
          <a:bodyPr/>
          <a:lstStyle/>
          <a:p>
            <a:endParaRPr lang="ru-RU" dirty="0"/>
          </a:p>
        </p:txBody>
      </p:sp>
      <p:pic>
        <p:nvPicPr>
          <p:cNvPr id="4098" name="Picture 2" descr="D:\фони\шаблони\GreenShineSlidePrew.jpg"/>
          <p:cNvPicPr>
            <a:picLocks noChangeAspect="1" noChangeArrowheads="1"/>
          </p:cNvPicPr>
          <p:nvPr/>
        </p:nvPicPr>
        <p:blipFill>
          <a:blip r:embed="rId2" cstate="print">
            <a:extLst>
              <a:ext uri="{BEBA8EAE-BF5A-486C-A8C5-ECC9F3942E4B}">
                <a14:imgProps xmlns:a14="http://schemas.microsoft.com/office/drawing/2010/main">
                  <a14:imgLayer r:embed="rId3">
                    <a14:imgEffect>
                      <a14:colorTemperature colorTemp="11200"/>
                    </a14:imgEffect>
                    <a14:imgEffect>
                      <a14:saturation sat="66000"/>
                    </a14:imgEffect>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0" y="-702840"/>
            <a:ext cx="9144000" cy="756084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131840" y="404664"/>
            <a:ext cx="184731" cy="369332"/>
          </a:xfrm>
          <a:prstGeom prst="rect">
            <a:avLst/>
          </a:prstGeom>
          <a:noFill/>
        </p:spPr>
        <p:txBody>
          <a:bodyPr wrap="none" rtlCol="0">
            <a:spAutoFit/>
          </a:bodyPr>
          <a:lstStyle/>
          <a:p>
            <a:endParaRPr lang="ru-RU" dirty="0"/>
          </a:p>
        </p:txBody>
      </p:sp>
      <p:sp>
        <p:nvSpPr>
          <p:cNvPr id="9" name="TextBox 8"/>
          <p:cNvSpPr txBox="1"/>
          <p:nvPr/>
        </p:nvSpPr>
        <p:spPr>
          <a:xfrm>
            <a:off x="928662" y="714356"/>
            <a:ext cx="8215338" cy="5743054"/>
          </a:xfrm>
          <a:prstGeom prst="rect">
            <a:avLst/>
          </a:prstGeom>
          <a:noFill/>
        </p:spPr>
        <p:txBody>
          <a:bodyPr wrap="square" rtlCol="0">
            <a:spAutoFit/>
            <a:scene3d>
              <a:camera prst="orthographicFront"/>
              <a:lightRig rig="threePt" dir="t"/>
            </a:scene3d>
            <a:sp3d extrusionH="57150">
              <a:bevelT w="38100" h="38100" prst="angle"/>
            </a:sp3d>
          </a:bodyPr>
          <a:lstStyle/>
          <a:p>
            <a:pPr algn="just"/>
            <a:r>
              <a:rPr lang="uk-UA" sz="2800" dirty="0" smtClean="0"/>
              <a:t>         Функція фреймового підходу при навчанні української мови та літератури полягає в забезпеченні реалізації інтенсивного освоєння лексичних, граматичних та стилістичних норм української мови, умінь ефективно вирішувати основні комунікативні завдання спілкування на основі використання лексичних та граматичних ресурсів мови, витягувати інформацію, сприймати її та інтерпретувати. Фреймовий підхід обумовлює швидкість і якість навчання мови, а також формування уявлення в учнів про багаторівневу систему української мови (фонетичний, лексичний та граматичний рівні).</a:t>
            </a:r>
            <a:endParaRPr lang="ru-RU" sz="2800" dirty="0">
              <a:solidFill>
                <a:srgbClr val="008000"/>
              </a:solidFill>
              <a:latin typeface="Arial" pitchFamily="34" charset="0"/>
              <a:cs typeface="Arial" pitchFamily="34" charset="0"/>
            </a:endParaRPr>
          </a:p>
        </p:txBody>
      </p:sp>
    </p:spTree>
    <p:extLst>
      <p:ext uri="{BB962C8B-B14F-4D97-AF65-F5344CB8AC3E}">
        <p14:creationId xmlns:p14="http://schemas.microsoft.com/office/powerpoint/2010/main" val="78078024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Объект 2"/>
          <p:cNvSpPr>
            <a:spLocks noGrp="1"/>
          </p:cNvSpPr>
          <p:nvPr>
            <p:ph sz="quarter" idx="1"/>
          </p:nvPr>
        </p:nvSpPr>
        <p:spPr/>
        <p:txBody>
          <a:bodyPr/>
          <a:lstStyle/>
          <a:p>
            <a:endParaRPr lang="uk-UA"/>
          </a:p>
        </p:txBody>
      </p:sp>
      <p:pic>
        <p:nvPicPr>
          <p:cNvPr id="4" name="Рисунок 3"/>
          <p:cNvPicPr>
            <a:picLocks noChangeAspect="1"/>
          </p:cNvPicPr>
          <p:nvPr/>
        </p:nvPicPr>
        <p:blipFill>
          <a:blip r:embed="rId2"/>
          <a:stretch>
            <a:fillRect/>
          </a:stretch>
        </p:blipFill>
        <p:spPr>
          <a:xfrm>
            <a:off x="-793" y="0"/>
            <a:ext cx="9144793" cy="6857999"/>
          </a:xfrm>
          <a:prstGeom prst="rect">
            <a:avLst/>
          </a:prstGeom>
        </p:spPr>
      </p:pic>
      <p:sp>
        <p:nvSpPr>
          <p:cNvPr id="5" name="TextBox 4"/>
          <p:cNvSpPr txBox="1"/>
          <p:nvPr/>
        </p:nvSpPr>
        <p:spPr>
          <a:xfrm>
            <a:off x="785786" y="176735"/>
            <a:ext cx="7200800" cy="1323439"/>
          </a:xfrm>
          <a:prstGeom prst="rect">
            <a:avLst/>
          </a:prstGeom>
          <a:noFill/>
        </p:spPr>
        <p:txBody>
          <a:bodyPr wrap="square" rtlCol="0">
            <a:spAutoFit/>
          </a:bodyPr>
          <a:lstStyle/>
          <a:p>
            <a:pPr algn="ctr"/>
            <a:r>
              <a:rPr lang="uk-UA" sz="4000" b="1" i="1" dirty="0" smtClean="0">
                <a:solidFill>
                  <a:srgbClr val="003300"/>
                </a:solidFill>
                <a:effectLst>
                  <a:outerShdw blurRad="38100" dist="38100" dir="2700000" algn="tl">
                    <a:srgbClr val="000000">
                      <a:alpha val="43137"/>
                    </a:srgbClr>
                  </a:outerShdw>
                </a:effectLst>
              </a:rPr>
              <a:t>Актуальність методики використання фреймів: </a:t>
            </a:r>
            <a:endParaRPr lang="uk-UA" sz="4000" b="1" i="1" dirty="0">
              <a:solidFill>
                <a:srgbClr val="003300"/>
              </a:solidFill>
              <a:effectLst>
                <a:outerShdw blurRad="38100" dist="38100" dir="2700000" algn="tl">
                  <a:srgbClr val="000000">
                    <a:alpha val="43137"/>
                  </a:srgbClr>
                </a:outerShdw>
              </a:effectLst>
            </a:endParaRPr>
          </a:p>
        </p:txBody>
      </p:sp>
      <p:sp>
        <p:nvSpPr>
          <p:cNvPr id="6" name="TextBox 5"/>
          <p:cNvSpPr txBox="1"/>
          <p:nvPr/>
        </p:nvSpPr>
        <p:spPr>
          <a:xfrm>
            <a:off x="914400" y="1597304"/>
            <a:ext cx="8015318" cy="4832092"/>
          </a:xfrm>
          <a:prstGeom prst="rect">
            <a:avLst/>
          </a:prstGeom>
          <a:noFill/>
        </p:spPr>
        <p:txBody>
          <a:bodyPr wrap="square" rtlCol="0">
            <a:spAutoFit/>
          </a:bodyPr>
          <a:lstStyle/>
          <a:p>
            <a:pPr marL="514350" indent="-514350">
              <a:buFont typeface="+mj-lt"/>
              <a:buAutoNum type="arabicPeriod"/>
            </a:pPr>
            <a:r>
              <a:rPr lang="uk-UA" sz="2800" dirty="0" smtClean="0">
                <a:latin typeface="Georgia" pitchFamily="18" charset="0"/>
              </a:rPr>
              <a:t>Використовуючи фреймові структури, виклад великого об'єму матеріалу подається за декілька хвилин.</a:t>
            </a:r>
          </a:p>
          <a:p>
            <a:pPr marL="514350" indent="-514350">
              <a:buFont typeface="+mj-lt"/>
              <a:buAutoNum type="arabicPeriod"/>
            </a:pPr>
            <a:r>
              <a:rPr lang="uk-UA" sz="2800" dirty="0" smtClean="0">
                <a:latin typeface="Georgia" pitchFamily="18" charset="0"/>
              </a:rPr>
              <a:t>Уникнення протиріччя між необхідністю постійно збільшувати обсяг освітньої інформації й навчальними можливостями учня.</a:t>
            </a:r>
          </a:p>
          <a:p>
            <a:pPr marL="514350" indent="-514350">
              <a:buFont typeface="+mj-lt"/>
              <a:buAutoNum type="arabicPeriod"/>
            </a:pPr>
            <a:r>
              <a:rPr lang="uk-UA" sz="2800" dirty="0" smtClean="0">
                <a:latin typeface="Georgia" pitchFamily="18" charset="0"/>
              </a:rPr>
              <a:t>Уникнення роздрібнення навчального матеріалу.</a:t>
            </a:r>
          </a:p>
          <a:p>
            <a:pPr marL="514350" indent="-514350">
              <a:buFont typeface="+mj-lt"/>
              <a:buAutoNum type="arabicPeriod"/>
            </a:pPr>
            <a:r>
              <a:rPr lang="uk-UA" sz="2800" dirty="0" smtClean="0">
                <a:latin typeface="Georgia" pitchFamily="18" charset="0"/>
              </a:rPr>
              <a:t>Забезпечення глибокого й міцного засвоєння знань учнями.</a:t>
            </a:r>
          </a:p>
        </p:txBody>
      </p:sp>
    </p:spTree>
    <p:extLst>
      <p:ext uri="{BB962C8B-B14F-4D97-AF65-F5344CB8AC3E}">
        <p14:creationId xmlns:p14="http://schemas.microsoft.com/office/powerpoint/2010/main" val="3867846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sz="quarter" idx="1"/>
          </p:nvPr>
        </p:nvSpPr>
        <p:spPr/>
        <p:txBody>
          <a:bodyPr/>
          <a:lstStyle/>
          <a:p>
            <a:endParaRPr lang="ru-RU" dirty="0"/>
          </a:p>
        </p:txBody>
      </p:sp>
      <p:pic>
        <p:nvPicPr>
          <p:cNvPr id="4098" name="Picture 2" descr="D:\фони\шаблони\GreenShineSlidePrew.jpg"/>
          <p:cNvPicPr>
            <a:picLocks noChangeAspect="1" noChangeArrowheads="1"/>
          </p:cNvPicPr>
          <p:nvPr/>
        </p:nvPicPr>
        <p:blipFill>
          <a:blip r:embed="rId2" cstate="print">
            <a:extLst>
              <a:ext uri="{BEBA8EAE-BF5A-486C-A8C5-ECC9F3942E4B}">
                <a14:imgProps xmlns:a14="http://schemas.microsoft.com/office/drawing/2010/main">
                  <a14:imgLayer r:embed="rId3">
                    <a14:imgEffect>
                      <a14:colorTemperature colorTemp="11200"/>
                    </a14:imgEffect>
                    <a14:imgEffect>
                      <a14:saturation sat="66000"/>
                    </a14:imgEffect>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Прямоугольник 7"/>
          <p:cNvSpPr/>
          <p:nvPr/>
        </p:nvSpPr>
        <p:spPr>
          <a:xfrm>
            <a:off x="785786" y="617221"/>
            <a:ext cx="8358214" cy="2954655"/>
          </a:xfrm>
          <a:prstGeom prst="rect">
            <a:avLst/>
          </a:prstGeom>
        </p:spPr>
        <p:txBody>
          <a:bodyPr wrap="square">
            <a:spAutoFit/>
          </a:bodyPr>
          <a:lstStyle/>
          <a:p>
            <a:pPr algn="ctr">
              <a:buFont typeface="Wingdings 2" pitchFamily="18" charset="2"/>
              <a:buNone/>
              <a:defRPr/>
            </a:pPr>
            <a:endParaRPr lang="uk-UA" dirty="0">
              <a:solidFill>
                <a:prstClr val="black"/>
              </a:solidFill>
              <a:cs typeface="Arial" charset="0"/>
            </a:endParaRPr>
          </a:p>
          <a:p>
            <a:pPr algn="ctr">
              <a:defRPr/>
            </a:pPr>
            <a:r>
              <a:rPr lang="uk-UA" sz="3200" b="1" i="1" dirty="0">
                <a:ln w="1905"/>
                <a:solidFill>
                  <a:srgbClr val="CC0000"/>
                </a:solidFill>
                <a:effectLst>
                  <a:innerShdw blurRad="69850" dist="43180" dir="5400000">
                    <a:srgbClr val="000000">
                      <a:alpha val="65000"/>
                    </a:srgbClr>
                  </a:innerShdw>
                </a:effectLst>
                <a:latin typeface="Calibri"/>
                <a:cs typeface="Arial" charset="0"/>
              </a:rPr>
              <a:t>      </a:t>
            </a:r>
            <a:r>
              <a:rPr lang="uk-UA" sz="4000" b="1" i="1" dirty="0">
                <a:ln w="1905"/>
                <a:solidFill>
                  <a:srgbClr val="003300"/>
                </a:solidFill>
                <a:effectLst>
                  <a:outerShdw blurRad="38100" dist="38100" dir="2700000" algn="tl">
                    <a:srgbClr val="000000">
                      <a:alpha val="43137"/>
                    </a:srgbClr>
                  </a:outerShdw>
                </a:effectLst>
                <a:latin typeface="Arial" pitchFamily="34" charset="0"/>
                <a:cs typeface="Arial" pitchFamily="34" charset="0"/>
              </a:rPr>
              <a:t>Завдання </a:t>
            </a:r>
            <a:r>
              <a:rPr lang="uk-UA" sz="4000" b="1" i="1" dirty="0" smtClean="0">
                <a:ln w="1905"/>
                <a:solidFill>
                  <a:srgbClr val="003300"/>
                </a:solidFill>
                <a:effectLst>
                  <a:outerShdw blurRad="38100" dist="38100" dir="2700000" algn="tl">
                    <a:srgbClr val="000000">
                      <a:alpha val="43137"/>
                    </a:srgbClr>
                  </a:outerShdw>
                </a:effectLst>
                <a:latin typeface="Arial" pitchFamily="34" charset="0"/>
                <a:cs typeface="Arial" pitchFamily="34" charset="0"/>
              </a:rPr>
              <a:t>педагога</a:t>
            </a:r>
          </a:p>
          <a:p>
            <a:pPr algn="ctr">
              <a:defRPr/>
            </a:pPr>
            <a:r>
              <a:rPr lang="uk-UA" sz="3200" dirty="0" smtClean="0">
                <a:ln w="1905"/>
                <a:effectLst>
                  <a:innerShdw blurRad="69850" dist="43180" dir="5400000">
                    <a:srgbClr val="000000">
                      <a:alpha val="65000"/>
                    </a:srgbClr>
                  </a:innerShdw>
                </a:effectLst>
                <a:latin typeface="Arial" pitchFamily="34" charset="0"/>
                <a:cs typeface="Arial" pitchFamily="34" charset="0"/>
              </a:rPr>
              <a:t>полягає </a:t>
            </a:r>
            <a:r>
              <a:rPr lang="uk-UA" sz="3200" dirty="0">
                <a:ln w="1905"/>
                <a:effectLst>
                  <a:innerShdw blurRad="69850" dist="43180" dir="5400000">
                    <a:srgbClr val="000000">
                      <a:alpha val="65000"/>
                    </a:srgbClr>
                  </a:innerShdw>
                </a:effectLst>
                <a:latin typeface="Arial" pitchFamily="34" charset="0"/>
                <a:cs typeface="Arial" pitchFamily="34" charset="0"/>
              </a:rPr>
              <a:t>в тому, щоб складне й незрозуміле зробити простим і доступним, громіздке – компактним</a:t>
            </a:r>
            <a:r>
              <a:rPr lang="uk-UA" sz="3200" dirty="0" smtClean="0">
                <a:ln w="1905"/>
                <a:effectLst>
                  <a:innerShdw blurRad="69850" dist="43180" dir="5400000">
                    <a:srgbClr val="000000">
                      <a:alpha val="65000"/>
                    </a:srgbClr>
                  </a:innerShdw>
                </a:effectLst>
                <a:latin typeface="Arial" pitchFamily="34" charset="0"/>
                <a:cs typeface="Arial" pitchFamily="34" charset="0"/>
              </a:rPr>
              <a:t>, тривале </a:t>
            </a:r>
            <a:r>
              <a:rPr lang="uk-UA" sz="3200" dirty="0">
                <a:ln w="1905"/>
                <a:effectLst>
                  <a:innerShdw blurRad="69850" dist="43180" dir="5400000">
                    <a:srgbClr val="000000">
                      <a:alpha val="65000"/>
                    </a:srgbClr>
                  </a:innerShdw>
                </a:effectLst>
                <a:latin typeface="Arial" pitchFamily="34" charset="0"/>
                <a:cs typeface="Arial" pitchFamily="34" charset="0"/>
              </a:rPr>
              <a:t>– лаконічним, </a:t>
            </a:r>
            <a:r>
              <a:rPr lang="uk-UA" sz="3200" dirty="0" smtClean="0">
                <a:ln w="1905"/>
                <a:effectLst>
                  <a:innerShdw blurRad="69850" dist="43180" dir="5400000">
                    <a:srgbClr val="000000">
                      <a:alpha val="65000"/>
                    </a:srgbClr>
                  </a:innerShdw>
                </a:effectLst>
                <a:latin typeface="Arial" pitchFamily="34" charset="0"/>
                <a:cs typeface="Arial" pitchFamily="34" charset="0"/>
              </a:rPr>
              <a:t> </a:t>
            </a:r>
            <a:r>
              <a:rPr lang="uk-UA" sz="3200" dirty="0" err="1" smtClean="0">
                <a:ln w="1905"/>
                <a:effectLst>
                  <a:innerShdw blurRad="69850" dist="43180" dir="5400000">
                    <a:srgbClr val="000000">
                      <a:alpha val="65000"/>
                    </a:srgbClr>
                  </a:innerShdw>
                </a:effectLst>
                <a:latin typeface="Arial" pitchFamily="34" charset="0"/>
                <a:cs typeface="Arial" pitchFamily="34" charset="0"/>
              </a:rPr>
              <a:t>фрагментальне</a:t>
            </a:r>
            <a:r>
              <a:rPr lang="uk-UA" sz="3200" dirty="0" smtClean="0">
                <a:ln w="1905"/>
                <a:effectLst>
                  <a:innerShdw blurRad="69850" dist="43180" dir="5400000">
                    <a:srgbClr val="000000">
                      <a:alpha val="65000"/>
                    </a:srgbClr>
                  </a:innerShdw>
                </a:effectLst>
                <a:latin typeface="Arial" pitchFamily="34" charset="0"/>
                <a:cs typeface="Arial" pitchFamily="34" charset="0"/>
              </a:rPr>
              <a:t> – цілим</a:t>
            </a:r>
            <a:endParaRPr lang="ru-RU" sz="3200" dirty="0">
              <a:ln w="1905"/>
              <a:effectLst>
                <a:innerShdw blurRad="69850" dist="43180" dir="5400000">
                  <a:srgbClr val="000000">
                    <a:alpha val="65000"/>
                  </a:srgbClr>
                </a:innerShdw>
              </a:effectLst>
              <a:latin typeface="Arial" pitchFamily="34" charset="0"/>
              <a:cs typeface="Arial" pitchFamily="34" charset="0"/>
            </a:endParaRPr>
          </a:p>
        </p:txBody>
      </p:sp>
      <p:pic>
        <p:nvPicPr>
          <p:cNvPr id="7" name="Picture 9" descr="IMG_0713"/>
          <p:cNvPicPr>
            <a:picLocks noChangeAspect="1" noChangeArrowheads="1"/>
          </p:cNvPicPr>
          <p:nvPr/>
        </p:nvPicPr>
        <p:blipFill>
          <a:blip r:embed="rId4"/>
          <a:srcRect/>
          <a:stretch>
            <a:fillRect/>
          </a:stretch>
        </p:blipFill>
        <p:spPr>
          <a:xfrm>
            <a:off x="4687783" y="3929042"/>
            <a:ext cx="4456217" cy="2928958"/>
          </a:xfrm>
          <a:prstGeom prst="rect">
            <a:avLst/>
          </a:prstGeom>
          <a:noFill/>
          <a:ln w="12700">
            <a:solidFill>
              <a:srgbClr val="000080"/>
            </a:solidFill>
          </a:ln>
        </p:spPr>
      </p:pic>
      <p:pic>
        <p:nvPicPr>
          <p:cNvPr id="9" name="Picture 13" descr="IMG_0499"/>
          <p:cNvPicPr>
            <a:picLocks noChangeAspect="1" noChangeArrowheads="1"/>
          </p:cNvPicPr>
          <p:nvPr/>
        </p:nvPicPr>
        <p:blipFill>
          <a:blip r:embed="rId5" cstate="print"/>
          <a:srcRect l="1772" r="3583"/>
          <a:stretch>
            <a:fillRect/>
          </a:stretch>
        </p:blipFill>
        <p:spPr>
          <a:xfrm>
            <a:off x="857224" y="4214818"/>
            <a:ext cx="4175125" cy="2643182"/>
          </a:xfrm>
          <a:prstGeom prst="rect">
            <a:avLst/>
          </a:prstGeom>
          <a:ln w="12700">
            <a:solidFill>
              <a:srgbClr val="000080"/>
            </a:solidFill>
          </a:ln>
        </p:spPr>
      </p:pic>
    </p:spTree>
    <p:extLst>
      <p:ext uri="{BB962C8B-B14F-4D97-AF65-F5344CB8AC3E}">
        <p14:creationId xmlns:p14="http://schemas.microsoft.com/office/powerpoint/2010/main" val="350685275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праведливость">
  <a:themeElements>
    <a:clrScheme name="Справедливость">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Справедливость">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Справедливость">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0</TotalTime>
  <Words>1062</Words>
  <Application>Microsoft Office PowerPoint</Application>
  <PresentationFormat>Екран (4:3)</PresentationFormat>
  <Paragraphs>277</Paragraphs>
  <Slides>31</Slides>
  <Notes>1</Notes>
  <HiddenSlides>1</HiddenSlides>
  <MMClips>0</MMClips>
  <ScaleCrop>false</ScaleCrop>
  <HeadingPairs>
    <vt:vector size="6" baseType="variant">
      <vt:variant>
        <vt:lpstr>Тема</vt:lpstr>
      </vt:variant>
      <vt:variant>
        <vt:i4>1</vt:i4>
      </vt:variant>
      <vt:variant>
        <vt:lpstr>Вбудовані сервери OLE</vt:lpstr>
      </vt:variant>
      <vt:variant>
        <vt:i4>1</vt:i4>
      </vt:variant>
      <vt:variant>
        <vt:lpstr>Заголовки слайдів</vt:lpstr>
      </vt:variant>
      <vt:variant>
        <vt:i4>31</vt:i4>
      </vt:variant>
    </vt:vector>
  </HeadingPairs>
  <TitlesOfParts>
    <vt:vector size="33" baseType="lpstr">
      <vt:lpstr>Справедливость</vt:lpstr>
      <vt:lpstr>Документ</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0</vt:lpstr>
      <vt:lpstr>Презентація PowerPoint</vt:lpstr>
      <vt:lpstr>Презентація PowerPoint</vt:lpstr>
      <vt:lpstr>Презентація PowerPoint</vt:lpstr>
      <vt:lpstr>Презентація PowerPoint</vt:lpstr>
      <vt:lpstr>Фрейм «Велика істина:  любов найсильніша, бо вона від Бога» за твором Г. Тютюнника  «Три зозулі з поклоном»</vt:lpstr>
      <vt:lpstr>0</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Фрейм  “ Іменник  як  частина  мови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Пользователь</dc:creator>
  <cp:lastModifiedBy>Natalya</cp:lastModifiedBy>
  <cp:revision>139</cp:revision>
  <dcterms:created xsi:type="dcterms:W3CDTF">2014-12-05T15:17:46Z</dcterms:created>
  <dcterms:modified xsi:type="dcterms:W3CDTF">2022-11-13T20:02:24Z</dcterms:modified>
</cp:coreProperties>
</file>