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9" r:id="rId3"/>
    <p:sldId id="261" r:id="rId4"/>
    <p:sldId id="263" r:id="rId5"/>
    <p:sldId id="268" r:id="rId6"/>
    <p:sldId id="272" r:id="rId7"/>
    <p:sldId id="28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9" d="100"/>
          <a:sy n="79" d="100"/>
        </p:scale>
        <p:origin x="-1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7881" y="663388"/>
            <a:ext cx="11026589" cy="1502296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temis Deco" panose="02080606070301020402" pitchFamily="18" charset="0"/>
              </a:rPr>
              <a:t>ЯК ПЛАТИТИ МЕНШЕ </a:t>
            </a:r>
            <a:b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temis Deco" panose="02080606070301020402" pitchFamily="18" charset="0"/>
              </a:rPr>
            </a:b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temis Deco" panose="02080606070301020402" pitchFamily="18" charset="0"/>
              </a:rPr>
              <a:t>ЗА КОМУНАЛЬНІ ПОСЛУГИ?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temis Deco" panose="02080606070301020402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78" y="2722898"/>
            <a:ext cx="4688557" cy="26168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83" y="2588169"/>
            <a:ext cx="4491789" cy="2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4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340199"/>
            <a:ext cx="10364451" cy="107952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ЕКОНОМІЯ ТЕПЛА І ГАЗУ</a:t>
            </a:r>
            <a:endParaRPr lang="uk-UA" sz="4000" dirty="0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5843" y="1294509"/>
            <a:ext cx="1729447" cy="1854347"/>
          </a:xfrm>
          <a:prstGeom prst="rect">
            <a:avLst/>
          </a:prstGeom>
        </p:spPr>
      </p:pic>
      <p:sp>
        <p:nvSpPr>
          <p:cNvPr id="5" name="Місце для вмісту 4"/>
          <p:cNvSpPr>
            <a:spLocks noGrp="1"/>
          </p:cNvSpPr>
          <p:nvPr>
            <p:ph sz="quarter" idx="13"/>
          </p:nvPr>
        </p:nvSpPr>
        <p:spPr>
          <a:xfrm>
            <a:off x="5823285" y="1816202"/>
            <a:ext cx="5763126" cy="401618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Тримайте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опалювальні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прилади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чистими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Встановіть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тепловідбивний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екран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опалювальним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приладом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нехай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він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віддає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тепло в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приміщення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а не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нагріває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стіну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Утепліть стіни та фасад помешкання.</a:t>
            </a:r>
          </a:p>
          <a:p>
            <a:pPr marL="0" indent="0">
              <a:buNone/>
            </a:pPr>
            <a:endParaRPr lang="uk-UA" dirty="0" smtClean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Місце для вмісту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95" y="2910061"/>
            <a:ext cx="3104147" cy="1828470"/>
          </a:xfrm>
          <a:prstGeom prst="rect">
            <a:avLst/>
          </a:prstGeom>
        </p:spPr>
      </p:pic>
      <p:pic>
        <p:nvPicPr>
          <p:cNvPr id="8" name="Picture 2" descr="Результат пошуку зображень за запитом &quot;УТЕПЛЕННЯ СТІН ТА ФАСАДУ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843" y="3684073"/>
            <a:ext cx="2482653" cy="191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4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907505" y="1660359"/>
            <a:ext cx="5831305" cy="446580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Система “тепла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підлога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 –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спосіб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підвести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тепло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саме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туди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   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воно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найбільше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потрібно</a:t>
            </a: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. </a:t>
            </a:r>
            <a:endParaRPr lang="ru-RU" dirty="0" smtClean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altLang="uk-UA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Полум</a:t>
            </a:r>
            <a:r>
              <a:rPr lang="en-US" alt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ru-RU" alt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  пальника не повинно </a:t>
            </a:r>
            <a:r>
              <a:rPr lang="ru-RU" altLang="uk-UA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виходити</a:t>
            </a:r>
            <a:r>
              <a:rPr lang="ru-RU" alt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altLang="uk-UA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межі</a:t>
            </a:r>
            <a:r>
              <a:rPr lang="ru-RU" alt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дна </a:t>
            </a:r>
            <a:r>
              <a:rPr lang="ru-RU" altLang="uk-UA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каструлі</a:t>
            </a:r>
            <a:r>
              <a:rPr lang="ru-RU" alt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сковороди, чайника. </a:t>
            </a:r>
            <a:r>
              <a:rPr lang="ru-RU" alt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uk-UA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Економія</a:t>
            </a:r>
            <a:r>
              <a:rPr lang="ru-RU" altLang="uk-UA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uk-UA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50% і </a:t>
            </a:r>
            <a:r>
              <a:rPr lang="ru-RU" altLang="uk-UA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більше</a:t>
            </a:r>
            <a:r>
              <a:rPr lang="ru-RU" altLang="uk-UA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0" lvl="0" indent="0">
              <a:buNone/>
            </a:pPr>
            <a:endParaRPr lang="ru-RU" altLang="uk-UA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Встановіть </a:t>
            </a:r>
            <a:r>
              <a:rPr lang="uk-UA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лічильник, тоді будете платити лише за спожитий газ</a:t>
            </a:r>
          </a:p>
          <a:p>
            <a:pPr lvl="0">
              <a:buFont typeface="Wingdings" pitchFamily="2" charset="2"/>
              <a:buChar char="Ø"/>
            </a:pPr>
            <a:endParaRPr lang="ru-RU" sz="36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uk-UA" sz="36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ru-RU" altLang="uk-UA" sz="28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ru-RU" altLang="uk-UA" sz="28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13149" y="340199"/>
            <a:ext cx="10364451" cy="107952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ЕКОНОМІЯ ТЕПЛА І ГАЗУ</a:t>
            </a:r>
            <a:endParaRPr lang="uk-UA" sz="4000" dirty="0"/>
          </a:p>
        </p:txBody>
      </p:sp>
      <p:pic>
        <p:nvPicPr>
          <p:cNvPr id="9" name="Picture 2" descr="Результат пошуку зображень за запитом &quot;тепла підлога фото&quot;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7" y="1467852"/>
            <a:ext cx="3041988" cy="170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71" y="3475227"/>
            <a:ext cx="3474834" cy="1824288"/>
          </a:xfrm>
          <a:prstGeom prst="rect">
            <a:avLst/>
          </a:prstGeom>
        </p:spPr>
      </p:pic>
      <p:pic>
        <p:nvPicPr>
          <p:cNvPr id="1026" name="Picture 2" descr="Як встановити газовий лічильник / Миколаївга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756" y="4387371"/>
            <a:ext cx="1436514" cy="216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93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/>
              <a:t>ЗАОЩАДЖУЄМО ЕЛЕКТРОЕНЕРГІЮ</a:t>
            </a:r>
            <a:endParaRPr lang="uk-UA" sz="40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3"/>
          </p:nvPr>
        </p:nvSpPr>
        <p:spPr>
          <a:xfrm>
            <a:off x="6220326" y="2367680"/>
            <a:ext cx="5105400" cy="2300573"/>
          </a:xfrm>
        </p:spPr>
        <p:txBody>
          <a:bodyPr>
            <a:noAutofit/>
          </a:bodyPr>
          <a:lstStyle/>
          <a:p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Вимикати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світло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якщо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ніхто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знаходиться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кімнаті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Використовувати </a:t>
            </a:r>
            <a:r>
              <a:rPr lang="uk-UA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енергоефективні</a:t>
            </a:r>
            <a: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лампочки (встановити </a:t>
            </a:r>
            <a: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світлодіодні (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LED) </a:t>
            </a:r>
            <a: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енергозберігаючі 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лампочки)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1" y="3893803"/>
            <a:ext cx="3940056" cy="221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58" y="1799221"/>
            <a:ext cx="3653806" cy="172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65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sz="quarter" idx="13"/>
          </p:nvPr>
        </p:nvSpPr>
        <p:spPr>
          <a:xfrm>
            <a:off x="5618747" y="551758"/>
            <a:ext cx="6075948" cy="4902557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Режим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очікування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комп’ютера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доречний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якщо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залишати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його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кілька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хвилин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а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всю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ніч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можна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залишати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прилади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працюють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акумулятора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(Н-д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мобільні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телефони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увімкненими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довше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ніж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потрібно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повної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зарядки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акумулятора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Холодильник та морозильник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варто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тримати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чистоті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без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льоду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снігу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регулярно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розморожувати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Треба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стежити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тим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щоб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дверцята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були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щільно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закритими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saee.gov.ua/documents/images/energo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79" y="3216024"/>
            <a:ext cx="2332121" cy="327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Способы ускоренной зарядки телефона | Skesov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00245"/>
            <a:ext cx="2418347" cy="162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5" y="709864"/>
            <a:ext cx="3140243" cy="20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5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208630"/>
            <a:ext cx="8606589" cy="836194"/>
          </a:xfrm>
        </p:spPr>
        <p:txBody>
          <a:bodyPr>
            <a:normAutofit/>
          </a:bodyPr>
          <a:lstStyle/>
          <a:p>
            <a:r>
              <a:rPr lang="uk-UA" sz="4400" b="1" dirty="0"/>
              <a:t>Заощаджуємо </a:t>
            </a:r>
            <a:r>
              <a:rPr lang="uk-UA" sz="4400" b="1" dirty="0" smtClean="0"/>
              <a:t>воду</a:t>
            </a:r>
            <a:endParaRPr lang="uk-UA" sz="44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3"/>
          </p:nvPr>
        </p:nvSpPr>
        <p:spPr>
          <a:xfrm>
            <a:off x="307975" y="1106906"/>
            <a:ext cx="6610183" cy="3931145"/>
          </a:xfrm>
        </p:spPr>
        <p:txBody>
          <a:bodyPr>
            <a:noAutofit/>
          </a:bodyPr>
          <a:lstStyle/>
          <a:p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Закривати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воду,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якщо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користуєтеся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водою тут і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зараз, 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закривати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кран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під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час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гоління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чищення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зубів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Стежити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станом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сантехніки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вчасно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ремонтувати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її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Встановити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лічильники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воду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Приймати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душ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економніше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ніж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ванну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Використовувати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побутові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прилади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заощаджують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Водопостачання в Чернігові відновлено • Новий Черніг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/>
          <a:stretch/>
        </p:blipFill>
        <p:spPr bwMode="auto">
          <a:xfrm>
            <a:off x="8891336" y="626727"/>
            <a:ext cx="2802189" cy="211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98" y="2285312"/>
            <a:ext cx="2365874" cy="158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672" y="3345948"/>
            <a:ext cx="2855328" cy="285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54" y="4098923"/>
            <a:ext cx="2446256" cy="244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87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986590"/>
            <a:ext cx="10364451" cy="2224147"/>
          </a:xfrm>
        </p:spPr>
        <p:txBody>
          <a:bodyPr>
            <a:normAutofit/>
          </a:bodyPr>
          <a:lstStyle/>
          <a:p>
            <a:r>
              <a:rPr lang="uk-UA" altLang="ru-RU" sz="4400" b="1" i="1" dirty="0">
                <a:solidFill>
                  <a:schemeClr val="accent1">
                    <a:lumMod val="50000"/>
                  </a:schemeClr>
                </a:solidFill>
              </a:rPr>
              <a:t>Дотримуйтесь наведених </a:t>
            </a:r>
            <a:r>
              <a:rPr lang="uk-UA" alt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порад</a:t>
            </a:r>
            <a:br>
              <a:rPr lang="uk-UA" altLang="ru-RU" sz="44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alt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altLang="ru-RU" sz="4400" b="1" i="1" dirty="0">
                <a:solidFill>
                  <a:schemeClr val="accent1">
                    <a:lumMod val="50000"/>
                  </a:schemeClr>
                </a:solidFill>
              </a:rPr>
              <a:t>і захистите себе від зайвих витрат</a:t>
            </a:r>
            <a:r>
              <a:rPr lang="uk-UA" alt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uk-UA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2"/>
          </p:nvPr>
        </p:nvSpPr>
        <p:spPr>
          <a:xfrm>
            <a:off x="925805" y="3844004"/>
            <a:ext cx="10007511" cy="2691685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189" y="4011747"/>
            <a:ext cx="1197034" cy="119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679" y="4000633"/>
            <a:ext cx="1264790" cy="119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099" y="4011747"/>
            <a:ext cx="1422889" cy="119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574" y="3970472"/>
            <a:ext cx="1197034" cy="119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122" y="3970472"/>
            <a:ext cx="1422889" cy="119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8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конавча">
  <a:themeElements>
    <a:clrScheme name="Виконавча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иконавч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конавч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280</TotalTime>
  <Words>206</Words>
  <Application>Microsoft Office PowerPoint</Application>
  <PresentationFormat>Произвольный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Виконавча</vt:lpstr>
      <vt:lpstr>ЯК ПЛАТИТИ МЕНШЕ  ЗА КОМУНАЛЬНІ ПОСЛУГИ?</vt:lpstr>
      <vt:lpstr>ЕКОНОМІЯ ТЕПЛА І ГАЗУ</vt:lpstr>
      <vt:lpstr>ЕКОНОМІЯ ТЕПЛА І ГАЗУ</vt:lpstr>
      <vt:lpstr>ЗАОЩАДЖУЄМО ЕЛЕКТРОЕНЕРГІЮ</vt:lpstr>
      <vt:lpstr>Презентация PowerPoint</vt:lpstr>
      <vt:lpstr>Заощаджуємо воду</vt:lpstr>
      <vt:lpstr>Дотримуйтесь наведених порад  і захистите себе від зайвих витрат.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ПЛАТИТИ МЕНШЕ ЗА КОМУНАЛЬНІ ПОСЛУГИ?</dc:title>
  <dc:creator>Victor</dc:creator>
  <cp:lastModifiedBy>Користувач Windows</cp:lastModifiedBy>
  <cp:revision>34</cp:revision>
  <dcterms:created xsi:type="dcterms:W3CDTF">2017-11-30T03:50:32Z</dcterms:created>
  <dcterms:modified xsi:type="dcterms:W3CDTF">2023-01-13T08:43:45Z</dcterms:modified>
</cp:coreProperties>
</file>