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9" r:id="rId2"/>
    <p:sldId id="260" r:id="rId3"/>
    <p:sldId id="261" r:id="rId4"/>
    <p:sldId id="262" r:id="rId5"/>
    <p:sldId id="336" r:id="rId6"/>
    <p:sldId id="337" r:id="rId7"/>
    <p:sldId id="263" r:id="rId8"/>
    <p:sldId id="264" r:id="rId9"/>
    <p:sldId id="265" r:id="rId10"/>
    <p:sldId id="266" r:id="rId11"/>
    <p:sldId id="339" r:id="rId12"/>
    <p:sldId id="34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43" r:id="rId38"/>
    <p:sldId id="344" r:id="rId39"/>
    <p:sldId id="341" r:id="rId40"/>
    <p:sldId id="342" r:id="rId41"/>
    <p:sldId id="293" r:id="rId42"/>
    <p:sldId id="294" r:id="rId43"/>
    <p:sldId id="257" r:id="rId44"/>
    <p:sldId id="295" r:id="rId45"/>
    <p:sldId id="296" r:id="rId46"/>
    <p:sldId id="297" r:id="rId47"/>
    <p:sldId id="298" r:id="rId48"/>
    <p:sldId id="299" r:id="rId49"/>
    <p:sldId id="302" r:id="rId50"/>
    <p:sldId id="303" r:id="rId51"/>
    <p:sldId id="304" r:id="rId52"/>
    <p:sldId id="345" r:id="rId53"/>
    <p:sldId id="346" r:id="rId54"/>
    <p:sldId id="305" r:id="rId55"/>
    <p:sldId id="306" r:id="rId56"/>
    <p:sldId id="307" r:id="rId57"/>
    <p:sldId id="308" r:id="rId58"/>
    <p:sldId id="311" r:id="rId59"/>
    <p:sldId id="364" r:id="rId60"/>
    <p:sldId id="361" r:id="rId61"/>
    <p:sldId id="314" r:id="rId62"/>
    <p:sldId id="315" r:id="rId63"/>
    <p:sldId id="318" r:id="rId64"/>
    <p:sldId id="319" r:id="rId65"/>
    <p:sldId id="320" r:id="rId66"/>
    <p:sldId id="321" r:id="rId67"/>
    <p:sldId id="323" r:id="rId68"/>
    <p:sldId id="326" r:id="rId69"/>
    <p:sldId id="327" r:id="rId70"/>
    <p:sldId id="328" r:id="rId71"/>
    <p:sldId id="329" r:id="rId72"/>
    <p:sldId id="331" r:id="rId73"/>
    <p:sldId id="332" r:id="rId74"/>
    <p:sldId id="333" r:id="rId75"/>
    <p:sldId id="334" r:id="rId76"/>
    <p:sldId id="335" r:id="rId77"/>
    <p:sldId id="348" r:id="rId78"/>
    <p:sldId id="349" r:id="rId79"/>
    <p:sldId id="350" r:id="rId80"/>
    <p:sldId id="351" r:id="rId81"/>
    <p:sldId id="365" r:id="rId82"/>
    <p:sldId id="366" r:id="rId83"/>
    <p:sldId id="367" r:id="rId84"/>
    <p:sldId id="368" r:id="rId85"/>
    <p:sldId id="352" r:id="rId86"/>
    <p:sldId id="353" r:id="rId87"/>
    <p:sldId id="355" r:id="rId88"/>
    <p:sldId id="371" r:id="rId8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2" autoAdjust="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DC133-D8DC-4A3D-921C-5FC59E4E5954}" type="datetimeFigureOut">
              <a:rPr lang="uk-UA" smtClean="0"/>
              <a:pPr/>
              <a:t>22.01.2013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F14678-89A9-4912-A875-9C269C4FB5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DC133-D8DC-4A3D-921C-5FC59E4E5954}" type="datetimeFigureOut">
              <a:rPr lang="uk-UA" smtClean="0"/>
              <a:pPr/>
              <a:t>22.01.2013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F14678-89A9-4912-A875-9C269C4FB5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DC133-D8DC-4A3D-921C-5FC59E4E5954}" type="datetimeFigureOut">
              <a:rPr lang="uk-UA" smtClean="0"/>
              <a:pPr/>
              <a:t>22.01.2013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F14678-89A9-4912-A875-9C269C4FB5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DC133-D8DC-4A3D-921C-5FC59E4E5954}" type="datetimeFigureOut">
              <a:rPr lang="uk-UA" smtClean="0"/>
              <a:pPr/>
              <a:t>22.01.2013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F14678-89A9-4912-A875-9C269C4FB5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DC133-D8DC-4A3D-921C-5FC59E4E5954}" type="datetimeFigureOut">
              <a:rPr lang="uk-UA" smtClean="0"/>
              <a:pPr/>
              <a:t>22.01.2013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F14678-89A9-4912-A875-9C269C4FB5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DC133-D8DC-4A3D-921C-5FC59E4E5954}" type="datetimeFigureOut">
              <a:rPr lang="uk-UA" smtClean="0"/>
              <a:pPr/>
              <a:t>22.01.2013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F14678-89A9-4912-A875-9C269C4FB5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DC133-D8DC-4A3D-921C-5FC59E4E5954}" type="datetimeFigureOut">
              <a:rPr lang="uk-UA" smtClean="0"/>
              <a:pPr/>
              <a:t>22.01.2013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F14678-89A9-4912-A875-9C269C4FB5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DC133-D8DC-4A3D-921C-5FC59E4E5954}" type="datetimeFigureOut">
              <a:rPr lang="uk-UA" smtClean="0"/>
              <a:pPr/>
              <a:t>22.01.2013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F14678-89A9-4912-A875-9C269C4FB5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DC133-D8DC-4A3D-921C-5FC59E4E5954}" type="datetimeFigureOut">
              <a:rPr lang="uk-UA" smtClean="0"/>
              <a:pPr/>
              <a:t>22.01.2013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F14678-89A9-4912-A875-9C269C4FB5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DC133-D8DC-4A3D-921C-5FC59E4E5954}" type="datetimeFigureOut">
              <a:rPr lang="uk-UA" smtClean="0"/>
              <a:pPr/>
              <a:t>22.01.2013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F14678-89A9-4912-A875-9C269C4FB5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DC133-D8DC-4A3D-921C-5FC59E4E5954}" type="datetimeFigureOut">
              <a:rPr lang="uk-UA" smtClean="0"/>
              <a:pPr/>
              <a:t>22.01.2013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F14678-89A9-4912-A875-9C269C4FB53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4BDC133-D8DC-4A3D-921C-5FC59E4E5954}" type="datetimeFigureOut">
              <a:rPr lang="uk-UA" smtClean="0"/>
              <a:pPr/>
              <a:t>22.01.2013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0F14678-89A9-4912-A875-9C269C4FB53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2920" y="285728"/>
            <a:ext cx="8183880" cy="550072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6600" dirty="0" smtClean="0">
                <a:solidFill>
                  <a:srgbClr val="002060"/>
                </a:solidFill>
                <a:latin typeface="Comic Sans MS" pitchFamily="66" charset="0"/>
              </a:rPr>
              <a:t>Моя </a:t>
            </a:r>
            <a:r>
              <a:rPr lang="ru-RU" sz="6600" dirty="0" err="1" smtClean="0">
                <a:solidFill>
                  <a:srgbClr val="002060"/>
                </a:solidFill>
                <a:latin typeface="Comic Sans MS" pitchFamily="66" charset="0"/>
              </a:rPr>
              <a:t>сім’я</a:t>
            </a:r>
            <a:r>
              <a:rPr lang="ru-RU" sz="66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sz="6600" dirty="0" err="1" smtClean="0">
                <a:solidFill>
                  <a:srgbClr val="002060"/>
                </a:solidFill>
                <a:latin typeface="Comic Sans MS" pitchFamily="66" charset="0"/>
              </a:rPr>
              <a:t>моя</a:t>
            </a:r>
            <a:r>
              <a:rPr lang="ru-RU" sz="6600" dirty="0" smtClean="0">
                <a:solidFill>
                  <a:srgbClr val="002060"/>
                </a:solidFill>
                <a:latin typeface="Comic Sans MS" pitchFamily="66" charset="0"/>
              </a:rPr>
              <a:t> родина – </a:t>
            </a:r>
            <a:r>
              <a:rPr lang="ru-RU" sz="6600" dirty="0" err="1" smtClean="0">
                <a:solidFill>
                  <a:srgbClr val="002060"/>
                </a:solidFill>
                <a:latin typeface="Comic Sans MS" pitchFamily="66" charset="0"/>
              </a:rPr>
              <a:t>це</a:t>
            </a:r>
            <a:r>
              <a:rPr lang="ru-RU" sz="6600" dirty="0" smtClean="0">
                <a:solidFill>
                  <a:srgbClr val="002060"/>
                </a:solidFill>
                <a:latin typeface="Comic Sans MS" pitchFamily="66" charset="0"/>
              </a:rPr>
              <a:t> наша </a:t>
            </a:r>
            <a:r>
              <a:rPr lang="ru-RU" sz="6600" dirty="0" err="1" smtClean="0">
                <a:solidFill>
                  <a:srgbClr val="002060"/>
                </a:solidFill>
                <a:latin typeface="Comic Sans MS" pitchFamily="66" charset="0"/>
              </a:rPr>
              <a:t>рідна</a:t>
            </a:r>
            <a:r>
              <a:rPr lang="ru-RU" sz="6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6600" dirty="0" err="1" smtClean="0">
                <a:solidFill>
                  <a:srgbClr val="002060"/>
                </a:solidFill>
                <a:latin typeface="Comic Sans MS" pitchFamily="66" charset="0"/>
              </a:rPr>
              <a:t>Україна</a:t>
            </a:r>
            <a:r>
              <a:rPr lang="ru-RU" sz="6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uk-UA" sz="6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sz="6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6600" dirty="0" smtClean="0">
                <a:latin typeface="Comic Sans MS" pitchFamily="66" charset="0"/>
              </a:rPr>
              <a:t>Президент, Голова Верховної Ради, Прем’єр-міністр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5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5400" dirty="0" smtClean="0">
                <a:latin typeface="Comic Sans MS" pitchFamily="66" charset="0"/>
              </a:rPr>
              <a:t>5. З якого віку людина може самостійно вибирати своє громадянство</a:t>
            </a:r>
            <a:r>
              <a:rPr lang="en-US" sz="5400" dirty="0" smtClean="0">
                <a:latin typeface="Comic Sans MS" pitchFamily="66" charset="0"/>
              </a:rPr>
              <a:t>?</a:t>
            </a:r>
            <a:endParaRPr lang="uk-UA" sz="5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8473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66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uk-UA" sz="6600" dirty="0" smtClean="0">
                <a:latin typeface="Comic Sans MS" pitchFamily="66" charset="0"/>
              </a:rPr>
              <a:t>18 років</a:t>
            </a:r>
            <a:endParaRPr lang="uk-UA" sz="6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6600" dirty="0" smtClean="0">
                <a:latin typeface="Comic Sans MS" pitchFamily="66" charset="0"/>
              </a:rPr>
              <a:t>6. У дні державних свят його вивішують на будівлях. Це …</a:t>
            </a:r>
            <a:endParaRPr lang="uk-UA" sz="6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3276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66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US" sz="66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US" sz="66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US" sz="66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US" sz="66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uk-UA" sz="6600" dirty="0" smtClean="0">
                <a:latin typeface="Comic Sans MS" pitchFamily="66" charset="0"/>
              </a:rPr>
              <a:t>ПРАПОР</a:t>
            </a:r>
            <a:endParaRPr lang="uk-UA" sz="6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5400" dirty="0" smtClean="0">
                <a:latin typeface="Comic Sans MS" pitchFamily="66" charset="0"/>
              </a:rPr>
              <a:t>7. Назвіть які предмети або рослини є національними символами України</a:t>
            </a:r>
            <a:endParaRPr lang="uk-UA" sz="5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66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US" sz="66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uk-UA" sz="6600" dirty="0" smtClean="0">
                <a:latin typeface="Comic Sans MS" pitchFamily="66" charset="0"/>
              </a:rPr>
              <a:t>Рушники, калина, верба, вишиті сорочки</a:t>
            </a:r>
            <a:endParaRPr lang="uk-UA" sz="6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sz="6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6600" dirty="0" smtClean="0">
                <a:latin typeface="Comic Sans MS" pitchFamily="66" charset="0"/>
              </a:rPr>
              <a:t>8. Коли наша держава стала незалежною?</a:t>
            </a:r>
            <a:endParaRPr lang="uk-UA" sz="6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6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US" sz="66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uk-UA" sz="6600" dirty="0" smtClean="0">
                <a:latin typeface="Comic Sans MS" pitchFamily="66" charset="0"/>
              </a:rPr>
              <a:t>24 серпня 1991 р.</a:t>
            </a:r>
            <a:endParaRPr lang="uk-UA" sz="6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6000" dirty="0" smtClean="0">
                <a:latin typeface="Comic Sans MS" pitchFamily="66" charset="0"/>
              </a:rPr>
              <a:t>9. Назвіть один із найдревніших знаків, який є малим гербом України?</a:t>
            </a:r>
            <a:endParaRPr lang="uk-UA" sz="6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uk-UA" b="1" dirty="0" smtClean="0"/>
          </a:p>
          <a:p>
            <a:pPr algn="ctr">
              <a:buNone/>
            </a:pPr>
            <a:endParaRPr lang="uk-UA" b="1" dirty="0" smtClean="0"/>
          </a:p>
          <a:p>
            <a:pPr algn="ctr">
              <a:buNone/>
            </a:pPr>
            <a:endParaRPr lang="uk-UA" b="1" dirty="0" smtClean="0"/>
          </a:p>
          <a:p>
            <a:pPr algn="ctr">
              <a:buNone/>
            </a:pPr>
            <a:endParaRPr lang="uk-UA" sz="36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uk-UA" sz="3600" b="1" dirty="0" smtClean="0">
                <a:latin typeface="Comic Sans MS" pitchFamily="66" charset="0"/>
              </a:rPr>
              <a:t>І тур «Моя держава — Україна»</a:t>
            </a:r>
            <a:endParaRPr lang="uk-UA" sz="3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6600" dirty="0" smtClean="0">
                <a:latin typeface="Comic Sans MS" pitchFamily="66" charset="0"/>
              </a:rPr>
              <a:t>Тризуб</a:t>
            </a:r>
            <a:endParaRPr lang="uk-UA" sz="6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uk-UA" sz="6600" dirty="0" smtClean="0">
                <a:latin typeface="Comic Sans MS" pitchFamily="66" charset="0"/>
              </a:rPr>
              <a:t>10. </a:t>
            </a:r>
            <a:r>
              <a:rPr lang="ru-RU" sz="6600" dirty="0" err="1" smtClean="0">
                <a:latin typeface="Comic Sans MS" pitchFamily="66" charset="0"/>
              </a:rPr>
              <a:t>Повна</a:t>
            </a:r>
            <a:r>
              <a:rPr lang="ru-RU" sz="6600" dirty="0" smtClean="0">
                <a:latin typeface="Comic Sans MS" pitchFamily="66" charset="0"/>
              </a:rPr>
              <a:t> </a:t>
            </a:r>
            <a:r>
              <a:rPr lang="ru-RU" sz="6600" dirty="0" err="1" smtClean="0">
                <a:latin typeface="Comic Sans MS" pitchFamily="66" charset="0"/>
              </a:rPr>
              <a:t>незалежність</a:t>
            </a:r>
            <a:r>
              <a:rPr lang="ru-RU" sz="6600" dirty="0" smtClean="0">
                <a:latin typeface="Comic Sans MS" pitchFamily="66" charset="0"/>
              </a:rPr>
              <a:t> </a:t>
            </a:r>
            <a:r>
              <a:rPr lang="ru-RU" sz="6600" dirty="0" err="1" smtClean="0">
                <a:latin typeface="Comic Sans MS" pitchFamily="66" charset="0"/>
              </a:rPr>
              <a:t>держави</a:t>
            </a:r>
            <a:endParaRPr lang="uk-UA" sz="6600" dirty="0" smtClean="0">
              <a:latin typeface="Comic Sans MS" pitchFamily="66" charset="0"/>
            </a:endParaRPr>
          </a:p>
          <a:p>
            <a:pPr>
              <a:buNone/>
            </a:pPr>
            <a:endParaRPr lang="uk-UA" sz="6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i="1" dirty="0" err="1" smtClean="0">
                <a:latin typeface="Comic Sans MS" pitchFamily="66" charset="0"/>
              </a:rPr>
              <a:t>Суверенітет</a:t>
            </a:r>
            <a:endParaRPr lang="uk-UA" sz="6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6600" b="1" dirty="0" smtClean="0">
                <a:latin typeface="Comic Sans MS" pitchFamily="66" charset="0"/>
              </a:rPr>
              <a:t>II тур «Наша Україна — на планеті Земля»</a:t>
            </a:r>
            <a:endParaRPr lang="uk-UA" sz="6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32764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5400" dirty="0" smtClean="0">
              <a:latin typeface="Comic Sans MS" pitchFamily="66" charset="0"/>
            </a:endParaRPr>
          </a:p>
          <a:p>
            <a:pPr>
              <a:buNone/>
            </a:pPr>
            <a:endParaRPr lang="en-US" sz="5400" dirty="0" smtClean="0">
              <a:latin typeface="Comic Sans MS" pitchFamily="66" charset="0"/>
            </a:endParaRPr>
          </a:p>
          <a:p>
            <a:pPr>
              <a:buNone/>
            </a:pPr>
            <a:endParaRPr lang="en-US" sz="5400" dirty="0" smtClean="0">
              <a:latin typeface="Comic Sans MS" pitchFamily="66" charset="0"/>
            </a:endParaRPr>
          </a:p>
          <a:p>
            <a:pPr>
              <a:buNone/>
            </a:pPr>
            <a:endParaRPr lang="en-US" sz="54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uk-UA" sz="5400" dirty="0" smtClean="0">
                <a:solidFill>
                  <a:srgbClr val="002060"/>
                </a:solidFill>
                <a:latin typeface="Comic Sans MS" pitchFamily="66" charset="0"/>
              </a:rPr>
              <a:t>1. Назвіть країни, з якими межує Україна</a:t>
            </a:r>
            <a:endParaRPr lang="uk-UA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4800" dirty="0" smtClean="0">
                <a:latin typeface="Comic Sans MS" pitchFamily="66" charset="0"/>
              </a:rPr>
              <a:t>На сході — Росія, </a:t>
            </a:r>
            <a:endParaRPr lang="en-US" sz="4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4800" dirty="0" smtClean="0">
                <a:latin typeface="Comic Sans MS" pitchFamily="66" charset="0"/>
              </a:rPr>
              <a:t>на півночі — Білорусь,</a:t>
            </a:r>
            <a:endParaRPr lang="en-US" sz="4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4800" dirty="0" smtClean="0">
                <a:latin typeface="Comic Sans MS" pitchFamily="66" charset="0"/>
              </a:rPr>
              <a:t>на заході — Польща,</a:t>
            </a:r>
            <a:r>
              <a:rPr lang="en-US" sz="4800" dirty="0" smtClean="0">
                <a:latin typeface="Comic Sans MS" pitchFamily="66" charset="0"/>
              </a:rPr>
              <a:t> </a:t>
            </a:r>
            <a:r>
              <a:rPr lang="uk-UA" sz="4800" dirty="0" smtClean="0">
                <a:latin typeface="Comic Sans MS" pitchFamily="66" charset="0"/>
              </a:rPr>
              <a:t>Словаччина, Угорщина, Румунія, Молдова</a:t>
            </a:r>
            <a:endParaRPr lang="uk-UA" sz="4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400" dirty="0" smtClean="0">
                <a:latin typeface="Comic Sans MS" pitchFamily="66" charset="0"/>
              </a:rPr>
              <a:t>2.Які моря омивають територію України?</a:t>
            </a:r>
            <a:endParaRPr lang="uk-UA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6000" dirty="0" smtClean="0">
              <a:latin typeface="Comic Sans MS" pitchFamily="66" charset="0"/>
            </a:endParaRPr>
          </a:p>
          <a:p>
            <a:pPr>
              <a:buNone/>
            </a:pPr>
            <a:endParaRPr lang="en-US" sz="6000" dirty="0" smtClean="0">
              <a:latin typeface="Comic Sans MS" pitchFamily="66" charset="0"/>
            </a:endParaRPr>
          </a:p>
          <a:p>
            <a:pPr>
              <a:buNone/>
            </a:pPr>
            <a:endParaRPr lang="en-US" sz="6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6000" dirty="0" smtClean="0">
                <a:latin typeface="Comic Sans MS" pitchFamily="66" charset="0"/>
              </a:rPr>
              <a:t>Чорне та Азовське</a:t>
            </a:r>
            <a:endParaRPr lang="uk-UA" sz="6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400" dirty="0" smtClean="0">
                <a:latin typeface="Comic Sans MS" pitchFamily="66" charset="0"/>
              </a:rPr>
              <a:t>3.Які ви знаєте найбільші річки України?</a:t>
            </a:r>
            <a:endParaRPr lang="uk-UA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2852"/>
            <a:ext cx="8183880" cy="45005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800" dirty="0" smtClean="0">
                <a:solidFill>
                  <a:schemeClr val="bg1"/>
                </a:solidFill>
                <a:latin typeface="Comic Sans MS" pitchFamily="66" charset="0"/>
              </a:rPr>
              <a:t>Дніпро, Дунай, Південний Буг, Дністер, Десна</a:t>
            </a:r>
            <a:endParaRPr lang="uk-UA" sz="4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sz="6600" dirty="0" smtClean="0">
                <a:latin typeface="Comic Sans MS" pitchFamily="66" charset="0"/>
              </a:rPr>
              <a:t>1.Основний закон України – це</a:t>
            </a:r>
            <a:r>
              <a:rPr lang="en-US" sz="6600" dirty="0" smtClean="0">
                <a:latin typeface="Comic Sans MS" pitchFamily="66" charset="0"/>
              </a:rPr>
              <a:t> </a:t>
            </a:r>
            <a:r>
              <a:rPr lang="uk-UA" sz="6600" dirty="0" smtClean="0">
                <a:latin typeface="Comic Sans MS" pitchFamily="66" charset="0"/>
              </a:rPr>
              <a:t>…</a:t>
            </a:r>
            <a:endParaRPr lang="uk-UA" sz="6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5400" dirty="0" smtClean="0">
              <a:latin typeface="Comic Sans MS" pitchFamily="66" charset="0"/>
            </a:endParaRPr>
          </a:p>
          <a:p>
            <a:pPr>
              <a:buNone/>
            </a:pPr>
            <a:endParaRPr lang="en-US" sz="5400" dirty="0" smtClean="0">
              <a:latin typeface="Comic Sans MS" pitchFamily="66" charset="0"/>
            </a:endParaRPr>
          </a:p>
          <a:p>
            <a:pPr>
              <a:buNone/>
            </a:pPr>
            <a:endParaRPr lang="en-US" sz="5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5400" dirty="0" smtClean="0">
                <a:latin typeface="Comic Sans MS" pitchFamily="66" charset="0"/>
              </a:rPr>
              <a:t>4.Назвіть гори України</a:t>
            </a:r>
            <a:endParaRPr lang="uk-UA" sz="5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6600" dirty="0" smtClean="0">
                <a:latin typeface="Comic Sans MS" pitchFamily="66" charset="0"/>
              </a:rPr>
              <a:t>Карпати, </a:t>
            </a:r>
            <a:endParaRPr lang="en-US" sz="66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uk-UA" sz="6600" dirty="0" smtClean="0">
                <a:latin typeface="Comic Sans MS" pitchFamily="66" charset="0"/>
              </a:rPr>
              <a:t>Кримські гори</a:t>
            </a:r>
            <a:endParaRPr lang="uk-UA" sz="6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sz="4800" b="1" dirty="0" smtClean="0">
                <a:latin typeface="Comic Sans MS" pitchFamily="66" charset="0"/>
              </a:rPr>
              <a:t>III тур «Україно, </a:t>
            </a:r>
            <a:r>
              <a:rPr lang="uk-UA" sz="4800" b="1" dirty="0" err="1" smtClean="0">
                <a:latin typeface="Comic Sans MS" pitchFamily="66" charset="0"/>
              </a:rPr>
              <a:t>Україно</a:t>
            </a:r>
            <a:r>
              <a:rPr lang="uk-UA" sz="4800" b="1" dirty="0" smtClean="0">
                <a:latin typeface="Comic Sans MS" pitchFamily="66" charset="0"/>
              </a:rPr>
              <a:t>, славний край козаччини!»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pPr>
              <a:buNone/>
            </a:pPr>
            <a:r>
              <a:rPr lang="uk-UA" dirty="0" smtClean="0"/>
              <a:t>1.Що означає слово «козак»?</a:t>
            </a:r>
            <a:endParaRPr lang="uk-U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uk-UA" sz="4800" dirty="0" smtClean="0">
              <a:latin typeface="Comic Sans MS" pitchFamily="66" charset="0"/>
            </a:endParaRPr>
          </a:p>
          <a:p>
            <a:pPr>
              <a:buNone/>
            </a:pPr>
            <a:endParaRPr lang="uk-UA" sz="4800" dirty="0" smtClean="0">
              <a:latin typeface="Comic Sans MS" pitchFamily="66" charset="0"/>
            </a:endParaRPr>
          </a:p>
          <a:p>
            <a:pPr>
              <a:buNone/>
            </a:pPr>
            <a:endParaRPr lang="uk-UA" sz="4800" dirty="0" smtClean="0">
              <a:latin typeface="Comic Sans MS" pitchFamily="66" charset="0"/>
            </a:endParaRPr>
          </a:p>
          <a:p>
            <a:pPr>
              <a:buNone/>
            </a:pPr>
            <a:endParaRPr lang="uk-UA" sz="4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4800" dirty="0" smtClean="0">
                <a:latin typeface="Comic Sans MS" pitchFamily="66" charset="0"/>
              </a:rPr>
              <a:t>Вільна, незалежна людина</a:t>
            </a:r>
            <a:endParaRPr lang="uk-UA" sz="4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6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6000" dirty="0" smtClean="0">
                <a:latin typeface="Comic Sans MS" pitchFamily="66" charset="0"/>
              </a:rPr>
              <a:t>2.Острів, де жили козаки</a:t>
            </a:r>
            <a:endParaRPr lang="uk-UA" sz="6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4000" dirty="0" smtClean="0">
                <a:latin typeface="Comic Sans MS" pitchFamily="66" charset="0"/>
              </a:rPr>
              <a:t>Хортиця</a:t>
            </a:r>
            <a:endParaRPr lang="uk-UA" sz="4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3.Свята </a:t>
            </a:r>
            <a:r>
              <a:rPr lang="ru-RU" sz="4000" dirty="0" err="1" smtClean="0">
                <a:solidFill>
                  <a:schemeClr val="bg1"/>
                </a:solidFill>
                <a:latin typeface="Comic Sans MS" pitchFamily="66" charset="0"/>
              </a:rPr>
              <a:t>покровителька</a:t>
            </a:r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Comic Sans MS" pitchFamily="66" charset="0"/>
              </a:rPr>
              <a:t>козаків</a:t>
            </a:r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, в честь </a:t>
            </a:r>
            <a:r>
              <a:rPr lang="ru-RU" sz="4000" dirty="0" err="1" smtClean="0">
                <a:solidFill>
                  <a:schemeClr val="bg1"/>
                </a:solidFill>
                <a:latin typeface="Comic Sans MS" pitchFamily="66" charset="0"/>
              </a:rPr>
              <a:t>якої</a:t>
            </a:r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Comic Sans MS" pitchFamily="66" charset="0"/>
              </a:rPr>
              <a:t>була</a:t>
            </a:r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Comic Sans MS" pitchFamily="66" charset="0"/>
              </a:rPr>
              <a:t>збудована</a:t>
            </a:r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Comic Sans MS" pitchFamily="66" charset="0"/>
              </a:rPr>
              <a:t>церква</a:t>
            </a:r>
            <a:endParaRPr lang="uk-UA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6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6000" dirty="0" smtClean="0">
                <a:latin typeface="Comic Sans MS" pitchFamily="66" charset="0"/>
              </a:rPr>
              <a:t>4.Вірний друг козака</a:t>
            </a:r>
            <a:endParaRPr lang="uk-UA" sz="6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6600" dirty="0" smtClean="0">
                <a:latin typeface="Comic Sans MS" pitchFamily="66" charset="0"/>
              </a:rPr>
              <a:t>Кінь</a:t>
            </a:r>
            <a:endParaRPr lang="uk-UA" sz="6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400" dirty="0" smtClean="0">
                <a:latin typeface="Comic Sans MS" pitchFamily="66" charset="0"/>
              </a:rPr>
              <a:t>5. Як називаються козацькі човни?</a:t>
            </a:r>
            <a:endParaRPr lang="uk-UA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4400" dirty="0" smtClean="0">
                <a:latin typeface="Comic Sans MS" pitchFamily="66" charset="0"/>
              </a:rPr>
              <a:t>Чайки</a:t>
            </a:r>
            <a:endParaRPr lang="uk-UA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7200" dirty="0" smtClean="0">
                <a:latin typeface="Comic Sans MS" pitchFamily="66" charset="0"/>
              </a:rPr>
              <a:t>6.Як називалась козацька зачіска?</a:t>
            </a:r>
            <a:endParaRPr lang="uk-UA" sz="7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uk-UA" sz="4400" dirty="0" smtClean="0">
                <a:latin typeface="Comic Sans MS" pitchFamily="66" charset="0"/>
              </a:rPr>
              <a:t>Оселедець</a:t>
            </a:r>
            <a:endParaRPr lang="uk-UA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72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uk-UA" sz="7200" dirty="0" smtClean="0">
                <a:latin typeface="Comic Sans MS" pitchFamily="66" charset="0"/>
              </a:rPr>
              <a:t>7.Головний серед козаків?</a:t>
            </a:r>
            <a:endParaRPr lang="uk-UA" sz="7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85728"/>
            <a:ext cx="8183880" cy="4432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dirty="0" smtClean="0">
                <a:latin typeface="Comic Sans MS" pitchFamily="66" charset="0"/>
              </a:rPr>
              <a:t>Гетьман</a:t>
            </a:r>
            <a:endParaRPr lang="uk-UA" sz="3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6000" dirty="0" smtClean="0">
                <a:latin typeface="Comic Sans MS" pitchFamily="66" charset="0"/>
              </a:rPr>
              <a:t>8.Що </a:t>
            </a:r>
            <a:r>
              <a:rPr lang="ru-RU" sz="6000" dirty="0" err="1" smtClean="0">
                <a:latin typeface="Comic Sans MS" pitchFamily="66" charset="0"/>
              </a:rPr>
              <a:t>було</a:t>
            </a:r>
            <a:r>
              <a:rPr lang="ru-RU" sz="6000" dirty="0" smtClean="0">
                <a:latin typeface="Comic Sans MS" pitchFamily="66" charset="0"/>
              </a:rPr>
              <a:t> символом </a:t>
            </a:r>
            <a:r>
              <a:rPr lang="ru-RU" sz="6000" dirty="0" err="1" smtClean="0">
                <a:latin typeface="Comic Sans MS" pitchFamily="66" charset="0"/>
              </a:rPr>
              <a:t>влади</a:t>
            </a:r>
            <a:r>
              <a:rPr lang="ru-RU" sz="6000" dirty="0" smtClean="0">
                <a:latin typeface="Comic Sans MS" pitchFamily="66" charset="0"/>
              </a:rPr>
              <a:t> </a:t>
            </a:r>
            <a:r>
              <a:rPr lang="ru-RU" sz="6000" dirty="0" err="1" smtClean="0">
                <a:latin typeface="Comic Sans MS" pitchFamily="66" charset="0"/>
              </a:rPr>
              <a:t>гетьмана</a:t>
            </a:r>
            <a:r>
              <a:rPr lang="ru-RU" sz="6000" dirty="0" smtClean="0">
                <a:latin typeface="Comic Sans MS" pitchFamily="66" charset="0"/>
              </a:rPr>
              <a:t>?</a:t>
            </a:r>
            <a:endParaRPr lang="uk-UA" sz="6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4800" dirty="0" smtClean="0">
                <a:latin typeface="Comic Sans MS" pitchFamily="66" charset="0"/>
              </a:rPr>
              <a:t>Булава</a:t>
            </a:r>
            <a:endParaRPr lang="uk-UA" sz="4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uk-UA" sz="6600" b="1" dirty="0" smtClean="0">
                <a:latin typeface="Comic Sans MS" pitchFamily="66" charset="0"/>
              </a:rPr>
              <a:t>ІV тур «Родина і Україна»</a:t>
            </a:r>
            <a:endParaRPr lang="uk-UA" sz="6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uk-UA" sz="6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6000" dirty="0" smtClean="0">
                <a:latin typeface="Comic Sans MS" pitchFamily="66" charset="0"/>
              </a:rPr>
              <a:t>2. З скількох розділів складається Конституція?</a:t>
            </a:r>
            <a:endParaRPr lang="uk-UA" sz="6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4000" dirty="0" smtClean="0">
                <a:solidFill>
                  <a:schemeClr val="bg1"/>
                </a:solidFill>
                <a:latin typeface="Comic Sans MS" pitchFamily="66" charset="0"/>
              </a:rPr>
              <a:t>1. Яке дерево, такі в нього квіточки, які батьки, …</a:t>
            </a:r>
            <a:endParaRPr lang="uk-UA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uk-UA" sz="5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uk-UA" sz="5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uk-UA" sz="5400" dirty="0" smtClean="0">
                <a:solidFill>
                  <a:schemeClr val="bg1"/>
                </a:solidFill>
                <a:latin typeface="Comic Sans MS" pitchFamily="66" charset="0"/>
              </a:rPr>
              <a:t>Яке дерево, такі в нього квіточки, які батьки, …(такі їхні діточки).</a:t>
            </a:r>
            <a:endParaRPr lang="uk-UA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uk-UA" sz="7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7200" dirty="0" smtClean="0">
                <a:solidFill>
                  <a:schemeClr val="bg1"/>
                </a:solidFill>
                <a:latin typeface="Comic Sans MS" pitchFamily="66" charset="0"/>
              </a:rPr>
              <a:t>2.Не навчив батько, ...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uk-UA" sz="5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5400" dirty="0" smtClean="0">
                <a:solidFill>
                  <a:schemeClr val="bg1"/>
                </a:solidFill>
                <a:latin typeface="Comic Sans MS" pitchFamily="66" charset="0"/>
              </a:rPr>
              <a:t>Не навчив батько, ... (не навчить і дядько).</a:t>
            </a:r>
            <a:endParaRPr lang="uk-UA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uk-UA" sz="6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uk-UA" sz="6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6000" dirty="0" smtClean="0">
                <a:solidFill>
                  <a:schemeClr val="bg1"/>
                </a:solidFill>
                <a:latin typeface="Comic Sans MS" pitchFamily="66" charset="0"/>
              </a:rPr>
              <a:t>3. Який кущ, така і калина, яка мати …</a:t>
            </a:r>
            <a:endParaRPr lang="uk-UA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uk-UA" dirty="0" smtClean="0"/>
              <a:t> </a:t>
            </a:r>
          </a:p>
          <a:p>
            <a:pPr>
              <a:buNone/>
            </a:pPr>
            <a:r>
              <a:rPr lang="uk-UA" sz="5400" dirty="0" smtClean="0">
                <a:solidFill>
                  <a:schemeClr val="bg1"/>
                </a:solidFill>
                <a:latin typeface="Comic Sans MS" pitchFamily="66" charset="0"/>
              </a:rPr>
              <a:t>Який кущ, така і калина, яка мати … (така і дитина).</a:t>
            </a:r>
            <a:endParaRPr lang="uk-UA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uk-UA" sz="4800" dirty="0" smtClean="0">
                <a:latin typeface="Comic Sans MS" pitchFamily="66" charset="0"/>
              </a:rPr>
              <a:t>4.Який дуб, такий тин, …</a:t>
            </a:r>
            <a:endParaRPr lang="uk-UA" sz="4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uk-UA" sz="5200" dirty="0" smtClean="0">
                <a:latin typeface="Comic Sans MS" pitchFamily="66" charset="0"/>
              </a:rPr>
              <a:t>Який дуб, такий тин, … (який батько, такий син).</a:t>
            </a:r>
            <a:endParaRPr lang="uk-UA" sz="5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4800" dirty="0" smtClean="0">
                <a:solidFill>
                  <a:schemeClr val="bg1"/>
                </a:solidFill>
                <a:latin typeface="Comic Sans MS" pitchFamily="66" charset="0"/>
              </a:rPr>
              <a:t>5.Годуй діда на печі, ... </a:t>
            </a:r>
            <a:endParaRPr lang="uk-UA" sz="4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4800" dirty="0" smtClean="0">
                <a:solidFill>
                  <a:schemeClr val="bg1"/>
                </a:solidFill>
              </a:rPr>
              <a:t>Годуй діда на печі, ... (бо і сам будеш там).</a:t>
            </a:r>
          </a:p>
          <a:p>
            <a:pPr>
              <a:buNone/>
            </a:pPr>
            <a:endParaRPr lang="uk-UA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uk-UA" sz="6600" dirty="0" smtClean="0">
              <a:latin typeface="Comic Sans MS" pitchFamily="66" charset="0"/>
            </a:endParaRPr>
          </a:p>
          <a:p>
            <a:pPr algn="ctr">
              <a:buNone/>
            </a:pPr>
            <a:endParaRPr lang="uk-UA" sz="66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uk-UA" sz="6600" dirty="0" smtClean="0">
                <a:latin typeface="Comic Sans MS" pitchFamily="66" charset="0"/>
              </a:rPr>
              <a:t>15 розділів</a:t>
            </a:r>
            <a:endParaRPr lang="uk-UA" sz="6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uk-UA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uk-UA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6600" dirty="0" smtClean="0">
                <a:solidFill>
                  <a:schemeClr val="bg1"/>
                </a:solidFill>
                <a:latin typeface="Comic Sans MS" pitchFamily="66" charset="0"/>
              </a:rPr>
              <a:t>6.Хто батька й матір зневажає,…. </a:t>
            </a:r>
            <a:endParaRPr lang="uk-UA" sz="6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400" dirty="0" smtClean="0">
                <a:latin typeface="Comic Sans MS" pitchFamily="66" charset="0"/>
              </a:rPr>
              <a:t>Хто батька й матір зневажає, ... (той добра не знає).</a:t>
            </a:r>
            <a:endParaRPr lang="uk-UA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5400" b="1" dirty="0" smtClean="0">
                <a:solidFill>
                  <a:srgbClr val="FFFF00"/>
                </a:solidFill>
                <a:latin typeface="Comic Sans MS" pitchFamily="66" charset="0"/>
              </a:rPr>
              <a:t>V тур </a:t>
            </a:r>
          </a:p>
          <a:p>
            <a:pPr algn="ctr">
              <a:buNone/>
            </a:pPr>
            <a:r>
              <a:rPr lang="uk-UA" sz="5400" b="1" dirty="0" smtClean="0">
                <a:solidFill>
                  <a:srgbClr val="FFFF00"/>
                </a:solidFill>
                <a:latin typeface="Comic Sans MS" pitchFamily="66" charset="0"/>
              </a:rPr>
              <a:t>«Свій край — як рай!» </a:t>
            </a:r>
            <a:endParaRPr lang="uk-UA" sz="5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097" y="919318"/>
          <a:ext cx="4857785" cy="4081296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555984"/>
                <a:gridCol w="614543"/>
                <a:gridCol w="614543"/>
                <a:gridCol w="614543"/>
                <a:gridCol w="614543"/>
                <a:gridCol w="614543"/>
                <a:gridCol w="614543"/>
                <a:gridCol w="614543"/>
              </a:tblGrid>
              <a:tr h="440448">
                <a:tc>
                  <a:txBody>
                    <a:bodyPr/>
                    <a:lstStyle/>
                    <a:p>
                      <a:r>
                        <a:rPr lang="uk-UA" b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К</a:t>
                      </a:r>
                      <a:endParaRPr lang="uk-UA" b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П</a:t>
                      </a:r>
                      <a:endParaRPr lang="uk-UA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Р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А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П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О</a:t>
                      </a:r>
                      <a:endParaRPr lang="uk-UA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Р</a:t>
                      </a:r>
                      <a:endParaRPr lang="uk-UA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noFill/>
                          </a:ln>
                          <a:noFill/>
                        </a:rPr>
                        <a:t>Я</a:t>
                      </a:r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Я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448">
                <a:tc>
                  <a:txBody>
                    <a:bodyPr/>
                    <a:lstStyle/>
                    <a:p>
                      <a:r>
                        <a:rPr lang="uk-UA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С</a:t>
                      </a:r>
                      <a:endParaRPr lang="uk-UA" b="1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Т</a:t>
                      </a:r>
                      <a:endParaRPr lang="uk-UA" b="1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О</a:t>
                      </a:r>
                      <a:endParaRPr lang="uk-UA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У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Г</a:t>
                      </a:r>
                      <a:endParaRPr lang="uk-UA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noFill/>
                          </a:ln>
                          <a:noFill/>
                        </a:rPr>
                        <a:t>.І</a:t>
                      </a:r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І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М</a:t>
                      </a:r>
                      <a:endParaRPr lang="uk-UA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 Н</a:t>
                      </a:r>
                      <a:endParaRPr lang="uk-UA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21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в</a:t>
                      </a:r>
                      <a:endParaRPr lang="uk-UA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І</a:t>
                      </a:r>
                      <a:endParaRPr lang="uk-UA" b="1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  <a:p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Н</a:t>
                      </a:r>
                    </a:p>
                    <a:p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210">
                <a:tc>
                  <a:txBody>
                    <a:bodyPr/>
                    <a:lstStyle/>
                    <a:p>
                      <a:r>
                        <a:rPr kumimoji="0" lang="uk-UA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endParaRPr lang="uk-UA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  <a:p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  <a:endParaRPr lang="uk-UA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Н</a:t>
                      </a:r>
                    </a:p>
                    <a:p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210">
                <a:tc>
                  <a:txBody>
                    <a:bodyPr/>
                    <a:lstStyle/>
                    <a:p>
                      <a:r>
                        <a:rPr kumimoji="0" lang="uk-UA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uk-UA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Н</a:t>
                      </a:r>
                    </a:p>
                    <a:p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  <a:p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210">
                <a:tc>
                  <a:txBody>
                    <a:bodyPr/>
                    <a:lstStyle/>
                    <a:p>
                      <a:r>
                        <a:rPr kumimoji="0" lang="uk-UA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  <a:endParaRPr lang="uk-UA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  <a:p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endParaRPr lang="uk-UA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І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Н</a:t>
                      </a:r>
                    </a:p>
                    <a:p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  <a:p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210"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С</a:t>
                      </a:r>
                      <a:endParaRPr lang="uk-UA" dirty="0" smtClean="0">
                        <a:ln>
                          <a:noFill/>
                        </a:ln>
                        <a:noFill/>
                      </a:endParaRPr>
                    </a:p>
                    <a:p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endParaRPr lang="uk-UA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85720" y="5135880"/>
            <a:ext cx="8553480" cy="1507830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Відшукайте заховані слова, які називають народні і державні символи. Що вони означають?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Прапор, гімн, тризуб; </a:t>
            </a:r>
          </a:p>
          <a:p>
            <a:r>
              <a:rPr lang="uk-UA" dirty="0" smtClean="0"/>
              <a:t>Верба — здоров'я, міць; </a:t>
            </a:r>
          </a:p>
          <a:p>
            <a:r>
              <a:rPr lang="uk-UA" dirty="0" smtClean="0"/>
              <a:t>Жито — достаток; </a:t>
            </a:r>
          </a:p>
          <a:p>
            <a:r>
              <a:rPr lang="uk-UA" dirty="0" smtClean="0"/>
              <a:t>Калина — краса, молодість;</a:t>
            </a:r>
          </a:p>
          <a:p>
            <a:r>
              <a:rPr lang="uk-UA" dirty="0" smtClean="0"/>
              <a:t>Барвінок — вічність; </a:t>
            </a:r>
          </a:p>
          <a:p>
            <a:r>
              <a:rPr lang="uk-UA" dirty="0" smtClean="0"/>
              <a:t>Рушник — щаслива доля.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uk-UA" sz="44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uk-UA" sz="4400" b="1" dirty="0" smtClean="0">
                <a:solidFill>
                  <a:srgbClr val="FFFF00"/>
                </a:solidFill>
                <a:latin typeface="Comic Sans MS" pitchFamily="66" charset="0"/>
              </a:rPr>
              <a:t>VI тур «Наші славні герої»</a:t>
            </a:r>
          </a:p>
          <a:p>
            <a:pPr algn="ctr">
              <a:buNone/>
            </a:pPr>
            <a:r>
              <a:rPr lang="uk-UA" sz="4400" dirty="0" smtClean="0">
                <a:solidFill>
                  <a:srgbClr val="FFFF00"/>
                </a:solidFill>
                <a:latin typeface="Comic Sans MS" pitchFamily="66" charset="0"/>
              </a:rPr>
              <a:t>«Хто є хто?» — за портретами впізнай діяча України </a:t>
            </a:r>
            <a:endParaRPr lang="uk-UA" sz="4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71480"/>
            <a:ext cx="4429156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ЛЕОНІД МАКАРОВИЧ КРАВЧУК</a:t>
            </a:r>
            <a:endParaRPr lang="uk-U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000108"/>
            <a:ext cx="278608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6600" dirty="0" smtClean="0">
                <a:solidFill>
                  <a:schemeClr val="bg1"/>
                </a:solidFill>
                <a:latin typeface="Comic Sans MS" pitchFamily="66" charset="0"/>
              </a:rPr>
              <a:t>3. </a:t>
            </a:r>
            <a:r>
              <a:rPr lang="uk-UA" sz="6600" dirty="0" smtClean="0">
                <a:solidFill>
                  <a:schemeClr val="bg1"/>
                </a:solidFill>
                <a:latin typeface="Comic Sans MS" pitchFamily="66" charset="0"/>
              </a:rPr>
              <a:t>Коли було прийнято Конституцію України</a:t>
            </a:r>
            <a:r>
              <a:rPr lang="en-US" sz="6600" dirty="0" smtClean="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uk-UA" sz="6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28926" y="928671"/>
            <a:ext cx="350046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ЛЕОНІД ДАНИЛОВИЧ КУЧМА</a:t>
            </a:r>
            <a:endParaRPr lang="uk-UA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90144" y="1362075"/>
            <a:ext cx="18097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86050" y="857232"/>
            <a:ext cx="3429023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ВІКТОР АНДРІЙОВИЧ ЮЩЕНКО</a:t>
            </a:r>
            <a:endParaRPr lang="uk-U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309686"/>
            <a:ext cx="2500329" cy="297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000108"/>
            <a:ext cx="3071834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ВІКТОР ФЕДОРОВИЧ ЯНУКОВИЧ</a:t>
            </a:r>
            <a:endParaRPr lang="uk-U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071546"/>
            <a:ext cx="22860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uk-UA" sz="54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uk-UA" sz="5400" b="1" dirty="0" smtClean="0">
                <a:latin typeface="Comic Sans MS" pitchFamily="66" charset="0"/>
              </a:rPr>
              <a:t>VII тур «Хто це? Або що це?»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sz="4400" dirty="0" smtClean="0">
                <a:solidFill>
                  <a:schemeClr val="bg1"/>
                </a:solidFill>
                <a:latin typeface="Comic Sans MS" pitchFamily="66" charset="0"/>
              </a:rPr>
              <a:t>1.Національний символ України. Його дарують, ним обмінюються у Великоднє свято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327648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uk-UA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4800" dirty="0" smtClean="0">
                <a:solidFill>
                  <a:schemeClr val="bg1"/>
                </a:solidFill>
                <a:latin typeface="Comic Sans MS" pitchFamily="66" charset="0"/>
              </a:rPr>
              <a:t>2.Дерево, яке оспівано у народних піснях, у віршах. Воно освячується в церкві перед Пасхою, як засіб від злих сил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uk-UA" sz="6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uk-UA" sz="6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uk-UA" sz="6600" dirty="0" smtClean="0">
                <a:solidFill>
                  <a:schemeClr val="bg1"/>
                </a:solidFill>
                <a:latin typeface="Comic Sans MS" pitchFamily="66" charset="0"/>
              </a:rPr>
              <a:t>28 червня 1996 р</a:t>
            </a:r>
            <a:endParaRPr lang="en-US" sz="66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327648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uk-UA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uk-UA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uk-UA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uk-UA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uk-UA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4000" dirty="0" smtClean="0">
                <a:solidFill>
                  <a:schemeClr val="bg1"/>
                </a:solidFill>
                <a:latin typeface="Comic Sans MS" pitchFamily="66" charset="0"/>
              </a:rPr>
              <a:t>3.Як називають лелеку в різних регіонах України</a:t>
            </a:r>
            <a:r>
              <a:rPr lang="uk-UA" sz="4000" dirty="0" smtClean="0">
                <a:solidFill>
                  <a:schemeClr val="bg1"/>
                </a:solidFill>
              </a:rPr>
              <a:t>?</a:t>
            </a:r>
            <a:endParaRPr lang="uk-UA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704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sz="3900" dirty="0" smtClean="0">
                <a:solidFill>
                  <a:schemeClr val="bg1"/>
                </a:solidFill>
                <a:latin typeface="Comic Sans MS" pitchFamily="66" charset="0"/>
              </a:rPr>
              <a:t>Журавель, веселик, бусол, чорногуз</a:t>
            </a:r>
            <a:endParaRPr lang="uk-UA" sz="39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4. Які страви української кухні різних регіонів ви знаєте? </a:t>
            </a: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1133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dirty="0" smtClean="0">
                <a:solidFill>
                  <a:schemeClr val="bg1"/>
                </a:solidFill>
                <a:latin typeface="Comic Sans MS" pitchFamily="66" charset="0"/>
              </a:rPr>
              <a:t>Борщ, куліш, мамалига, вареники, галушки, голубці, бринза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4400" dirty="0" smtClean="0">
                <a:latin typeface="Comic Sans MS" pitchFamily="66" charset="0"/>
              </a:rPr>
              <a:t>5. Яка назва великого зібрання творів Тараса Григоровича Шевченка? </a:t>
            </a:r>
            <a:br>
              <a:rPr lang="uk-UA" sz="4400" dirty="0" smtClean="0">
                <a:latin typeface="Comic Sans MS" pitchFamily="66" charset="0"/>
              </a:rPr>
            </a:br>
            <a:endParaRPr lang="uk-UA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latin typeface="Comic Sans MS" pitchFamily="66" charset="0"/>
              </a:rPr>
              <a:t>6. Національний символ України. Матері дарують його своїм дітям на щастя, на долю, відряджаючи у далеку дорогу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sz="6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6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4. Назвіть головних керівників нашої держави</a:t>
            </a:r>
            <a:endParaRPr lang="uk-UA" sz="6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F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635</TotalTime>
  <Words>671</Words>
  <Application>Microsoft Office PowerPoint</Application>
  <PresentationFormat>Экран (4:3)</PresentationFormat>
  <Paragraphs>250</Paragraphs>
  <Slides>88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88</vt:i4>
      </vt:variant>
    </vt:vector>
  </HeadingPairs>
  <TitlesOfParts>
    <vt:vector size="8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       </vt:lpstr>
      <vt:lpstr>Слайд 64</vt:lpstr>
      <vt:lpstr>Слайд 65</vt:lpstr>
      <vt:lpstr>Слайд 66</vt:lpstr>
      <vt:lpstr>Слайд 67</vt:lpstr>
      <vt:lpstr>Слайд 68</vt:lpstr>
      <vt:lpstr>ЛЕОНІД МАКАРОВИЧ КРАВЧУК</vt:lpstr>
      <vt:lpstr>Слайд 70</vt:lpstr>
      <vt:lpstr>ЛЕОНІД ДАНИЛОВИЧ КУЧМА</vt:lpstr>
      <vt:lpstr>Слайд 72</vt:lpstr>
      <vt:lpstr>ВІКТОР АНДРІЙОВИЧ ЮЩЕНКО</vt:lpstr>
      <vt:lpstr>Слайд 74</vt:lpstr>
      <vt:lpstr>ВІКТОР ФЕДОРОВИЧ ЯНУКОВИЧ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klient</dc:creator>
  <cp:lastModifiedBy>klient</cp:lastModifiedBy>
  <cp:revision>67</cp:revision>
  <dcterms:created xsi:type="dcterms:W3CDTF">2012-01-22T15:09:38Z</dcterms:created>
  <dcterms:modified xsi:type="dcterms:W3CDTF">2013-01-22T07:53:48Z</dcterms:modified>
</cp:coreProperties>
</file>