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4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63E83-F8B1-4036-A2BF-0C127CC3D1CE}" type="doc">
      <dgm:prSet loTypeId="urn:microsoft.com/office/officeart/2005/8/layout/venn2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2CA44F05-72AA-47B2-B902-E1B6EA797F74}">
      <dgm:prSet phldrT="[Текст]" custT="1"/>
      <dgm:spPr/>
      <dgm:t>
        <a:bodyPr/>
        <a:lstStyle/>
        <a:p>
          <a:r>
            <a:rPr lang="ru-RU" sz="1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карлик Піня</a:t>
          </a:r>
        </a:p>
      </dgm:t>
    </dgm:pt>
    <dgm:pt modelId="{26B94F9B-8902-4D48-AB91-D433C4E28183}" type="parTrans" cxnId="{73F04E82-5D4F-4BAB-A04B-F999E7913701}">
      <dgm:prSet/>
      <dgm:spPr/>
      <dgm:t>
        <a:bodyPr/>
        <a:lstStyle/>
        <a:p>
          <a:endParaRPr lang="ru-RU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F2A685-2C62-4358-A2B1-3F720F14E5BB}" type="sibTrans" cxnId="{73F04E82-5D4F-4BAB-A04B-F999E7913701}">
      <dgm:prSet/>
      <dgm:spPr/>
      <dgm:t>
        <a:bodyPr/>
        <a:lstStyle/>
        <a:p>
          <a:endParaRPr lang="ru-RU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344729-38BB-47EB-B99D-60427F600505}">
      <dgm:prSet phldrT="[Текст]" custT="1"/>
      <dgm:spPr/>
      <dgm:t>
        <a:bodyPr/>
        <a:lstStyle/>
        <a:p>
          <a:r>
            <a:rPr lang="ru-RU" sz="1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агент Фікса</a:t>
          </a:r>
        </a:p>
      </dgm:t>
    </dgm:pt>
    <dgm:pt modelId="{F6E61E6B-5F71-4BE8-99E6-E4709E0C3EBB}" type="parTrans" cxnId="{E5BDB64B-2D24-47FA-9EAD-8787CC2737DF}">
      <dgm:prSet/>
      <dgm:spPr/>
      <dgm:t>
        <a:bodyPr/>
        <a:lstStyle/>
        <a:p>
          <a:endParaRPr lang="ru-RU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4A84A6-1210-4A1B-94F7-16DD85E43624}" type="sibTrans" cxnId="{E5BDB64B-2D24-47FA-9EAD-8787CC2737DF}">
      <dgm:prSet/>
      <dgm:spPr/>
      <dgm:t>
        <a:bodyPr/>
        <a:lstStyle/>
        <a:p>
          <a:endParaRPr lang="ru-RU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8E12D7-0BC8-4D43-B93A-65A7466152B7}">
      <dgm:prSet phldrT="[Текст]" custT="1"/>
      <dgm:spPr/>
      <dgm:t>
        <a:bodyPr/>
        <a:lstStyle/>
        <a:p>
          <a:r>
            <a:rPr lang="ru-RU" sz="2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Брякус</a:t>
          </a:r>
        </a:p>
      </dgm:t>
    </dgm:pt>
    <dgm:pt modelId="{AE68AE0D-EE74-4C8D-9BF8-9E1606932A46}" type="parTrans" cxnId="{AC7A488E-C86B-40F5-8897-C3C5FADD87D5}">
      <dgm:prSet/>
      <dgm:spPr/>
      <dgm:t>
        <a:bodyPr/>
        <a:lstStyle/>
        <a:p>
          <a:endParaRPr lang="ru-RU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259117-7805-4ECE-B36F-AC3A0F89CA10}" type="sibTrans" cxnId="{AC7A488E-C86B-40F5-8897-C3C5FADD87D5}">
      <dgm:prSet/>
      <dgm:spPr/>
      <dgm:t>
        <a:bodyPr/>
        <a:lstStyle/>
        <a:p>
          <a:endParaRPr lang="ru-RU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B010B6-9178-4150-BB44-2D652BF46F39}">
      <dgm:prSet phldrT="[Текст]" custT="1"/>
      <dgm:spPr/>
      <dgm:t>
        <a:bodyPr/>
        <a:lstStyle/>
        <a:p>
          <a:r>
            <a:rPr lang="ru-RU" sz="1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Міха</a:t>
          </a:r>
        </a:p>
      </dgm:t>
    </dgm:pt>
    <dgm:pt modelId="{9DBD481B-852A-44E1-801C-BB058DDBB782}" type="parTrans" cxnId="{46B03EDA-63CB-454C-9D10-7A991AD5B4F5}">
      <dgm:prSet/>
      <dgm:spPr/>
      <dgm:t>
        <a:bodyPr/>
        <a:lstStyle/>
        <a:p>
          <a:endParaRPr lang="ru-RU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D0DFFE-C1B3-4319-83A7-228974605BD2}" type="sibTrans" cxnId="{46B03EDA-63CB-454C-9D10-7A991AD5B4F5}">
      <dgm:prSet/>
      <dgm:spPr/>
      <dgm:t>
        <a:bodyPr/>
        <a:lstStyle/>
        <a:p>
          <a:endParaRPr lang="ru-RU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4B053C-1D2A-43A3-8FE2-07B7E1EA926F}">
      <dgm:prSet/>
      <dgm:spPr/>
      <dgm:t>
        <a:bodyPr/>
        <a:lstStyle/>
        <a:p>
          <a:r>
            <a:rPr lang="ru-RU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ІВАН</a:t>
          </a:r>
        </a:p>
      </dgm:t>
    </dgm:pt>
    <dgm:pt modelId="{79DCCB71-F9D1-4C62-B47A-705230D66CBA}" type="parTrans" cxnId="{44D01B5A-B42B-4BFC-86C7-F6C0147D0818}">
      <dgm:prSet/>
      <dgm:spPr/>
      <dgm:t>
        <a:bodyPr/>
        <a:lstStyle/>
        <a:p>
          <a:endParaRPr lang="ru-RU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32DFEF-9E7F-472C-8386-6974C6E76446}" type="sibTrans" cxnId="{44D01B5A-B42B-4BFC-86C7-F6C0147D0818}">
      <dgm:prSet/>
      <dgm:spPr/>
      <dgm:t>
        <a:bodyPr/>
        <a:lstStyle/>
        <a:p>
          <a:endParaRPr lang="ru-RU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E51CD3-0F52-4321-9DEF-ED0875421033}" type="pres">
      <dgm:prSet presAssocID="{BA063E83-F8B1-4036-A2BF-0C127CC3D1CE}" presName="Name0" presStyleCnt="0">
        <dgm:presLayoutVars>
          <dgm:chMax val="7"/>
          <dgm:resizeHandles val="exact"/>
        </dgm:presLayoutVars>
      </dgm:prSet>
      <dgm:spPr/>
    </dgm:pt>
    <dgm:pt modelId="{D8779C1B-5512-4351-B5BA-E2674219EC07}" type="pres">
      <dgm:prSet presAssocID="{BA063E83-F8B1-4036-A2BF-0C127CC3D1CE}" presName="comp1" presStyleCnt="0"/>
      <dgm:spPr/>
    </dgm:pt>
    <dgm:pt modelId="{0F3C0211-F39D-4FB5-A6DE-156129B06B94}" type="pres">
      <dgm:prSet presAssocID="{BA063E83-F8B1-4036-A2BF-0C127CC3D1CE}" presName="circle1" presStyleLbl="node1" presStyleIdx="0" presStyleCnt="5" custScaleX="140275" custLinFactNeighborX="-9093" custLinFactNeighborY="-25641"/>
      <dgm:spPr/>
    </dgm:pt>
    <dgm:pt modelId="{C9B037E9-B7F6-4EF2-B1BF-634E46F9A7E5}" type="pres">
      <dgm:prSet presAssocID="{BA063E83-F8B1-4036-A2BF-0C127CC3D1CE}" presName="c1text" presStyleLbl="node1" presStyleIdx="0" presStyleCnt="5">
        <dgm:presLayoutVars>
          <dgm:bulletEnabled val="1"/>
        </dgm:presLayoutVars>
      </dgm:prSet>
      <dgm:spPr/>
    </dgm:pt>
    <dgm:pt modelId="{C387940B-44DD-46C3-AA80-E465A9FA41E3}" type="pres">
      <dgm:prSet presAssocID="{BA063E83-F8B1-4036-A2BF-0C127CC3D1CE}" presName="comp2" presStyleCnt="0"/>
      <dgm:spPr/>
    </dgm:pt>
    <dgm:pt modelId="{21C365FA-B1EE-447C-991A-0B4EDF6A5C26}" type="pres">
      <dgm:prSet presAssocID="{BA063E83-F8B1-4036-A2BF-0C127CC3D1CE}" presName="circle2" presStyleLbl="node1" presStyleIdx="1" presStyleCnt="5" custLinFactNeighborX="-2414" custLinFactNeighborY="-2715"/>
      <dgm:spPr/>
    </dgm:pt>
    <dgm:pt modelId="{F911D670-4D2F-4D08-A1DD-F2F708BDB0F7}" type="pres">
      <dgm:prSet presAssocID="{BA063E83-F8B1-4036-A2BF-0C127CC3D1CE}" presName="c2text" presStyleLbl="node1" presStyleIdx="1" presStyleCnt="5">
        <dgm:presLayoutVars>
          <dgm:bulletEnabled val="1"/>
        </dgm:presLayoutVars>
      </dgm:prSet>
      <dgm:spPr/>
    </dgm:pt>
    <dgm:pt modelId="{6F2FCCB7-3EC3-4BE2-A8B0-29E9442FABDD}" type="pres">
      <dgm:prSet presAssocID="{BA063E83-F8B1-4036-A2BF-0C127CC3D1CE}" presName="comp3" presStyleCnt="0"/>
      <dgm:spPr/>
    </dgm:pt>
    <dgm:pt modelId="{65009CB6-6C1B-441B-A863-44E7B020AB81}" type="pres">
      <dgm:prSet presAssocID="{BA063E83-F8B1-4036-A2BF-0C127CC3D1CE}" presName="circle3" presStyleLbl="node1" presStyleIdx="2" presStyleCnt="5" custLinFactNeighborX="-400" custLinFactNeighborY="-400"/>
      <dgm:spPr/>
    </dgm:pt>
    <dgm:pt modelId="{08426799-4EED-4CAC-A2CE-56C26ADF4C14}" type="pres">
      <dgm:prSet presAssocID="{BA063E83-F8B1-4036-A2BF-0C127CC3D1CE}" presName="c3text" presStyleLbl="node1" presStyleIdx="2" presStyleCnt="5">
        <dgm:presLayoutVars>
          <dgm:bulletEnabled val="1"/>
        </dgm:presLayoutVars>
      </dgm:prSet>
      <dgm:spPr/>
    </dgm:pt>
    <dgm:pt modelId="{4D2A9F9A-5C37-47D7-8F62-9F66212A977F}" type="pres">
      <dgm:prSet presAssocID="{BA063E83-F8B1-4036-A2BF-0C127CC3D1CE}" presName="comp4" presStyleCnt="0"/>
      <dgm:spPr/>
    </dgm:pt>
    <dgm:pt modelId="{59F947C0-C040-4ADB-AF90-4EF88A47C86B}" type="pres">
      <dgm:prSet presAssocID="{BA063E83-F8B1-4036-A2BF-0C127CC3D1CE}" presName="circle4" presStyleLbl="node1" presStyleIdx="3" presStyleCnt="5"/>
      <dgm:spPr/>
    </dgm:pt>
    <dgm:pt modelId="{D81583FE-A93B-4A7F-B278-44D5BEF76A39}" type="pres">
      <dgm:prSet presAssocID="{BA063E83-F8B1-4036-A2BF-0C127CC3D1CE}" presName="c4text" presStyleLbl="node1" presStyleIdx="3" presStyleCnt="5">
        <dgm:presLayoutVars>
          <dgm:bulletEnabled val="1"/>
        </dgm:presLayoutVars>
      </dgm:prSet>
      <dgm:spPr/>
    </dgm:pt>
    <dgm:pt modelId="{644DE4A8-58F4-4CE1-B6F6-0871EA77546E}" type="pres">
      <dgm:prSet presAssocID="{BA063E83-F8B1-4036-A2BF-0C127CC3D1CE}" presName="comp5" presStyleCnt="0"/>
      <dgm:spPr/>
    </dgm:pt>
    <dgm:pt modelId="{496EAF6A-328D-4D3C-B98A-5CA7A9311D8A}" type="pres">
      <dgm:prSet presAssocID="{BA063E83-F8B1-4036-A2BF-0C127CC3D1CE}" presName="circle5" presStyleLbl="node1" presStyleIdx="4" presStyleCnt="5"/>
      <dgm:spPr/>
    </dgm:pt>
    <dgm:pt modelId="{D74E09CC-1D20-4A31-8945-9AC03ED55846}" type="pres">
      <dgm:prSet presAssocID="{BA063E83-F8B1-4036-A2BF-0C127CC3D1CE}" presName="c5text" presStyleLbl="node1" presStyleIdx="4" presStyleCnt="5">
        <dgm:presLayoutVars>
          <dgm:bulletEnabled val="1"/>
        </dgm:presLayoutVars>
      </dgm:prSet>
      <dgm:spPr/>
    </dgm:pt>
  </dgm:ptLst>
  <dgm:cxnLst>
    <dgm:cxn modelId="{B1E05803-510B-4481-AEFA-DE6211C07C5A}" type="presOf" srcId="{C64B053C-1D2A-43A3-8FE2-07B7E1EA926F}" destId="{D74E09CC-1D20-4A31-8945-9AC03ED55846}" srcOrd="1" destOrd="0" presId="urn:microsoft.com/office/officeart/2005/8/layout/venn2"/>
    <dgm:cxn modelId="{173E9D0E-65B4-4C13-A482-255482C24724}" type="presOf" srcId="{F6B010B6-9178-4150-BB44-2D652BF46F39}" destId="{D81583FE-A93B-4A7F-B278-44D5BEF76A39}" srcOrd="1" destOrd="0" presId="urn:microsoft.com/office/officeart/2005/8/layout/venn2"/>
    <dgm:cxn modelId="{58E1802B-54B3-4459-A825-B0B26C741DD7}" type="presOf" srcId="{C64B053C-1D2A-43A3-8FE2-07B7E1EA926F}" destId="{496EAF6A-328D-4D3C-B98A-5CA7A9311D8A}" srcOrd="0" destOrd="0" presId="urn:microsoft.com/office/officeart/2005/8/layout/venn2"/>
    <dgm:cxn modelId="{BA32AF38-EF18-4E9D-A224-46526D1A76AA}" type="presOf" srcId="{2CA44F05-72AA-47B2-B902-E1B6EA797F74}" destId="{0F3C0211-F39D-4FB5-A6DE-156129B06B94}" srcOrd="0" destOrd="0" presId="urn:microsoft.com/office/officeart/2005/8/layout/venn2"/>
    <dgm:cxn modelId="{E5BDB64B-2D24-47FA-9EAD-8787CC2737DF}" srcId="{BA063E83-F8B1-4036-A2BF-0C127CC3D1CE}" destId="{52344729-38BB-47EB-B99D-60427F600505}" srcOrd="1" destOrd="0" parTransId="{F6E61E6B-5F71-4BE8-99E6-E4709E0C3EBB}" sibTransId="{794A84A6-1210-4A1B-94F7-16DD85E43624}"/>
    <dgm:cxn modelId="{44D01B5A-B42B-4BFC-86C7-F6C0147D0818}" srcId="{BA063E83-F8B1-4036-A2BF-0C127CC3D1CE}" destId="{C64B053C-1D2A-43A3-8FE2-07B7E1EA926F}" srcOrd="4" destOrd="0" parTransId="{79DCCB71-F9D1-4C62-B47A-705230D66CBA}" sibTransId="{A832DFEF-9E7F-472C-8386-6974C6E76446}"/>
    <dgm:cxn modelId="{990A607F-AD83-4E62-B0EB-612242CC648E}" type="presOf" srcId="{2CA44F05-72AA-47B2-B902-E1B6EA797F74}" destId="{C9B037E9-B7F6-4EF2-B1BF-634E46F9A7E5}" srcOrd="1" destOrd="0" presId="urn:microsoft.com/office/officeart/2005/8/layout/venn2"/>
    <dgm:cxn modelId="{73F04E82-5D4F-4BAB-A04B-F999E7913701}" srcId="{BA063E83-F8B1-4036-A2BF-0C127CC3D1CE}" destId="{2CA44F05-72AA-47B2-B902-E1B6EA797F74}" srcOrd="0" destOrd="0" parTransId="{26B94F9B-8902-4D48-AB91-D433C4E28183}" sibTransId="{38F2A685-2C62-4358-A2B1-3F720F14E5BB}"/>
    <dgm:cxn modelId="{AC7A488E-C86B-40F5-8897-C3C5FADD87D5}" srcId="{BA063E83-F8B1-4036-A2BF-0C127CC3D1CE}" destId="{A28E12D7-0BC8-4D43-B93A-65A7466152B7}" srcOrd="2" destOrd="0" parTransId="{AE68AE0D-EE74-4C8D-9BF8-9E1606932A46}" sibTransId="{A4259117-7805-4ECE-B36F-AC3A0F89CA10}"/>
    <dgm:cxn modelId="{DACC58B0-3F17-4253-9A8C-7390B8DC6E83}" type="presOf" srcId="{52344729-38BB-47EB-B99D-60427F600505}" destId="{21C365FA-B1EE-447C-991A-0B4EDF6A5C26}" srcOrd="0" destOrd="0" presId="urn:microsoft.com/office/officeart/2005/8/layout/venn2"/>
    <dgm:cxn modelId="{19E7B8B2-30D4-4FF9-9909-EAAF5B8606D9}" type="presOf" srcId="{A28E12D7-0BC8-4D43-B93A-65A7466152B7}" destId="{65009CB6-6C1B-441B-A863-44E7B020AB81}" srcOrd="0" destOrd="0" presId="urn:microsoft.com/office/officeart/2005/8/layout/venn2"/>
    <dgm:cxn modelId="{AFDC85C8-99BE-466F-AFC0-B0974E1F35E2}" type="presOf" srcId="{BA063E83-F8B1-4036-A2BF-0C127CC3D1CE}" destId="{85E51CD3-0F52-4321-9DEF-ED0875421033}" srcOrd="0" destOrd="0" presId="urn:microsoft.com/office/officeart/2005/8/layout/venn2"/>
    <dgm:cxn modelId="{46B03EDA-63CB-454C-9D10-7A991AD5B4F5}" srcId="{BA063E83-F8B1-4036-A2BF-0C127CC3D1CE}" destId="{F6B010B6-9178-4150-BB44-2D652BF46F39}" srcOrd="3" destOrd="0" parTransId="{9DBD481B-852A-44E1-801C-BB058DDBB782}" sibTransId="{01D0DFFE-C1B3-4319-83A7-228974605BD2}"/>
    <dgm:cxn modelId="{B82166DD-AE25-4761-9687-C11C99092557}" type="presOf" srcId="{A28E12D7-0BC8-4D43-B93A-65A7466152B7}" destId="{08426799-4EED-4CAC-A2CE-56C26ADF4C14}" srcOrd="1" destOrd="0" presId="urn:microsoft.com/office/officeart/2005/8/layout/venn2"/>
    <dgm:cxn modelId="{EC3525F9-F449-4A14-82AB-DA775120AF16}" type="presOf" srcId="{52344729-38BB-47EB-B99D-60427F600505}" destId="{F911D670-4D2F-4D08-A1DD-F2F708BDB0F7}" srcOrd="1" destOrd="0" presId="urn:microsoft.com/office/officeart/2005/8/layout/venn2"/>
    <dgm:cxn modelId="{DDEDBCFC-0DA8-49DA-A4E3-1268A51B448A}" type="presOf" srcId="{F6B010B6-9178-4150-BB44-2D652BF46F39}" destId="{59F947C0-C040-4ADB-AF90-4EF88A47C86B}" srcOrd="0" destOrd="0" presId="urn:microsoft.com/office/officeart/2005/8/layout/venn2"/>
    <dgm:cxn modelId="{385284E0-C94D-46B2-A48B-3A8C9B59B090}" type="presParOf" srcId="{85E51CD3-0F52-4321-9DEF-ED0875421033}" destId="{D8779C1B-5512-4351-B5BA-E2674219EC07}" srcOrd="0" destOrd="0" presId="urn:microsoft.com/office/officeart/2005/8/layout/venn2"/>
    <dgm:cxn modelId="{2E7B19C2-F56C-49A2-8A1A-7490E6215B77}" type="presParOf" srcId="{D8779C1B-5512-4351-B5BA-E2674219EC07}" destId="{0F3C0211-F39D-4FB5-A6DE-156129B06B94}" srcOrd="0" destOrd="0" presId="urn:microsoft.com/office/officeart/2005/8/layout/venn2"/>
    <dgm:cxn modelId="{882DFF1B-949B-4D41-847F-191C0A62A269}" type="presParOf" srcId="{D8779C1B-5512-4351-B5BA-E2674219EC07}" destId="{C9B037E9-B7F6-4EF2-B1BF-634E46F9A7E5}" srcOrd="1" destOrd="0" presId="urn:microsoft.com/office/officeart/2005/8/layout/venn2"/>
    <dgm:cxn modelId="{34176D61-6234-4211-914B-F64B04FD1BB2}" type="presParOf" srcId="{85E51CD3-0F52-4321-9DEF-ED0875421033}" destId="{C387940B-44DD-46C3-AA80-E465A9FA41E3}" srcOrd="1" destOrd="0" presId="urn:microsoft.com/office/officeart/2005/8/layout/venn2"/>
    <dgm:cxn modelId="{97AFEBA3-601B-40BC-9102-C0B842B62C40}" type="presParOf" srcId="{C387940B-44DD-46C3-AA80-E465A9FA41E3}" destId="{21C365FA-B1EE-447C-991A-0B4EDF6A5C26}" srcOrd="0" destOrd="0" presId="urn:microsoft.com/office/officeart/2005/8/layout/venn2"/>
    <dgm:cxn modelId="{E0934315-D300-4643-8901-2D63125C5BBE}" type="presParOf" srcId="{C387940B-44DD-46C3-AA80-E465A9FA41E3}" destId="{F911D670-4D2F-4D08-A1DD-F2F708BDB0F7}" srcOrd="1" destOrd="0" presId="urn:microsoft.com/office/officeart/2005/8/layout/venn2"/>
    <dgm:cxn modelId="{2EBDE510-7005-4A0D-83E0-90339E6374F6}" type="presParOf" srcId="{85E51CD3-0F52-4321-9DEF-ED0875421033}" destId="{6F2FCCB7-3EC3-4BE2-A8B0-29E9442FABDD}" srcOrd="2" destOrd="0" presId="urn:microsoft.com/office/officeart/2005/8/layout/venn2"/>
    <dgm:cxn modelId="{584EEA5C-6A7B-4FD2-8AC4-5FA7FA57E06F}" type="presParOf" srcId="{6F2FCCB7-3EC3-4BE2-A8B0-29E9442FABDD}" destId="{65009CB6-6C1B-441B-A863-44E7B020AB81}" srcOrd="0" destOrd="0" presId="urn:microsoft.com/office/officeart/2005/8/layout/venn2"/>
    <dgm:cxn modelId="{0BFC165E-1C0F-4B3F-B4B3-95AE4D209D0B}" type="presParOf" srcId="{6F2FCCB7-3EC3-4BE2-A8B0-29E9442FABDD}" destId="{08426799-4EED-4CAC-A2CE-56C26ADF4C14}" srcOrd="1" destOrd="0" presId="urn:microsoft.com/office/officeart/2005/8/layout/venn2"/>
    <dgm:cxn modelId="{ADB02DAC-DFE7-4D4A-BDC8-AA1E723C6C55}" type="presParOf" srcId="{85E51CD3-0F52-4321-9DEF-ED0875421033}" destId="{4D2A9F9A-5C37-47D7-8F62-9F66212A977F}" srcOrd="3" destOrd="0" presId="urn:microsoft.com/office/officeart/2005/8/layout/venn2"/>
    <dgm:cxn modelId="{F3D58DDF-74F7-4CDB-A236-B253429DC0B0}" type="presParOf" srcId="{4D2A9F9A-5C37-47D7-8F62-9F66212A977F}" destId="{59F947C0-C040-4ADB-AF90-4EF88A47C86B}" srcOrd="0" destOrd="0" presId="urn:microsoft.com/office/officeart/2005/8/layout/venn2"/>
    <dgm:cxn modelId="{4EA82E8A-23F7-4665-9CED-C842A1983A20}" type="presParOf" srcId="{4D2A9F9A-5C37-47D7-8F62-9F66212A977F}" destId="{D81583FE-A93B-4A7F-B278-44D5BEF76A39}" srcOrd="1" destOrd="0" presId="urn:microsoft.com/office/officeart/2005/8/layout/venn2"/>
    <dgm:cxn modelId="{68A2F3CC-1196-4040-B5F7-4442B30A2CAC}" type="presParOf" srcId="{85E51CD3-0F52-4321-9DEF-ED0875421033}" destId="{644DE4A8-58F4-4CE1-B6F6-0871EA77546E}" srcOrd="4" destOrd="0" presId="urn:microsoft.com/office/officeart/2005/8/layout/venn2"/>
    <dgm:cxn modelId="{E016BE2E-0610-4334-A3C3-6F27407AE130}" type="presParOf" srcId="{644DE4A8-58F4-4CE1-B6F6-0871EA77546E}" destId="{496EAF6A-328D-4D3C-B98A-5CA7A9311D8A}" srcOrd="0" destOrd="0" presId="urn:microsoft.com/office/officeart/2005/8/layout/venn2"/>
    <dgm:cxn modelId="{2A2D3537-C5EC-454C-8572-3E16B2050981}" type="presParOf" srcId="{644DE4A8-58F4-4CE1-B6F6-0871EA77546E}" destId="{D74E09CC-1D20-4A31-8945-9AC03ED5584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C0211-F39D-4FB5-A6DE-156129B06B94}">
      <dsp:nvSpPr>
        <dsp:cNvPr id="0" name=""/>
        <dsp:cNvSpPr/>
      </dsp:nvSpPr>
      <dsp:spPr>
        <a:xfrm>
          <a:off x="624586" y="0"/>
          <a:ext cx="7025558" cy="5008418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карлик Піня</a:t>
          </a:r>
        </a:p>
      </dsp:txBody>
      <dsp:txXfrm>
        <a:off x="2820073" y="250420"/>
        <a:ext cx="2634584" cy="500841"/>
      </dsp:txXfrm>
    </dsp:sp>
    <dsp:sp modelId="{21C365FA-B1EE-447C-991A-0B4EDF6A5C26}">
      <dsp:nvSpPr>
        <dsp:cNvPr id="0" name=""/>
        <dsp:cNvSpPr/>
      </dsp:nvSpPr>
      <dsp:spPr>
        <a:xfrm>
          <a:off x="2361436" y="635680"/>
          <a:ext cx="4257155" cy="4257155"/>
        </a:xfrm>
        <a:prstGeom prst="ellipse">
          <a:avLst/>
        </a:prstGeom>
        <a:solidFill>
          <a:schemeClr val="accent3">
            <a:shade val="80000"/>
            <a:hueOff val="-21024"/>
            <a:satOff val="-1460"/>
            <a:lumOff val="75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агент Фікса</a:t>
          </a:r>
        </a:p>
      </dsp:txBody>
      <dsp:txXfrm>
        <a:off x="3572064" y="880467"/>
        <a:ext cx="1835898" cy="489572"/>
      </dsp:txXfrm>
    </dsp:sp>
    <dsp:sp modelId="{65009CB6-6C1B-441B-A863-44E7B020AB81}">
      <dsp:nvSpPr>
        <dsp:cNvPr id="0" name=""/>
        <dsp:cNvSpPr/>
      </dsp:nvSpPr>
      <dsp:spPr>
        <a:xfrm>
          <a:off x="2825811" y="1488501"/>
          <a:ext cx="3505892" cy="3505892"/>
        </a:xfrm>
        <a:prstGeom prst="ellipse">
          <a:avLst/>
        </a:prstGeom>
        <a:solidFill>
          <a:schemeClr val="accent3">
            <a:shade val="80000"/>
            <a:hueOff val="-42048"/>
            <a:satOff val="-2920"/>
            <a:lumOff val="149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Брякус</a:t>
          </a:r>
        </a:p>
      </dsp:txBody>
      <dsp:txXfrm>
        <a:off x="3671608" y="1730408"/>
        <a:ext cx="1814299" cy="483813"/>
      </dsp:txXfrm>
    </dsp:sp>
    <dsp:sp modelId="{59F947C0-C040-4ADB-AF90-4EF88A47C86B}">
      <dsp:nvSpPr>
        <dsp:cNvPr id="0" name=""/>
        <dsp:cNvSpPr/>
      </dsp:nvSpPr>
      <dsp:spPr>
        <a:xfrm>
          <a:off x="3215466" y="2253788"/>
          <a:ext cx="2754629" cy="2754629"/>
        </a:xfrm>
        <a:prstGeom prst="ellipse">
          <a:avLst/>
        </a:prstGeom>
        <a:solidFill>
          <a:schemeClr val="accent3">
            <a:shade val="80000"/>
            <a:hueOff val="-63072"/>
            <a:satOff val="-4381"/>
            <a:lumOff val="224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Міха</a:t>
          </a:r>
        </a:p>
      </dsp:txBody>
      <dsp:txXfrm>
        <a:off x="3849031" y="2501704"/>
        <a:ext cx="1487500" cy="495833"/>
      </dsp:txXfrm>
    </dsp:sp>
    <dsp:sp modelId="{496EAF6A-328D-4D3C-B98A-5CA7A9311D8A}">
      <dsp:nvSpPr>
        <dsp:cNvPr id="0" name=""/>
        <dsp:cNvSpPr/>
      </dsp:nvSpPr>
      <dsp:spPr>
        <a:xfrm>
          <a:off x="3591097" y="3005050"/>
          <a:ext cx="2003367" cy="2003367"/>
        </a:xfrm>
        <a:prstGeom prst="ellipse">
          <a:avLst/>
        </a:prstGeom>
        <a:solidFill>
          <a:schemeClr val="accent3">
            <a:shade val="80000"/>
            <a:hueOff val="-84096"/>
            <a:satOff val="-5841"/>
            <a:lumOff val="299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ІВАН</a:t>
          </a:r>
        </a:p>
      </dsp:txBody>
      <dsp:txXfrm>
        <a:off x="3884484" y="3505892"/>
        <a:ext cx="1416594" cy="1001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11C34DAA-3C01-44AC-AC80-74014E2453EF}" type="datetimeFigureOut">
              <a:rPr lang="uk-UA" smtClean="0"/>
              <a:pPr/>
              <a:t>20.08.2023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41136E44-5E5B-41D3-886C-CF6A1379FCB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4DAA-3C01-44AC-AC80-74014E2453EF}" type="datetimeFigureOut">
              <a:rPr lang="uk-UA" smtClean="0"/>
              <a:pPr/>
              <a:t>20.08.2023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6E44-5E5B-41D3-886C-CF6A1379FCB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4DAA-3C01-44AC-AC80-74014E2453EF}" type="datetimeFigureOut">
              <a:rPr lang="uk-UA" smtClean="0"/>
              <a:pPr/>
              <a:t>20.08.2023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6E44-5E5B-41D3-886C-CF6A1379FCB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4DAA-3C01-44AC-AC80-74014E2453EF}" type="datetimeFigureOut">
              <a:rPr lang="uk-UA" smtClean="0"/>
              <a:pPr/>
              <a:t>20.08.2023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6E44-5E5B-41D3-886C-CF6A1379FCB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4DAA-3C01-44AC-AC80-74014E2453EF}" type="datetimeFigureOut">
              <a:rPr lang="uk-UA" smtClean="0"/>
              <a:pPr/>
              <a:t>20.08.2023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6E44-5E5B-41D3-886C-CF6A1379FCB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4DAA-3C01-44AC-AC80-74014E2453EF}" type="datetimeFigureOut">
              <a:rPr lang="uk-UA" smtClean="0"/>
              <a:pPr/>
              <a:t>20.08.2023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6E44-5E5B-41D3-886C-CF6A1379FCBA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4DAA-3C01-44AC-AC80-74014E2453EF}" type="datetimeFigureOut">
              <a:rPr lang="uk-UA" smtClean="0"/>
              <a:pPr/>
              <a:t>20.08.2023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6E44-5E5B-41D3-886C-CF6A1379FCBA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4DAA-3C01-44AC-AC80-74014E2453EF}" type="datetimeFigureOut">
              <a:rPr lang="uk-UA" smtClean="0"/>
              <a:pPr/>
              <a:t>20.08.2023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6E44-5E5B-41D3-886C-CF6A1379FCB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4DAA-3C01-44AC-AC80-74014E2453EF}" type="datetimeFigureOut">
              <a:rPr lang="uk-UA" smtClean="0"/>
              <a:pPr/>
              <a:t>20.08.2023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6E44-5E5B-41D3-886C-CF6A1379FCB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11C34DAA-3C01-44AC-AC80-74014E2453EF}" type="datetimeFigureOut">
              <a:rPr lang="uk-UA" smtClean="0"/>
              <a:pPr/>
              <a:t>20.08.2023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41136E44-5E5B-41D3-886C-CF6A1379FCB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11C34DAA-3C01-44AC-AC80-74014E2453EF}" type="datetimeFigureOut">
              <a:rPr lang="uk-UA" smtClean="0"/>
              <a:pPr/>
              <a:t>20.08.2023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41136E44-5E5B-41D3-886C-CF6A1379FCB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1C34DAA-3C01-44AC-AC80-74014E2453EF}" type="datetimeFigureOut">
              <a:rPr lang="uk-UA" smtClean="0"/>
              <a:pPr/>
              <a:t>20.08.2023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1136E44-5E5B-41D3-886C-CF6A1379FCB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1540" y="1576726"/>
            <a:ext cx="7631291" cy="1540547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Морально – етична проблематика твору « Неймовірні пригоди Івана Сили»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4205" y="3496768"/>
            <a:ext cx="3230221" cy="17691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2307" y="3255066"/>
            <a:ext cx="3279912" cy="18018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7282" y="3226605"/>
            <a:ext cx="3220277" cy="173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86017858"/>
              </p:ext>
            </p:extLst>
          </p:nvPr>
        </p:nvGraphicFramePr>
        <p:xfrm>
          <a:off x="1631372" y="966355"/>
          <a:ext cx="9185563" cy="5008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80975" y="4191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8251" y="1253701"/>
            <a:ext cx="78618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Найбільший вплив на Міху ( змінив спосіб життя підлітка, допоміг адаптуватися у суспільстві, заставив повірити, що добро переможе все негативне ).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 змогу повністю реалізувати себе в ролі тренера доктору 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Брякосу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відчути радість перемоги за вихованця.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Сприяв переосмисленню духовних цінностей детективом </a:t>
            </a:r>
            <a:r>
              <a:rPr lang="uk-UA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Фіксою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Повернув віру у людську доброту карлику Піні, що дало змогу маленькому клоуну влаштувати особисте життя.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8922" y="1675897"/>
            <a:ext cx="72754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« Незакінчене речення ».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buFont typeface="Wingdings" pitchFamily="2" charset="2"/>
              <a:buChar char="Ø"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уроці я дізнався про…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571500" lvl="0" indent="-571500">
              <a:buFont typeface="Wingdings" pitchFamily="2" charset="2"/>
              <a:buChar char="Ø"/>
            </a:pPr>
            <a:r>
              <a:rPr lang="uk-UA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Зрозумів, що…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571500" lvl="0" indent="-571500">
              <a:buFont typeface="Wingdings" pitchFamily="2" charset="2"/>
              <a:buChar char="Ø"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Вважаю, що…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3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8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9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0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906"/>
            <a:ext cx="12205577" cy="68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6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49" y="4597435"/>
            <a:ext cx="3230221" cy="1760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218" y="2504662"/>
            <a:ext cx="3220277" cy="1730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649" y="397566"/>
            <a:ext cx="3230221" cy="17691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546650" y="2504661"/>
            <a:ext cx="3230220" cy="1779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73217" y="452230"/>
            <a:ext cx="3220277" cy="17244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4581" y="2356255"/>
            <a:ext cx="3264237" cy="18784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4581" y="4586235"/>
            <a:ext cx="3304909" cy="17827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93095" y="4549256"/>
            <a:ext cx="3279912" cy="18018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14581" y="447261"/>
            <a:ext cx="3264237" cy="16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0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253" y="1870363"/>
            <a:ext cx="8132619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уроку</a:t>
            </a:r>
            <a:r>
              <a:rPr lang="uk-UA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Морально – етична проблематика твору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добро і зло, справжня дружба і любов, чесність і підступність.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41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Добрі справи Івана Сили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285" y="2157030"/>
            <a:ext cx="8261873" cy="3603812"/>
          </a:xfrm>
        </p:spPr>
        <p:txBody>
          <a:bodyPr>
            <a:normAutofit fontScale="92500"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Врятував  Міху від крамарів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Допоміг Голому втекти від Фікси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Заставив Міху повірити у </a:t>
            </a:r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доброту                                                                                                            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Допоміг повернути у цирк коні                    </a:t>
            </a:r>
            <a:r>
              <a:rPr lang="uk-UA" sz="3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Передав  колишній коханій перстень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Прославив  Республіку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Змінив погляди детектива на життя            </a:t>
            </a:r>
            <a:r>
              <a:rPr lang="uk-UA" b="1" dirty="0">
                <a:solidFill>
                  <a:srgbClr val="C00000"/>
                </a:solidFill>
              </a:rPr>
              <a:t>  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7559387" y="3995302"/>
            <a:ext cx="1184563" cy="238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523017" y="3465369"/>
            <a:ext cx="1153391" cy="467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465868" y="3044537"/>
            <a:ext cx="1371600" cy="8936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559387" y="2540579"/>
            <a:ext cx="1298863" cy="1350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8026977" y="4026475"/>
            <a:ext cx="716973" cy="71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8032172" y="4078431"/>
            <a:ext cx="716973" cy="1319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142" y="409445"/>
            <a:ext cx="9254697" cy="6095049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Порівняльна характеристика образів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379546"/>
              </p:ext>
            </p:extLst>
          </p:nvPr>
        </p:nvGraphicFramePr>
        <p:xfrm>
          <a:off x="1480009" y="1257300"/>
          <a:ext cx="9274583" cy="5153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2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1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                  </a:t>
                      </a: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Життєві події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Іван Сила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4" marR="514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Карлик </a:t>
                      </a: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Піня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Дитинство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Матір не пам’ятав , зростаючи сиротою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Багато пережив. І це зробило    капосним до  неймовірності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Родина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Батько,сестричка, братики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uk-UA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Батьки відцуралися, жив у дитячому будинку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2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Друзі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Ніхто з циркачів не роз</a:t>
                      </a:r>
                      <a:r>
                        <a:rPr lang="ru-RU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їхався – не хотіли залишати Івана на самоті. 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Ніколи не мав рідної душі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Професія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Серце відкрите світу 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Сумніших істот за клоунів у цирку не буває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516">
                <a:tc gridSpan="4">
                  <a:txBody>
                    <a:bodyPr/>
                    <a:lstStyle/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2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Життєве кредо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 ти до людей, так і люди до тебе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Несамовита праця над собою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зробила  його</a:t>
                      </a:r>
                      <a:endParaRPr lang="uk-UA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циркачем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14" marR="5141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20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136</TotalTime>
  <Words>277</Words>
  <Application>Microsoft Office PowerPoint</Application>
  <PresentationFormat>Широкий екран</PresentationFormat>
  <Paragraphs>55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0" baseType="lpstr">
      <vt:lpstr>Arial</vt:lpstr>
      <vt:lpstr>Brush Script MT</vt:lpstr>
      <vt:lpstr>Constantia</vt:lpstr>
      <vt:lpstr>Franklin Gothic Book</vt:lpstr>
      <vt:lpstr>Rage Italic</vt:lpstr>
      <vt:lpstr>Times New Roman</vt:lpstr>
      <vt:lpstr>Wingdings</vt:lpstr>
      <vt:lpstr>Кнопка</vt:lpstr>
      <vt:lpstr>Морально – етична проблематика твору « Неймовірні пригоди Івана Сили»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Добрі справи Івана Сили</vt:lpstr>
      <vt:lpstr>Порівняльна характеристика образів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22</cp:revision>
  <dcterms:created xsi:type="dcterms:W3CDTF">2015-05-07T05:08:51Z</dcterms:created>
  <dcterms:modified xsi:type="dcterms:W3CDTF">2023-08-20T14:29:06Z</dcterms:modified>
</cp:coreProperties>
</file>