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4E7138-461B-45C6-A2C8-F33BF1582CDD}" type="doc">
      <dgm:prSet loTypeId="urn:microsoft.com/office/officeart/2008/layout/HorizontalMultiLevelHierarchy" loCatId="hierarchy" qsTypeId="urn:microsoft.com/office/officeart/2005/8/quickstyle/3d2#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B232EE66-4F48-49FF-84B0-79A9E17EC42C}">
      <dgm:prSet phldrT="[Текст]"/>
      <dgm:spPr/>
      <dgm:t>
        <a:bodyPr/>
        <a:lstStyle/>
        <a:p>
          <a:r>
            <a:rPr lang="ru-RU" b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книга</a:t>
          </a:r>
        </a:p>
      </dgm:t>
    </dgm:pt>
    <dgm:pt modelId="{2571F5CA-0505-4502-8E9F-DFF477151039}" type="parTrans" cxnId="{605B457E-D39B-4D8F-A626-E034503A13C6}">
      <dgm:prSet/>
      <dgm:spPr/>
      <dgm:t>
        <a:bodyPr/>
        <a:lstStyle/>
        <a:p>
          <a:endParaRPr lang="ru-RU"/>
        </a:p>
      </dgm:t>
    </dgm:pt>
    <dgm:pt modelId="{D2758084-1C1C-43EF-97DD-71ECEA5372D4}" type="sibTrans" cxnId="{605B457E-D39B-4D8F-A626-E034503A13C6}">
      <dgm:prSet/>
      <dgm:spPr/>
      <dgm:t>
        <a:bodyPr/>
        <a:lstStyle/>
        <a:p>
          <a:endParaRPr lang="ru-RU"/>
        </a:p>
      </dgm:t>
    </dgm:pt>
    <dgm:pt modelId="{FDDD67A7-380B-499A-B9DB-76753D918AD1}">
      <dgm:prSet custT="1"/>
      <dgm:spPr/>
      <dgm:t>
        <a:bodyPr/>
        <a:lstStyle/>
        <a:p>
          <a:r>
            <a:rPr lang="uk-UA" sz="2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знайомить нас з ...</a:t>
          </a:r>
          <a:endParaRPr lang="ru-RU" sz="20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24E7DF-A571-48A2-9BBC-FF073E461C8E}" type="parTrans" cxnId="{3D93E82B-3957-4803-814B-05B4F43AD586}">
      <dgm:prSet/>
      <dgm:spPr/>
      <dgm:t>
        <a:bodyPr/>
        <a:lstStyle/>
        <a:p>
          <a:endParaRPr lang="ru-RU"/>
        </a:p>
      </dgm:t>
    </dgm:pt>
    <dgm:pt modelId="{AB0E475B-24B4-4304-9838-87B9015521AF}" type="sibTrans" cxnId="{3D93E82B-3957-4803-814B-05B4F43AD586}">
      <dgm:prSet/>
      <dgm:spPr/>
      <dgm:t>
        <a:bodyPr/>
        <a:lstStyle/>
        <a:p>
          <a:endParaRPr lang="ru-RU"/>
        </a:p>
      </dgm:t>
    </dgm:pt>
    <dgm:pt modelId="{037C97E6-C140-420E-80E1-29C54B789440}">
      <dgm:prSet custT="1"/>
      <dgm:spPr/>
      <dgm:t>
        <a:bodyPr/>
        <a:lstStyle/>
        <a:p>
          <a:r>
            <a:rPr lang="uk-UA" sz="2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переконує в тому, що Іван...</a:t>
          </a:r>
          <a:endParaRPr lang="ru-RU" sz="20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59F978-9ED6-4CCE-8E80-F0EE4AC4EFA5}" type="parTrans" cxnId="{EB3D308F-696B-4442-9C67-B93FA6ECF4CC}">
      <dgm:prSet/>
      <dgm:spPr/>
      <dgm:t>
        <a:bodyPr/>
        <a:lstStyle/>
        <a:p>
          <a:endParaRPr lang="ru-RU"/>
        </a:p>
      </dgm:t>
    </dgm:pt>
    <dgm:pt modelId="{7615EB76-C324-40D1-B543-3EAB0E221EE1}" type="sibTrans" cxnId="{EB3D308F-696B-4442-9C67-B93FA6ECF4CC}">
      <dgm:prSet/>
      <dgm:spPr/>
      <dgm:t>
        <a:bodyPr/>
        <a:lstStyle/>
        <a:p>
          <a:endParaRPr lang="ru-RU"/>
        </a:p>
      </dgm:t>
    </dgm:pt>
    <dgm:pt modelId="{487604A0-EA75-4E86-A297-09DB1058AAC0}">
      <dgm:prSet custT="1"/>
      <dgm:spPr/>
      <dgm:t>
        <a:bodyPr/>
        <a:lstStyle/>
        <a:p>
          <a:r>
            <a:rPr lang="uk-UA" sz="2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навчає нас... чого </a:t>
          </a:r>
          <a:r>
            <a:rPr lang="en-US" sz="2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?</a:t>
          </a:r>
          <a:endParaRPr lang="ru-RU" sz="20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7982CB-6E68-4342-A058-1AE9F4F60F8F}" type="parTrans" cxnId="{B876446D-3DA5-4154-B801-EAFE3A46E6EF}">
      <dgm:prSet/>
      <dgm:spPr/>
      <dgm:t>
        <a:bodyPr/>
        <a:lstStyle/>
        <a:p>
          <a:endParaRPr lang="ru-RU"/>
        </a:p>
      </dgm:t>
    </dgm:pt>
    <dgm:pt modelId="{09D0A385-6E87-48DF-9CDF-5A300C1812CF}" type="sibTrans" cxnId="{B876446D-3DA5-4154-B801-EAFE3A46E6EF}">
      <dgm:prSet/>
      <dgm:spPr/>
      <dgm:t>
        <a:bodyPr/>
        <a:lstStyle/>
        <a:p>
          <a:endParaRPr lang="ru-RU"/>
        </a:p>
      </dgm:t>
    </dgm:pt>
    <dgm:pt modelId="{C5976F2E-B738-4C23-AF07-F1D7C5DF4EEC}">
      <dgm:prSet custT="1"/>
      <dgm:spPr/>
      <dgm:t>
        <a:bodyPr/>
        <a:lstStyle/>
        <a:p>
          <a:r>
            <a:rPr lang="uk-UA" sz="2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дарує нам ...  що</a:t>
          </a:r>
          <a:r>
            <a:rPr lang="en-US" sz="2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?</a:t>
          </a:r>
          <a:endParaRPr lang="ru-RU" sz="20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81E2DA-E7B7-4691-A490-5495B8FA88A5}" type="parTrans" cxnId="{9711FECE-A994-48A9-BB07-B28375EDD2B6}">
      <dgm:prSet/>
      <dgm:spPr/>
      <dgm:t>
        <a:bodyPr/>
        <a:lstStyle/>
        <a:p>
          <a:endParaRPr lang="ru-RU"/>
        </a:p>
      </dgm:t>
    </dgm:pt>
    <dgm:pt modelId="{EE3B97F8-13CD-48D4-94E4-2F9A00A383EF}" type="sibTrans" cxnId="{9711FECE-A994-48A9-BB07-B28375EDD2B6}">
      <dgm:prSet/>
      <dgm:spPr/>
      <dgm:t>
        <a:bodyPr/>
        <a:lstStyle/>
        <a:p>
          <a:endParaRPr lang="ru-RU"/>
        </a:p>
      </dgm:t>
    </dgm:pt>
    <dgm:pt modelId="{10B8EC32-728F-48A0-ABFA-C12B68307C4F}">
      <dgm:prSet custT="1"/>
      <dgm:spPr/>
      <dgm:t>
        <a:bodyPr/>
        <a:lstStyle/>
        <a:p>
          <a:r>
            <a:rPr lang="ru-RU" sz="2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про ... що </a:t>
          </a:r>
          <a:r>
            <a:rPr lang="en-US" sz="2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?</a:t>
          </a:r>
          <a:endParaRPr lang="ru-RU" sz="20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CA7AA2-81E9-4036-A937-DF2D0E16F6B7}" type="parTrans" cxnId="{00B0FFB9-9A5E-46DA-B883-9016C6DD039E}">
      <dgm:prSet/>
      <dgm:spPr/>
      <dgm:t>
        <a:bodyPr/>
        <a:lstStyle/>
        <a:p>
          <a:endParaRPr lang="ru-RU"/>
        </a:p>
      </dgm:t>
    </dgm:pt>
    <dgm:pt modelId="{0CF2DAE6-6832-494A-A743-489FC1941767}" type="sibTrans" cxnId="{00B0FFB9-9A5E-46DA-B883-9016C6DD039E}">
      <dgm:prSet/>
      <dgm:spPr/>
      <dgm:t>
        <a:bodyPr/>
        <a:lstStyle/>
        <a:p>
          <a:endParaRPr lang="ru-RU"/>
        </a:p>
      </dgm:t>
    </dgm:pt>
    <dgm:pt modelId="{C2C06185-3E15-4FBD-8E66-E6FEEFD50178}" type="pres">
      <dgm:prSet presAssocID="{794E7138-461B-45C6-A2C8-F33BF1582CD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00D858E-79E8-4808-8D43-5C3712E3C3C1}" type="pres">
      <dgm:prSet presAssocID="{B232EE66-4F48-49FF-84B0-79A9E17EC42C}" presName="root1" presStyleCnt="0"/>
      <dgm:spPr/>
    </dgm:pt>
    <dgm:pt modelId="{6FC49BFA-D725-4D06-97F7-7F17C75EF989}" type="pres">
      <dgm:prSet presAssocID="{B232EE66-4F48-49FF-84B0-79A9E17EC42C}" presName="LevelOneTextNode" presStyleLbl="node0" presStyleIdx="0" presStyleCnt="1">
        <dgm:presLayoutVars>
          <dgm:chPref val="3"/>
        </dgm:presLayoutVars>
      </dgm:prSet>
      <dgm:spPr/>
    </dgm:pt>
    <dgm:pt modelId="{679A057C-C17A-4880-84D7-A50B2FDBA458}" type="pres">
      <dgm:prSet presAssocID="{B232EE66-4F48-49FF-84B0-79A9E17EC42C}" presName="level2hierChild" presStyleCnt="0"/>
      <dgm:spPr/>
    </dgm:pt>
    <dgm:pt modelId="{8DD21698-226A-4D50-A1C7-DCB552177A18}" type="pres">
      <dgm:prSet presAssocID="{6BCA7AA2-81E9-4036-A937-DF2D0E16F6B7}" presName="conn2-1" presStyleLbl="parChTrans1D2" presStyleIdx="0" presStyleCnt="5"/>
      <dgm:spPr/>
    </dgm:pt>
    <dgm:pt modelId="{FA01BEC5-B6DF-49BA-8311-1C430DF25E77}" type="pres">
      <dgm:prSet presAssocID="{6BCA7AA2-81E9-4036-A937-DF2D0E16F6B7}" presName="connTx" presStyleLbl="parChTrans1D2" presStyleIdx="0" presStyleCnt="5"/>
      <dgm:spPr/>
    </dgm:pt>
    <dgm:pt modelId="{3F84C8A5-365C-4713-9EEE-FA86408AE717}" type="pres">
      <dgm:prSet presAssocID="{10B8EC32-728F-48A0-ABFA-C12B68307C4F}" presName="root2" presStyleCnt="0"/>
      <dgm:spPr/>
    </dgm:pt>
    <dgm:pt modelId="{9CB931D8-1601-41A6-AD24-401F695BE980}" type="pres">
      <dgm:prSet presAssocID="{10B8EC32-728F-48A0-ABFA-C12B68307C4F}" presName="LevelTwoTextNode" presStyleLbl="node2" presStyleIdx="0" presStyleCnt="5" custScaleX="114181" custScaleY="95181" custLinFactNeighborX="9905" custLinFactNeighborY="19599">
        <dgm:presLayoutVars>
          <dgm:chPref val="3"/>
        </dgm:presLayoutVars>
      </dgm:prSet>
      <dgm:spPr/>
    </dgm:pt>
    <dgm:pt modelId="{15DFB6A8-E00A-4983-9A9A-591423784A5F}" type="pres">
      <dgm:prSet presAssocID="{10B8EC32-728F-48A0-ABFA-C12B68307C4F}" presName="level3hierChild" presStyleCnt="0"/>
      <dgm:spPr/>
    </dgm:pt>
    <dgm:pt modelId="{7765BB1F-BE2B-4BB7-BDEE-DFCA3C9B26D0}" type="pres">
      <dgm:prSet presAssocID="{7681E2DA-E7B7-4691-A490-5495B8FA88A5}" presName="conn2-1" presStyleLbl="parChTrans1D2" presStyleIdx="1" presStyleCnt="5"/>
      <dgm:spPr/>
    </dgm:pt>
    <dgm:pt modelId="{8F26B838-820B-4390-AC37-52B0CAFB93F5}" type="pres">
      <dgm:prSet presAssocID="{7681E2DA-E7B7-4691-A490-5495B8FA88A5}" presName="connTx" presStyleLbl="parChTrans1D2" presStyleIdx="1" presStyleCnt="5"/>
      <dgm:spPr/>
    </dgm:pt>
    <dgm:pt modelId="{0E7002E4-7BB6-4373-BFD9-713F4044F30A}" type="pres">
      <dgm:prSet presAssocID="{C5976F2E-B738-4C23-AF07-F1D7C5DF4EEC}" presName="root2" presStyleCnt="0"/>
      <dgm:spPr/>
    </dgm:pt>
    <dgm:pt modelId="{77B3CB5F-5BD4-4A4D-9960-028EF123DF3B}" type="pres">
      <dgm:prSet presAssocID="{C5976F2E-B738-4C23-AF07-F1D7C5DF4EEC}" presName="LevelTwoTextNode" presStyleLbl="node2" presStyleIdx="1" presStyleCnt="5" custScaleX="118322" custLinFactNeighborX="9169" custLinFactNeighborY="5378">
        <dgm:presLayoutVars>
          <dgm:chPref val="3"/>
        </dgm:presLayoutVars>
      </dgm:prSet>
      <dgm:spPr/>
    </dgm:pt>
    <dgm:pt modelId="{435843B0-3B1F-45E0-8BB4-21271BE20862}" type="pres">
      <dgm:prSet presAssocID="{C5976F2E-B738-4C23-AF07-F1D7C5DF4EEC}" presName="level3hierChild" presStyleCnt="0"/>
      <dgm:spPr/>
    </dgm:pt>
    <dgm:pt modelId="{F311A5C6-8271-48AC-99F6-A48B2956E3F0}" type="pres">
      <dgm:prSet presAssocID="{117982CB-6E68-4342-A058-1AE9F4F60F8F}" presName="conn2-1" presStyleLbl="parChTrans1D2" presStyleIdx="2" presStyleCnt="5"/>
      <dgm:spPr/>
    </dgm:pt>
    <dgm:pt modelId="{EB242254-9F52-44E8-A4D8-9D3D251505A2}" type="pres">
      <dgm:prSet presAssocID="{117982CB-6E68-4342-A058-1AE9F4F60F8F}" presName="connTx" presStyleLbl="parChTrans1D2" presStyleIdx="2" presStyleCnt="5"/>
      <dgm:spPr/>
    </dgm:pt>
    <dgm:pt modelId="{35223954-F910-4382-8240-54661942640B}" type="pres">
      <dgm:prSet presAssocID="{487604A0-EA75-4E86-A297-09DB1058AAC0}" presName="root2" presStyleCnt="0"/>
      <dgm:spPr/>
    </dgm:pt>
    <dgm:pt modelId="{BFC72E7E-47CB-46F7-AE1C-CE22AF005DD7}" type="pres">
      <dgm:prSet presAssocID="{487604A0-EA75-4E86-A297-09DB1058AAC0}" presName="LevelTwoTextNode" presStyleLbl="node2" presStyleIdx="2" presStyleCnt="5" custScaleX="121727" custLinFactNeighborX="4361">
        <dgm:presLayoutVars>
          <dgm:chPref val="3"/>
        </dgm:presLayoutVars>
      </dgm:prSet>
      <dgm:spPr/>
    </dgm:pt>
    <dgm:pt modelId="{9E2F2603-F09C-4C23-B761-5E553C5A9A63}" type="pres">
      <dgm:prSet presAssocID="{487604A0-EA75-4E86-A297-09DB1058AAC0}" presName="level3hierChild" presStyleCnt="0"/>
      <dgm:spPr/>
    </dgm:pt>
    <dgm:pt modelId="{BB1B901C-6B22-456F-AC86-6241B737DEB5}" type="pres">
      <dgm:prSet presAssocID="{CA59F978-9ED6-4CCE-8E80-F0EE4AC4EFA5}" presName="conn2-1" presStyleLbl="parChTrans1D2" presStyleIdx="3" presStyleCnt="5"/>
      <dgm:spPr/>
    </dgm:pt>
    <dgm:pt modelId="{741B4BA3-DF92-4AA0-9353-A88FA102A810}" type="pres">
      <dgm:prSet presAssocID="{CA59F978-9ED6-4CCE-8E80-F0EE4AC4EFA5}" presName="connTx" presStyleLbl="parChTrans1D2" presStyleIdx="3" presStyleCnt="5"/>
      <dgm:spPr/>
    </dgm:pt>
    <dgm:pt modelId="{FBD828FE-50D9-47A1-8145-773EF1B87AA6}" type="pres">
      <dgm:prSet presAssocID="{037C97E6-C140-420E-80E1-29C54B789440}" presName="root2" presStyleCnt="0"/>
      <dgm:spPr/>
    </dgm:pt>
    <dgm:pt modelId="{971AB3B0-BFC0-4340-8167-8E8A465387DF}" type="pres">
      <dgm:prSet presAssocID="{037C97E6-C140-420E-80E1-29C54B789440}" presName="LevelTwoTextNode" presStyleLbl="node2" presStyleIdx="3" presStyleCnt="5" custScaleX="121766" custLinFactNeighborX="4327" custLinFactNeighborY="3548">
        <dgm:presLayoutVars>
          <dgm:chPref val="3"/>
        </dgm:presLayoutVars>
      </dgm:prSet>
      <dgm:spPr/>
    </dgm:pt>
    <dgm:pt modelId="{D5B1A0B5-26F4-40D2-BC94-A658636F3FAF}" type="pres">
      <dgm:prSet presAssocID="{037C97E6-C140-420E-80E1-29C54B789440}" presName="level3hierChild" presStyleCnt="0"/>
      <dgm:spPr/>
    </dgm:pt>
    <dgm:pt modelId="{17033A55-21B1-4FAA-B834-9AB071E6D023}" type="pres">
      <dgm:prSet presAssocID="{FA24E7DF-A571-48A2-9BBC-FF073E461C8E}" presName="conn2-1" presStyleLbl="parChTrans1D2" presStyleIdx="4" presStyleCnt="5"/>
      <dgm:spPr/>
    </dgm:pt>
    <dgm:pt modelId="{C0161C1A-CC38-4A8F-A6CD-48A78D7F129E}" type="pres">
      <dgm:prSet presAssocID="{FA24E7DF-A571-48A2-9BBC-FF073E461C8E}" presName="connTx" presStyleLbl="parChTrans1D2" presStyleIdx="4" presStyleCnt="5"/>
      <dgm:spPr/>
    </dgm:pt>
    <dgm:pt modelId="{61DFA145-734C-4645-B5B4-AEA4E4E49257}" type="pres">
      <dgm:prSet presAssocID="{FDDD67A7-380B-499A-B9DB-76753D918AD1}" presName="root2" presStyleCnt="0"/>
      <dgm:spPr/>
    </dgm:pt>
    <dgm:pt modelId="{B475025D-EE5C-4B95-A20D-82F3E801429E}" type="pres">
      <dgm:prSet presAssocID="{FDDD67A7-380B-499A-B9DB-76753D918AD1}" presName="LevelTwoTextNode" presStyleLbl="node2" presStyleIdx="4" presStyleCnt="5" custScaleX="131222" custLinFactNeighborX="-526" custLinFactNeighborY="462">
        <dgm:presLayoutVars>
          <dgm:chPref val="3"/>
        </dgm:presLayoutVars>
      </dgm:prSet>
      <dgm:spPr/>
    </dgm:pt>
    <dgm:pt modelId="{CC9B40AD-7FC4-4416-B239-3CE7983674F7}" type="pres">
      <dgm:prSet presAssocID="{FDDD67A7-380B-499A-B9DB-76753D918AD1}" presName="level3hierChild" presStyleCnt="0"/>
      <dgm:spPr/>
    </dgm:pt>
  </dgm:ptLst>
  <dgm:cxnLst>
    <dgm:cxn modelId="{E95D4204-5A29-4F0A-A232-75CF575AB175}" type="presOf" srcId="{B232EE66-4F48-49FF-84B0-79A9E17EC42C}" destId="{6FC49BFA-D725-4D06-97F7-7F17C75EF989}" srcOrd="0" destOrd="0" presId="urn:microsoft.com/office/officeart/2008/layout/HorizontalMultiLevelHierarchy"/>
    <dgm:cxn modelId="{C4CC9C25-A667-44C8-82F7-452CC85F6074}" type="presOf" srcId="{794E7138-461B-45C6-A2C8-F33BF1582CDD}" destId="{C2C06185-3E15-4FBD-8E66-E6FEEFD50178}" srcOrd="0" destOrd="0" presId="urn:microsoft.com/office/officeart/2008/layout/HorizontalMultiLevelHierarchy"/>
    <dgm:cxn modelId="{3D93E82B-3957-4803-814B-05B4F43AD586}" srcId="{B232EE66-4F48-49FF-84B0-79A9E17EC42C}" destId="{FDDD67A7-380B-499A-B9DB-76753D918AD1}" srcOrd="4" destOrd="0" parTransId="{FA24E7DF-A571-48A2-9BBC-FF073E461C8E}" sibTransId="{AB0E475B-24B4-4304-9838-87B9015521AF}"/>
    <dgm:cxn modelId="{E192AE62-8DF8-4C82-80EA-52BBFAE1B199}" type="presOf" srcId="{CA59F978-9ED6-4CCE-8E80-F0EE4AC4EFA5}" destId="{741B4BA3-DF92-4AA0-9353-A88FA102A810}" srcOrd="1" destOrd="0" presId="urn:microsoft.com/office/officeart/2008/layout/HorizontalMultiLevelHierarchy"/>
    <dgm:cxn modelId="{BE62D864-D375-4C04-8909-2A7659809C69}" type="presOf" srcId="{7681E2DA-E7B7-4691-A490-5495B8FA88A5}" destId="{8F26B838-820B-4390-AC37-52B0CAFB93F5}" srcOrd="1" destOrd="0" presId="urn:microsoft.com/office/officeart/2008/layout/HorizontalMultiLevelHierarchy"/>
    <dgm:cxn modelId="{E0841A67-9390-4098-AEA8-26D4874A2A18}" type="presOf" srcId="{FDDD67A7-380B-499A-B9DB-76753D918AD1}" destId="{B475025D-EE5C-4B95-A20D-82F3E801429E}" srcOrd="0" destOrd="0" presId="urn:microsoft.com/office/officeart/2008/layout/HorizontalMultiLevelHierarchy"/>
    <dgm:cxn modelId="{B876446D-3DA5-4154-B801-EAFE3A46E6EF}" srcId="{B232EE66-4F48-49FF-84B0-79A9E17EC42C}" destId="{487604A0-EA75-4E86-A297-09DB1058AAC0}" srcOrd="2" destOrd="0" parTransId="{117982CB-6E68-4342-A058-1AE9F4F60F8F}" sibTransId="{09D0A385-6E87-48DF-9CDF-5A300C1812CF}"/>
    <dgm:cxn modelId="{A65A8750-8AA3-444B-9265-A39308DD21D3}" type="presOf" srcId="{10B8EC32-728F-48A0-ABFA-C12B68307C4F}" destId="{9CB931D8-1601-41A6-AD24-401F695BE980}" srcOrd="0" destOrd="0" presId="urn:microsoft.com/office/officeart/2008/layout/HorizontalMultiLevelHierarchy"/>
    <dgm:cxn modelId="{AB56B774-9A57-4DE8-B649-09DA0437936A}" type="presOf" srcId="{117982CB-6E68-4342-A058-1AE9F4F60F8F}" destId="{F311A5C6-8271-48AC-99F6-A48B2956E3F0}" srcOrd="0" destOrd="0" presId="urn:microsoft.com/office/officeart/2008/layout/HorizontalMultiLevelHierarchy"/>
    <dgm:cxn modelId="{C4B28F58-3B6E-4EC7-AEA3-474729F3A459}" type="presOf" srcId="{117982CB-6E68-4342-A058-1AE9F4F60F8F}" destId="{EB242254-9F52-44E8-A4D8-9D3D251505A2}" srcOrd="1" destOrd="0" presId="urn:microsoft.com/office/officeart/2008/layout/HorizontalMultiLevelHierarchy"/>
    <dgm:cxn modelId="{605B457E-D39B-4D8F-A626-E034503A13C6}" srcId="{794E7138-461B-45C6-A2C8-F33BF1582CDD}" destId="{B232EE66-4F48-49FF-84B0-79A9E17EC42C}" srcOrd="0" destOrd="0" parTransId="{2571F5CA-0505-4502-8E9F-DFF477151039}" sibTransId="{D2758084-1C1C-43EF-97DD-71ECEA5372D4}"/>
    <dgm:cxn modelId="{84844D87-ABB4-45FE-8D92-0DC24979A092}" type="presOf" srcId="{037C97E6-C140-420E-80E1-29C54B789440}" destId="{971AB3B0-BFC0-4340-8167-8E8A465387DF}" srcOrd="0" destOrd="0" presId="urn:microsoft.com/office/officeart/2008/layout/HorizontalMultiLevelHierarchy"/>
    <dgm:cxn modelId="{93167D8A-E412-403C-96DA-0D02649CE700}" type="presOf" srcId="{487604A0-EA75-4E86-A297-09DB1058AAC0}" destId="{BFC72E7E-47CB-46F7-AE1C-CE22AF005DD7}" srcOrd="0" destOrd="0" presId="urn:microsoft.com/office/officeart/2008/layout/HorizontalMultiLevelHierarchy"/>
    <dgm:cxn modelId="{EB3D308F-696B-4442-9C67-B93FA6ECF4CC}" srcId="{B232EE66-4F48-49FF-84B0-79A9E17EC42C}" destId="{037C97E6-C140-420E-80E1-29C54B789440}" srcOrd="3" destOrd="0" parTransId="{CA59F978-9ED6-4CCE-8E80-F0EE4AC4EFA5}" sibTransId="{7615EB76-C324-40D1-B543-3EAB0E221EE1}"/>
    <dgm:cxn modelId="{4A2BACA0-3D8C-491B-8D59-4D8E1AA5C73C}" type="presOf" srcId="{FA24E7DF-A571-48A2-9BBC-FF073E461C8E}" destId="{C0161C1A-CC38-4A8F-A6CD-48A78D7F129E}" srcOrd="1" destOrd="0" presId="urn:microsoft.com/office/officeart/2008/layout/HorizontalMultiLevelHierarchy"/>
    <dgm:cxn modelId="{51286DB6-4264-4BFC-99FA-A9CFA4C905EF}" type="presOf" srcId="{CA59F978-9ED6-4CCE-8E80-F0EE4AC4EFA5}" destId="{BB1B901C-6B22-456F-AC86-6241B737DEB5}" srcOrd="0" destOrd="0" presId="urn:microsoft.com/office/officeart/2008/layout/HorizontalMultiLevelHierarchy"/>
    <dgm:cxn modelId="{1151E1B8-9303-4036-B93A-70CA4F99ACC5}" type="presOf" srcId="{6BCA7AA2-81E9-4036-A937-DF2D0E16F6B7}" destId="{8DD21698-226A-4D50-A1C7-DCB552177A18}" srcOrd="0" destOrd="0" presId="urn:microsoft.com/office/officeart/2008/layout/HorizontalMultiLevelHierarchy"/>
    <dgm:cxn modelId="{00B0FFB9-9A5E-46DA-B883-9016C6DD039E}" srcId="{B232EE66-4F48-49FF-84B0-79A9E17EC42C}" destId="{10B8EC32-728F-48A0-ABFA-C12B68307C4F}" srcOrd="0" destOrd="0" parTransId="{6BCA7AA2-81E9-4036-A937-DF2D0E16F6B7}" sibTransId="{0CF2DAE6-6832-494A-A743-489FC1941767}"/>
    <dgm:cxn modelId="{02F889CD-55C7-4B3E-9D42-593FFB702F18}" type="presOf" srcId="{7681E2DA-E7B7-4691-A490-5495B8FA88A5}" destId="{7765BB1F-BE2B-4BB7-BDEE-DFCA3C9B26D0}" srcOrd="0" destOrd="0" presId="urn:microsoft.com/office/officeart/2008/layout/HorizontalMultiLevelHierarchy"/>
    <dgm:cxn modelId="{9711FECE-A994-48A9-BB07-B28375EDD2B6}" srcId="{B232EE66-4F48-49FF-84B0-79A9E17EC42C}" destId="{C5976F2E-B738-4C23-AF07-F1D7C5DF4EEC}" srcOrd="1" destOrd="0" parTransId="{7681E2DA-E7B7-4691-A490-5495B8FA88A5}" sibTransId="{EE3B97F8-13CD-48D4-94E4-2F9A00A383EF}"/>
    <dgm:cxn modelId="{63D8D7D9-4DC5-40AA-B216-910A3E34D57A}" type="presOf" srcId="{6BCA7AA2-81E9-4036-A937-DF2D0E16F6B7}" destId="{FA01BEC5-B6DF-49BA-8311-1C430DF25E77}" srcOrd="1" destOrd="0" presId="urn:microsoft.com/office/officeart/2008/layout/HorizontalMultiLevelHierarchy"/>
    <dgm:cxn modelId="{425B62DC-B521-4B54-9591-7333CCDA1B3B}" type="presOf" srcId="{FA24E7DF-A571-48A2-9BBC-FF073E461C8E}" destId="{17033A55-21B1-4FAA-B834-9AB071E6D023}" srcOrd="0" destOrd="0" presId="urn:microsoft.com/office/officeart/2008/layout/HorizontalMultiLevelHierarchy"/>
    <dgm:cxn modelId="{FC088BEE-EA04-4804-9B8E-BD0DB87C0533}" type="presOf" srcId="{C5976F2E-B738-4C23-AF07-F1D7C5DF4EEC}" destId="{77B3CB5F-5BD4-4A4D-9960-028EF123DF3B}" srcOrd="0" destOrd="0" presId="urn:microsoft.com/office/officeart/2008/layout/HorizontalMultiLevelHierarchy"/>
    <dgm:cxn modelId="{386768BD-55D0-442F-996B-1915A184D4F6}" type="presParOf" srcId="{C2C06185-3E15-4FBD-8E66-E6FEEFD50178}" destId="{400D858E-79E8-4808-8D43-5C3712E3C3C1}" srcOrd="0" destOrd="0" presId="urn:microsoft.com/office/officeart/2008/layout/HorizontalMultiLevelHierarchy"/>
    <dgm:cxn modelId="{798E2197-7BA0-48E9-AC50-768B71597C4E}" type="presParOf" srcId="{400D858E-79E8-4808-8D43-5C3712E3C3C1}" destId="{6FC49BFA-D725-4D06-97F7-7F17C75EF989}" srcOrd="0" destOrd="0" presId="urn:microsoft.com/office/officeart/2008/layout/HorizontalMultiLevelHierarchy"/>
    <dgm:cxn modelId="{968241A3-EAAA-4C3F-9BE3-6F2DC5484A2A}" type="presParOf" srcId="{400D858E-79E8-4808-8D43-5C3712E3C3C1}" destId="{679A057C-C17A-4880-84D7-A50B2FDBA458}" srcOrd="1" destOrd="0" presId="urn:microsoft.com/office/officeart/2008/layout/HorizontalMultiLevelHierarchy"/>
    <dgm:cxn modelId="{37762FC6-0EC1-4F9B-99AE-B9D0AF53E91A}" type="presParOf" srcId="{679A057C-C17A-4880-84D7-A50B2FDBA458}" destId="{8DD21698-226A-4D50-A1C7-DCB552177A18}" srcOrd="0" destOrd="0" presId="urn:microsoft.com/office/officeart/2008/layout/HorizontalMultiLevelHierarchy"/>
    <dgm:cxn modelId="{43C9C312-5897-4AC4-8E97-027D0C20A97E}" type="presParOf" srcId="{8DD21698-226A-4D50-A1C7-DCB552177A18}" destId="{FA01BEC5-B6DF-49BA-8311-1C430DF25E77}" srcOrd="0" destOrd="0" presId="urn:microsoft.com/office/officeart/2008/layout/HorizontalMultiLevelHierarchy"/>
    <dgm:cxn modelId="{0C1DCAA4-DB92-48C9-B97F-7B865047D4D1}" type="presParOf" srcId="{679A057C-C17A-4880-84D7-A50B2FDBA458}" destId="{3F84C8A5-365C-4713-9EEE-FA86408AE717}" srcOrd="1" destOrd="0" presId="urn:microsoft.com/office/officeart/2008/layout/HorizontalMultiLevelHierarchy"/>
    <dgm:cxn modelId="{BC79C866-7B95-4D13-9A7E-EE688BB9B9BE}" type="presParOf" srcId="{3F84C8A5-365C-4713-9EEE-FA86408AE717}" destId="{9CB931D8-1601-41A6-AD24-401F695BE980}" srcOrd="0" destOrd="0" presId="urn:microsoft.com/office/officeart/2008/layout/HorizontalMultiLevelHierarchy"/>
    <dgm:cxn modelId="{26306D39-03E2-46E1-8BE1-69EDFBB332FE}" type="presParOf" srcId="{3F84C8A5-365C-4713-9EEE-FA86408AE717}" destId="{15DFB6A8-E00A-4983-9A9A-591423784A5F}" srcOrd="1" destOrd="0" presId="urn:microsoft.com/office/officeart/2008/layout/HorizontalMultiLevelHierarchy"/>
    <dgm:cxn modelId="{FA7461BB-0E8D-4393-AB78-BE6CF38C3CCB}" type="presParOf" srcId="{679A057C-C17A-4880-84D7-A50B2FDBA458}" destId="{7765BB1F-BE2B-4BB7-BDEE-DFCA3C9B26D0}" srcOrd="2" destOrd="0" presId="urn:microsoft.com/office/officeart/2008/layout/HorizontalMultiLevelHierarchy"/>
    <dgm:cxn modelId="{50A699BA-FBE1-4144-A6AE-E7580F8D0599}" type="presParOf" srcId="{7765BB1F-BE2B-4BB7-BDEE-DFCA3C9B26D0}" destId="{8F26B838-820B-4390-AC37-52B0CAFB93F5}" srcOrd="0" destOrd="0" presId="urn:microsoft.com/office/officeart/2008/layout/HorizontalMultiLevelHierarchy"/>
    <dgm:cxn modelId="{E0818BF9-0A9C-4743-A630-DEC737F88827}" type="presParOf" srcId="{679A057C-C17A-4880-84D7-A50B2FDBA458}" destId="{0E7002E4-7BB6-4373-BFD9-713F4044F30A}" srcOrd="3" destOrd="0" presId="urn:microsoft.com/office/officeart/2008/layout/HorizontalMultiLevelHierarchy"/>
    <dgm:cxn modelId="{0D47138E-3532-4A4A-84BC-E481D1F8EA6C}" type="presParOf" srcId="{0E7002E4-7BB6-4373-BFD9-713F4044F30A}" destId="{77B3CB5F-5BD4-4A4D-9960-028EF123DF3B}" srcOrd="0" destOrd="0" presId="urn:microsoft.com/office/officeart/2008/layout/HorizontalMultiLevelHierarchy"/>
    <dgm:cxn modelId="{60B9F4AA-3D43-4CFA-9ACB-6C1F63C1EC91}" type="presParOf" srcId="{0E7002E4-7BB6-4373-BFD9-713F4044F30A}" destId="{435843B0-3B1F-45E0-8BB4-21271BE20862}" srcOrd="1" destOrd="0" presId="urn:microsoft.com/office/officeart/2008/layout/HorizontalMultiLevelHierarchy"/>
    <dgm:cxn modelId="{FF095A6F-9D11-4748-97EB-0821E8259162}" type="presParOf" srcId="{679A057C-C17A-4880-84D7-A50B2FDBA458}" destId="{F311A5C6-8271-48AC-99F6-A48B2956E3F0}" srcOrd="4" destOrd="0" presId="urn:microsoft.com/office/officeart/2008/layout/HorizontalMultiLevelHierarchy"/>
    <dgm:cxn modelId="{6B6F53F1-A3A2-4D13-B9D3-979C240FF00E}" type="presParOf" srcId="{F311A5C6-8271-48AC-99F6-A48B2956E3F0}" destId="{EB242254-9F52-44E8-A4D8-9D3D251505A2}" srcOrd="0" destOrd="0" presId="urn:microsoft.com/office/officeart/2008/layout/HorizontalMultiLevelHierarchy"/>
    <dgm:cxn modelId="{1C482989-D8E5-418E-B275-7499900362BC}" type="presParOf" srcId="{679A057C-C17A-4880-84D7-A50B2FDBA458}" destId="{35223954-F910-4382-8240-54661942640B}" srcOrd="5" destOrd="0" presId="urn:microsoft.com/office/officeart/2008/layout/HorizontalMultiLevelHierarchy"/>
    <dgm:cxn modelId="{1FFF94F7-3F8C-4AC6-989A-D9604CDC1455}" type="presParOf" srcId="{35223954-F910-4382-8240-54661942640B}" destId="{BFC72E7E-47CB-46F7-AE1C-CE22AF005DD7}" srcOrd="0" destOrd="0" presId="urn:microsoft.com/office/officeart/2008/layout/HorizontalMultiLevelHierarchy"/>
    <dgm:cxn modelId="{036EE2B8-F900-422E-BA9C-80D6F06DACF7}" type="presParOf" srcId="{35223954-F910-4382-8240-54661942640B}" destId="{9E2F2603-F09C-4C23-B761-5E553C5A9A63}" srcOrd="1" destOrd="0" presId="urn:microsoft.com/office/officeart/2008/layout/HorizontalMultiLevelHierarchy"/>
    <dgm:cxn modelId="{806E1A89-98D3-44A0-A889-DD793AAC91E3}" type="presParOf" srcId="{679A057C-C17A-4880-84D7-A50B2FDBA458}" destId="{BB1B901C-6B22-456F-AC86-6241B737DEB5}" srcOrd="6" destOrd="0" presId="urn:microsoft.com/office/officeart/2008/layout/HorizontalMultiLevelHierarchy"/>
    <dgm:cxn modelId="{EECE4E36-A34F-4257-8714-03384E1CF3B1}" type="presParOf" srcId="{BB1B901C-6B22-456F-AC86-6241B737DEB5}" destId="{741B4BA3-DF92-4AA0-9353-A88FA102A810}" srcOrd="0" destOrd="0" presId="urn:microsoft.com/office/officeart/2008/layout/HorizontalMultiLevelHierarchy"/>
    <dgm:cxn modelId="{5964409B-BAB9-4E7E-B728-035F5305DFB6}" type="presParOf" srcId="{679A057C-C17A-4880-84D7-A50B2FDBA458}" destId="{FBD828FE-50D9-47A1-8145-773EF1B87AA6}" srcOrd="7" destOrd="0" presId="urn:microsoft.com/office/officeart/2008/layout/HorizontalMultiLevelHierarchy"/>
    <dgm:cxn modelId="{EE69687F-89B7-495C-A1A9-547DCEACB619}" type="presParOf" srcId="{FBD828FE-50D9-47A1-8145-773EF1B87AA6}" destId="{971AB3B0-BFC0-4340-8167-8E8A465387DF}" srcOrd="0" destOrd="0" presId="urn:microsoft.com/office/officeart/2008/layout/HorizontalMultiLevelHierarchy"/>
    <dgm:cxn modelId="{449D8D73-EE7D-4514-BAAD-40ECD4A58E06}" type="presParOf" srcId="{FBD828FE-50D9-47A1-8145-773EF1B87AA6}" destId="{D5B1A0B5-26F4-40D2-BC94-A658636F3FAF}" srcOrd="1" destOrd="0" presId="urn:microsoft.com/office/officeart/2008/layout/HorizontalMultiLevelHierarchy"/>
    <dgm:cxn modelId="{2B36CA3A-E304-4ACC-8D29-C1BFCBFECF4B}" type="presParOf" srcId="{679A057C-C17A-4880-84D7-A50B2FDBA458}" destId="{17033A55-21B1-4FAA-B834-9AB071E6D023}" srcOrd="8" destOrd="0" presId="urn:microsoft.com/office/officeart/2008/layout/HorizontalMultiLevelHierarchy"/>
    <dgm:cxn modelId="{E96FDCAD-0F4C-488A-982E-4386889D9BBE}" type="presParOf" srcId="{17033A55-21B1-4FAA-B834-9AB071E6D023}" destId="{C0161C1A-CC38-4A8F-A6CD-48A78D7F129E}" srcOrd="0" destOrd="0" presId="urn:microsoft.com/office/officeart/2008/layout/HorizontalMultiLevelHierarchy"/>
    <dgm:cxn modelId="{3F410D9B-672B-41CF-95A2-B5CB8E23BAC4}" type="presParOf" srcId="{679A057C-C17A-4880-84D7-A50B2FDBA458}" destId="{61DFA145-734C-4645-B5B4-AEA4E4E49257}" srcOrd="9" destOrd="0" presId="urn:microsoft.com/office/officeart/2008/layout/HorizontalMultiLevelHierarchy"/>
    <dgm:cxn modelId="{6A101E4A-0459-4C50-AF94-B1E6C072D216}" type="presParOf" srcId="{61DFA145-734C-4645-B5B4-AEA4E4E49257}" destId="{B475025D-EE5C-4B95-A20D-82F3E801429E}" srcOrd="0" destOrd="0" presId="urn:microsoft.com/office/officeart/2008/layout/HorizontalMultiLevelHierarchy"/>
    <dgm:cxn modelId="{21729FE0-8579-4F34-BA6F-7DEF1D9FA427}" type="presParOf" srcId="{61DFA145-734C-4645-B5B4-AEA4E4E49257}" destId="{CC9B40AD-7FC4-4416-B239-3CE7983674F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825591-2D30-4C2C-A2D9-4CDF40DA893B}" type="doc">
      <dgm:prSet loTypeId="urn:microsoft.com/office/officeart/2005/8/layout/process4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E19BFD9-711C-497A-9BA1-C7A88E1F7179}">
      <dgm:prSet phldrT="[Текст]" custT="1"/>
      <dgm:spPr/>
      <dgm:t>
        <a:bodyPr/>
        <a:lstStyle/>
        <a:p>
          <a:r>
            <a:rPr lang="ru-RU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Прийом " Прочитай книгу"</a:t>
          </a:r>
        </a:p>
      </dgm:t>
    </dgm:pt>
    <dgm:pt modelId="{58B015B1-6537-461E-A097-531058C60577}" type="parTrans" cxnId="{DC499782-7EE4-4C93-986F-4068B8345AB9}">
      <dgm:prSet/>
      <dgm:spPr/>
      <dgm:t>
        <a:bodyPr/>
        <a:lstStyle/>
        <a:p>
          <a:endParaRPr lang="ru-RU"/>
        </a:p>
      </dgm:t>
    </dgm:pt>
    <dgm:pt modelId="{0CEA25EC-6E3C-4835-9F92-17835523BD0C}" type="sibTrans" cxnId="{DC499782-7EE4-4C93-986F-4068B8345AB9}">
      <dgm:prSet/>
      <dgm:spPr/>
      <dgm:t>
        <a:bodyPr/>
        <a:lstStyle/>
        <a:p>
          <a:endParaRPr lang="ru-RU"/>
        </a:p>
      </dgm:t>
    </dgm:pt>
    <dgm:pt modelId="{01B08B02-5192-4681-97DB-AADD5145B717}">
      <dgm:prSet phldrT="[Текст]" custT="1"/>
      <dgm:spPr/>
      <dgm:t>
        <a:bodyPr/>
        <a:lstStyle/>
        <a:p>
          <a:r>
            <a:rPr lang="ru-RU" sz="16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Сфокусувати увагу на особливостях книги</a:t>
          </a:r>
        </a:p>
      </dgm:t>
    </dgm:pt>
    <dgm:pt modelId="{656A024C-FBA0-4280-9836-6817184B43CC}" type="parTrans" cxnId="{CC176A37-B217-4E5A-9889-7668F1874712}">
      <dgm:prSet/>
      <dgm:spPr/>
      <dgm:t>
        <a:bodyPr/>
        <a:lstStyle/>
        <a:p>
          <a:endParaRPr lang="ru-RU"/>
        </a:p>
      </dgm:t>
    </dgm:pt>
    <dgm:pt modelId="{24CE4119-8D34-4EC1-BFA9-93881507FA67}" type="sibTrans" cxnId="{CC176A37-B217-4E5A-9889-7668F1874712}">
      <dgm:prSet/>
      <dgm:spPr/>
      <dgm:t>
        <a:bodyPr/>
        <a:lstStyle/>
        <a:p>
          <a:endParaRPr lang="ru-RU"/>
        </a:p>
      </dgm:t>
    </dgm:pt>
    <dgm:pt modelId="{C56E0E55-32D5-4DDE-9001-DB99BE336D55}">
      <dgm:prSet phldrT="[Текст]" custT="1"/>
      <dgm:spPr/>
      <dgm:t>
        <a:bodyPr/>
        <a:lstStyle/>
        <a:p>
          <a:r>
            <a:rPr lang="ru-RU" sz="16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Картка про книгу</a:t>
          </a:r>
        </a:p>
      </dgm:t>
    </dgm:pt>
    <dgm:pt modelId="{1B6EA48A-F072-4A2A-A53C-69419ACA184D}" type="parTrans" cxnId="{41F4BDA1-3697-446D-BAF7-756FD185458F}">
      <dgm:prSet/>
      <dgm:spPr/>
      <dgm:t>
        <a:bodyPr/>
        <a:lstStyle/>
        <a:p>
          <a:endParaRPr lang="ru-RU"/>
        </a:p>
      </dgm:t>
    </dgm:pt>
    <dgm:pt modelId="{B16F3F58-3F73-4080-87EA-B39A8ED8077E}" type="sibTrans" cxnId="{41F4BDA1-3697-446D-BAF7-756FD185458F}">
      <dgm:prSet/>
      <dgm:spPr/>
      <dgm:t>
        <a:bodyPr/>
        <a:lstStyle/>
        <a:p>
          <a:endParaRPr lang="ru-RU"/>
        </a:p>
      </dgm:t>
    </dgm:pt>
    <dgm:pt modelId="{1E4B7D81-0DFD-4886-85B7-23737ACF6FB2}">
      <dgm:prSet phldrT="[Текст]" custT="1"/>
      <dgm:spPr/>
      <dgm:t>
        <a:bodyPr/>
        <a:lstStyle/>
        <a:p>
          <a:r>
            <a:rPr lang="ru-RU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Розкадрування</a:t>
          </a:r>
        </a:p>
      </dgm:t>
    </dgm:pt>
    <dgm:pt modelId="{1D55784A-FFC2-4DAD-A914-FDBAF4A0A4E9}" type="parTrans" cxnId="{1C2EFA3E-CED5-4DC5-BFEF-B03D6EBBC97E}">
      <dgm:prSet/>
      <dgm:spPr/>
      <dgm:t>
        <a:bodyPr/>
        <a:lstStyle/>
        <a:p>
          <a:endParaRPr lang="ru-RU"/>
        </a:p>
      </dgm:t>
    </dgm:pt>
    <dgm:pt modelId="{4ED33C6C-5A72-4C7F-8505-B5BAE5E89DF6}" type="sibTrans" cxnId="{1C2EFA3E-CED5-4DC5-BFEF-B03D6EBBC97E}">
      <dgm:prSet/>
      <dgm:spPr/>
      <dgm:t>
        <a:bodyPr/>
        <a:lstStyle/>
        <a:p>
          <a:endParaRPr lang="ru-RU"/>
        </a:p>
      </dgm:t>
    </dgm:pt>
    <dgm:pt modelId="{C2A599D9-724D-4866-9EBB-538C548318DB}">
      <dgm:prSet phldrT="[Текст]" custT="1"/>
      <dgm:spPr/>
      <dgm:t>
        <a:bodyPr/>
        <a:lstStyle/>
        <a:p>
          <a:r>
            <a:rPr lang="ru-RU" sz="16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Поділ сюжету на кадри</a:t>
          </a:r>
        </a:p>
      </dgm:t>
    </dgm:pt>
    <dgm:pt modelId="{7FC9F127-777E-479B-B544-230247B2E694}" type="parTrans" cxnId="{E8295EFB-15E6-42DD-86AC-F9212AB24BA7}">
      <dgm:prSet/>
      <dgm:spPr/>
      <dgm:t>
        <a:bodyPr/>
        <a:lstStyle/>
        <a:p>
          <a:endParaRPr lang="ru-RU"/>
        </a:p>
      </dgm:t>
    </dgm:pt>
    <dgm:pt modelId="{9FAF9F70-8D43-4BDB-A1EB-8ECE3F7AF6EE}" type="sibTrans" cxnId="{E8295EFB-15E6-42DD-86AC-F9212AB24BA7}">
      <dgm:prSet/>
      <dgm:spPr/>
      <dgm:t>
        <a:bodyPr/>
        <a:lstStyle/>
        <a:p>
          <a:endParaRPr lang="ru-RU"/>
        </a:p>
      </dgm:t>
    </dgm:pt>
    <dgm:pt modelId="{F66B2497-742D-4667-AF83-268C4F307954}">
      <dgm:prSet phldrT="[Текст]" custT="1"/>
      <dgm:spPr/>
      <dgm:t>
        <a:bodyPr/>
        <a:lstStyle/>
        <a:p>
          <a:r>
            <a:rPr lang="ru-RU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Робота з кадрами фільму</a:t>
          </a:r>
        </a:p>
      </dgm:t>
    </dgm:pt>
    <dgm:pt modelId="{7C649593-BD83-4837-8303-7DD10A0A0A2B}" type="parTrans" cxnId="{819B0A20-F0A8-423C-A093-D7521757E287}">
      <dgm:prSet/>
      <dgm:spPr/>
      <dgm:t>
        <a:bodyPr/>
        <a:lstStyle/>
        <a:p>
          <a:endParaRPr lang="ru-RU"/>
        </a:p>
      </dgm:t>
    </dgm:pt>
    <dgm:pt modelId="{CCEE03CD-EAB2-44D9-B8B9-49EA40B0139C}" type="sibTrans" cxnId="{819B0A20-F0A8-423C-A093-D7521757E287}">
      <dgm:prSet/>
      <dgm:spPr/>
      <dgm:t>
        <a:bodyPr/>
        <a:lstStyle/>
        <a:p>
          <a:endParaRPr lang="ru-RU"/>
        </a:p>
      </dgm:t>
    </dgm:pt>
    <dgm:pt modelId="{45960094-6775-4D2E-A049-58CD10514808}">
      <dgm:prSet phldrT="[Текст]" custT="1"/>
      <dgm:spPr/>
      <dgm:t>
        <a:bodyPr/>
        <a:lstStyle/>
        <a:p>
          <a:r>
            <a:rPr lang="ru-RU" sz="16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Вибір найвдаліших епізодів фільму</a:t>
          </a:r>
        </a:p>
      </dgm:t>
    </dgm:pt>
    <dgm:pt modelId="{561FD41A-791F-467F-9BD1-5423051E3873}" type="parTrans" cxnId="{B052D0A2-D602-4843-BF31-6CA3ABB03740}">
      <dgm:prSet/>
      <dgm:spPr/>
      <dgm:t>
        <a:bodyPr/>
        <a:lstStyle/>
        <a:p>
          <a:endParaRPr lang="ru-RU"/>
        </a:p>
      </dgm:t>
    </dgm:pt>
    <dgm:pt modelId="{0448EECD-95C5-4D44-AA70-5F8C5C87E7CB}" type="sibTrans" cxnId="{B052D0A2-D602-4843-BF31-6CA3ABB03740}">
      <dgm:prSet/>
      <dgm:spPr/>
      <dgm:t>
        <a:bodyPr/>
        <a:lstStyle/>
        <a:p>
          <a:endParaRPr lang="ru-RU"/>
        </a:p>
      </dgm:t>
    </dgm:pt>
    <dgm:pt modelId="{0CC3F711-F3EC-4EF3-99DC-7658F0AF217D}">
      <dgm:prSet phldrT="[Текст]" custT="1"/>
      <dgm:spPr/>
      <dgm:t>
        <a:bodyPr/>
        <a:lstStyle/>
        <a:p>
          <a:r>
            <a:rPr lang="ru-RU" sz="14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Доповнення слуховими,зоровими, асоціативними образами</a:t>
          </a:r>
        </a:p>
      </dgm:t>
    </dgm:pt>
    <dgm:pt modelId="{F9C61298-36F3-492C-A0C1-6C5F58CAE183}" type="sibTrans" cxnId="{B3916F14-3C20-4E40-9B52-1287BE279832}">
      <dgm:prSet/>
      <dgm:spPr/>
      <dgm:t>
        <a:bodyPr/>
        <a:lstStyle/>
        <a:p>
          <a:endParaRPr lang="ru-RU"/>
        </a:p>
      </dgm:t>
    </dgm:pt>
    <dgm:pt modelId="{426B1B90-3305-4885-837C-3035A6391522}" type="parTrans" cxnId="{B3916F14-3C20-4E40-9B52-1287BE279832}">
      <dgm:prSet/>
      <dgm:spPr/>
      <dgm:t>
        <a:bodyPr/>
        <a:lstStyle/>
        <a:p>
          <a:endParaRPr lang="ru-RU"/>
        </a:p>
      </dgm:t>
    </dgm:pt>
    <dgm:pt modelId="{C7F9B65A-745D-4458-9022-0E2643E9FC06}">
      <dgm:prSet phldrT="[Текст]" custT="1"/>
      <dgm:spPr/>
      <dgm:t>
        <a:bodyPr/>
        <a:lstStyle/>
        <a:p>
          <a:r>
            <a:rPr lang="ru-RU" sz="16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Увага на центральну сцену, задній план</a:t>
          </a:r>
        </a:p>
      </dgm:t>
    </dgm:pt>
    <dgm:pt modelId="{67781425-5350-4C88-9F03-A2ECAA6F896A}" type="sibTrans" cxnId="{E1F4AFD6-4232-45CC-889A-F6043DB74D03}">
      <dgm:prSet/>
      <dgm:spPr/>
      <dgm:t>
        <a:bodyPr/>
        <a:lstStyle/>
        <a:p>
          <a:endParaRPr lang="ru-RU"/>
        </a:p>
      </dgm:t>
    </dgm:pt>
    <dgm:pt modelId="{791AAA0E-25DE-46E8-A418-11A019D41D79}" type="parTrans" cxnId="{E1F4AFD6-4232-45CC-889A-F6043DB74D03}">
      <dgm:prSet/>
      <dgm:spPr/>
      <dgm:t>
        <a:bodyPr/>
        <a:lstStyle/>
        <a:p>
          <a:endParaRPr lang="ru-RU"/>
        </a:p>
      </dgm:t>
    </dgm:pt>
    <dgm:pt modelId="{B0B0F51D-BC46-4C52-AD60-ADEE86A9E8B0}" type="pres">
      <dgm:prSet presAssocID="{CE825591-2D30-4C2C-A2D9-4CDF40DA893B}" presName="Name0" presStyleCnt="0">
        <dgm:presLayoutVars>
          <dgm:dir/>
          <dgm:animLvl val="lvl"/>
          <dgm:resizeHandles val="exact"/>
        </dgm:presLayoutVars>
      </dgm:prSet>
      <dgm:spPr/>
    </dgm:pt>
    <dgm:pt modelId="{F77A9C39-0D80-4024-9D22-989093B77A53}" type="pres">
      <dgm:prSet presAssocID="{F66B2497-742D-4667-AF83-268C4F307954}" presName="boxAndChildren" presStyleCnt="0"/>
      <dgm:spPr/>
    </dgm:pt>
    <dgm:pt modelId="{A24DE7CC-2077-4E51-AFF0-62B9EB2A425A}" type="pres">
      <dgm:prSet presAssocID="{F66B2497-742D-4667-AF83-268C4F307954}" presName="parentTextBox" presStyleLbl="node1" presStyleIdx="0" presStyleCnt="3"/>
      <dgm:spPr/>
    </dgm:pt>
    <dgm:pt modelId="{B91A12F4-F634-4485-A963-BBCA609646C2}" type="pres">
      <dgm:prSet presAssocID="{F66B2497-742D-4667-AF83-268C4F307954}" presName="entireBox" presStyleLbl="node1" presStyleIdx="0" presStyleCnt="3"/>
      <dgm:spPr/>
    </dgm:pt>
    <dgm:pt modelId="{1398A7F6-BC00-4ED2-8932-18F56370B8BD}" type="pres">
      <dgm:prSet presAssocID="{F66B2497-742D-4667-AF83-268C4F307954}" presName="descendantBox" presStyleCnt="0"/>
      <dgm:spPr/>
    </dgm:pt>
    <dgm:pt modelId="{63D8ABFE-5D76-4B67-A920-4EA2605BDB6D}" type="pres">
      <dgm:prSet presAssocID="{45960094-6775-4D2E-A049-58CD10514808}" presName="childTextBox" presStyleLbl="fgAccFollowNode1" presStyleIdx="0" presStyleCnt="6">
        <dgm:presLayoutVars>
          <dgm:bulletEnabled val="1"/>
        </dgm:presLayoutVars>
      </dgm:prSet>
      <dgm:spPr/>
    </dgm:pt>
    <dgm:pt modelId="{11243AD3-07A1-4C0A-BBA4-6570E3F62079}" type="pres">
      <dgm:prSet presAssocID="{C7F9B65A-745D-4458-9022-0E2643E9FC06}" presName="childTextBox" presStyleLbl="fgAccFollowNode1" presStyleIdx="1" presStyleCnt="6">
        <dgm:presLayoutVars>
          <dgm:bulletEnabled val="1"/>
        </dgm:presLayoutVars>
      </dgm:prSet>
      <dgm:spPr/>
    </dgm:pt>
    <dgm:pt modelId="{34475398-1F82-4C9B-992C-72FF025CEEC2}" type="pres">
      <dgm:prSet presAssocID="{4ED33C6C-5A72-4C7F-8505-B5BAE5E89DF6}" presName="sp" presStyleCnt="0"/>
      <dgm:spPr/>
    </dgm:pt>
    <dgm:pt modelId="{DF92C9A7-676C-49DC-9837-6B1DA4219E6F}" type="pres">
      <dgm:prSet presAssocID="{1E4B7D81-0DFD-4886-85B7-23737ACF6FB2}" presName="arrowAndChildren" presStyleCnt="0"/>
      <dgm:spPr/>
    </dgm:pt>
    <dgm:pt modelId="{68970DB1-1C1B-4134-94BB-DE1DF736C109}" type="pres">
      <dgm:prSet presAssocID="{1E4B7D81-0DFD-4886-85B7-23737ACF6FB2}" presName="parentTextArrow" presStyleLbl="node1" presStyleIdx="0" presStyleCnt="3"/>
      <dgm:spPr/>
    </dgm:pt>
    <dgm:pt modelId="{DB2969DF-6A9D-4C1E-B6A2-B93EDE3AA694}" type="pres">
      <dgm:prSet presAssocID="{1E4B7D81-0DFD-4886-85B7-23737ACF6FB2}" presName="arrow" presStyleLbl="node1" presStyleIdx="1" presStyleCnt="3" custLinFactNeighborY="-665"/>
      <dgm:spPr/>
    </dgm:pt>
    <dgm:pt modelId="{58240BBF-6A7A-48C7-882E-AF996270269C}" type="pres">
      <dgm:prSet presAssocID="{1E4B7D81-0DFD-4886-85B7-23737ACF6FB2}" presName="descendantArrow" presStyleCnt="0"/>
      <dgm:spPr/>
    </dgm:pt>
    <dgm:pt modelId="{BE26839F-5243-448F-A349-AC92E03704B6}" type="pres">
      <dgm:prSet presAssocID="{C2A599D9-724D-4866-9EBB-538C548318DB}" presName="childTextArrow" presStyleLbl="fgAccFollowNode1" presStyleIdx="2" presStyleCnt="6" custScaleX="87101" custLinFactNeighborX="-2778" custLinFactNeighborY="2619">
        <dgm:presLayoutVars>
          <dgm:bulletEnabled val="1"/>
        </dgm:presLayoutVars>
      </dgm:prSet>
      <dgm:spPr/>
    </dgm:pt>
    <dgm:pt modelId="{8272568D-9F96-4CDF-9810-E38685520E21}" type="pres">
      <dgm:prSet presAssocID="{0CC3F711-F3EC-4EF3-99DC-7658F0AF217D}" presName="childTextArrow" presStyleLbl="fgAccFollowNode1" presStyleIdx="3" presStyleCnt="6">
        <dgm:presLayoutVars>
          <dgm:bulletEnabled val="1"/>
        </dgm:presLayoutVars>
      </dgm:prSet>
      <dgm:spPr/>
    </dgm:pt>
    <dgm:pt modelId="{CC72D7F2-603B-43B4-BE71-586FF2067336}" type="pres">
      <dgm:prSet presAssocID="{0CEA25EC-6E3C-4835-9F92-17835523BD0C}" presName="sp" presStyleCnt="0"/>
      <dgm:spPr/>
    </dgm:pt>
    <dgm:pt modelId="{EDA87975-25AC-441E-8184-F41874F938B5}" type="pres">
      <dgm:prSet presAssocID="{7E19BFD9-711C-497A-9BA1-C7A88E1F7179}" presName="arrowAndChildren" presStyleCnt="0"/>
      <dgm:spPr/>
    </dgm:pt>
    <dgm:pt modelId="{FB9CEE4A-D766-4FD5-A4AF-D2C03E71D64B}" type="pres">
      <dgm:prSet presAssocID="{7E19BFD9-711C-497A-9BA1-C7A88E1F7179}" presName="parentTextArrow" presStyleLbl="node1" presStyleIdx="1" presStyleCnt="3"/>
      <dgm:spPr/>
    </dgm:pt>
    <dgm:pt modelId="{279B1F55-590E-468C-BB7D-45A2940ABEFF}" type="pres">
      <dgm:prSet presAssocID="{7E19BFD9-711C-497A-9BA1-C7A88E1F7179}" presName="arrow" presStyleLbl="node1" presStyleIdx="2" presStyleCnt="3"/>
      <dgm:spPr/>
    </dgm:pt>
    <dgm:pt modelId="{1BD5E83A-B554-4F98-8ABE-5C515266E995}" type="pres">
      <dgm:prSet presAssocID="{7E19BFD9-711C-497A-9BA1-C7A88E1F7179}" presName="descendantArrow" presStyleCnt="0"/>
      <dgm:spPr/>
    </dgm:pt>
    <dgm:pt modelId="{9717BDF0-1EE3-41D6-8E05-1A127DDCEB2A}" type="pres">
      <dgm:prSet presAssocID="{01B08B02-5192-4681-97DB-AADD5145B717}" presName="childTextArrow" presStyleLbl="fgAccFollowNode1" presStyleIdx="4" presStyleCnt="6">
        <dgm:presLayoutVars>
          <dgm:bulletEnabled val="1"/>
        </dgm:presLayoutVars>
      </dgm:prSet>
      <dgm:spPr/>
    </dgm:pt>
    <dgm:pt modelId="{6AF65A68-8C8F-4AA9-86DA-6FA1C3835C1E}" type="pres">
      <dgm:prSet presAssocID="{C56E0E55-32D5-4DDE-9001-DB99BE336D55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6A407905-E02A-4245-9221-839637B8B214}" type="presOf" srcId="{C56E0E55-32D5-4DDE-9001-DB99BE336D55}" destId="{6AF65A68-8C8F-4AA9-86DA-6FA1C3835C1E}" srcOrd="0" destOrd="0" presId="urn:microsoft.com/office/officeart/2005/8/layout/process4"/>
    <dgm:cxn modelId="{B3916F14-3C20-4E40-9B52-1287BE279832}" srcId="{1E4B7D81-0DFD-4886-85B7-23737ACF6FB2}" destId="{0CC3F711-F3EC-4EF3-99DC-7658F0AF217D}" srcOrd="1" destOrd="0" parTransId="{426B1B90-3305-4885-837C-3035A6391522}" sibTransId="{F9C61298-36F3-492C-A0C1-6C5F58CAE183}"/>
    <dgm:cxn modelId="{BFFB711C-C8BC-44D2-9420-00C53DD1A508}" type="presOf" srcId="{01B08B02-5192-4681-97DB-AADD5145B717}" destId="{9717BDF0-1EE3-41D6-8E05-1A127DDCEB2A}" srcOrd="0" destOrd="0" presId="urn:microsoft.com/office/officeart/2005/8/layout/process4"/>
    <dgm:cxn modelId="{819B0A20-F0A8-423C-A093-D7521757E287}" srcId="{CE825591-2D30-4C2C-A2D9-4CDF40DA893B}" destId="{F66B2497-742D-4667-AF83-268C4F307954}" srcOrd="2" destOrd="0" parTransId="{7C649593-BD83-4837-8303-7DD10A0A0A2B}" sibTransId="{CCEE03CD-EAB2-44D9-B8B9-49EA40B0139C}"/>
    <dgm:cxn modelId="{CC176A37-B217-4E5A-9889-7668F1874712}" srcId="{7E19BFD9-711C-497A-9BA1-C7A88E1F7179}" destId="{01B08B02-5192-4681-97DB-AADD5145B717}" srcOrd="0" destOrd="0" parTransId="{656A024C-FBA0-4280-9836-6817184B43CC}" sibTransId="{24CE4119-8D34-4EC1-BFA9-93881507FA67}"/>
    <dgm:cxn modelId="{1C2EFA3E-CED5-4DC5-BFEF-B03D6EBBC97E}" srcId="{CE825591-2D30-4C2C-A2D9-4CDF40DA893B}" destId="{1E4B7D81-0DFD-4886-85B7-23737ACF6FB2}" srcOrd="1" destOrd="0" parTransId="{1D55784A-FFC2-4DAD-A914-FDBAF4A0A4E9}" sibTransId="{4ED33C6C-5A72-4C7F-8505-B5BAE5E89DF6}"/>
    <dgm:cxn modelId="{0F022240-44CA-45A0-A319-6F2C7010F30A}" type="presOf" srcId="{F66B2497-742D-4667-AF83-268C4F307954}" destId="{A24DE7CC-2077-4E51-AFF0-62B9EB2A425A}" srcOrd="0" destOrd="0" presId="urn:microsoft.com/office/officeart/2005/8/layout/process4"/>
    <dgm:cxn modelId="{EBA43148-A1AA-4E4D-BC01-E9F8B577E96D}" type="presOf" srcId="{C7F9B65A-745D-4458-9022-0E2643E9FC06}" destId="{11243AD3-07A1-4C0A-BBA4-6570E3F62079}" srcOrd="0" destOrd="0" presId="urn:microsoft.com/office/officeart/2005/8/layout/process4"/>
    <dgm:cxn modelId="{1A4A9756-EAE4-4BF8-B8CE-7D41DD1E8355}" type="presOf" srcId="{1E4B7D81-0DFD-4886-85B7-23737ACF6FB2}" destId="{68970DB1-1C1B-4134-94BB-DE1DF736C109}" srcOrd="0" destOrd="0" presId="urn:microsoft.com/office/officeart/2005/8/layout/process4"/>
    <dgm:cxn modelId="{DC499782-7EE4-4C93-986F-4068B8345AB9}" srcId="{CE825591-2D30-4C2C-A2D9-4CDF40DA893B}" destId="{7E19BFD9-711C-497A-9BA1-C7A88E1F7179}" srcOrd="0" destOrd="0" parTransId="{58B015B1-6537-461E-A097-531058C60577}" sibTransId="{0CEA25EC-6E3C-4835-9F92-17835523BD0C}"/>
    <dgm:cxn modelId="{64EC788E-811A-4113-85A2-59BCE6762386}" type="presOf" srcId="{C2A599D9-724D-4866-9EBB-538C548318DB}" destId="{BE26839F-5243-448F-A349-AC92E03704B6}" srcOrd="0" destOrd="0" presId="urn:microsoft.com/office/officeart/2005/8/layout/process4"/>
    <dgm:cxn modelId="{3DD7349B-915E-4134-A346-85808DEFC2BA}" type="presOf" srcId="{7E19BFD9-711C-497A-9BA1-C7A88E1F7179}" destId="{FB9CEE4A-D766-4FD5-A4AF-D2C03E71D64B}" srcOrd="0" destOrd="0" presId="urn:microsoft.com/office/officeart/2005/8/layout/process4"/>
    <dgm:cxn modelId="{41F4BDA1-3697-446D-BAF7-756FD185458F}" srcId="{7E19BFD9-711C-497A-9BA1-C7A88E1F7179}" destId="{C56E0E55-32D5-4DDE-9001-DB99BE336D55}" srcOrd="1" destOrd="0" parTransId="{1B6EA48A-F072-4A2A-A53C-69419ACA184D}" sibTransId="{B16F3F58-3F73-4080-87EA-B39A8ED8077E}"/>
    <dgm:cxn modelId="{B052D0A2-D602-4843-BF31-6CA3ABB03740}" srcId="{F66B2497-742D-4667-AF83-268C4F307954}" destId="{45960094-6775-4D2E-A049-58CD10514808}" srcOrd="0" destOrd="0" parTransId="{561FD41A-791F-467F-9BD1-5423051E3873}" sibTransId="{0448EECD-95C5-4D44-AA70-5F8C5C87E7CB}"/>
    <dgm:cxn modelId="{E5D646AB-87DA-4D0A-B223-DEACC967EF10}" type="presOf" srcId="{CE825591-2D30-4C2C-A2D9-4CDF40DA893B}" destId="{B0B0F51D-BC46-4C52-AD60-ADEE86A9E8B0}" srcOrd="0" destOrd="0" presId="urn:microsoft.com/office/officeart/2005/8/layout/process4"/>
    <dgm:cxn modelId="{2B9091C3-C713-4664-B8B8-C5EA97C1F07C}" type="presOf" srcId="{45960094-6775-4D2E-A049-58CD10514808}" destId="{63D8ABFE-5D76-4B67-A920-4EA2605BDB6D}" srcOrd="0" destOrd="0" presId="urn:microsoft.com/office/officeart/2005/8/layout/process4"/>
    <dgm:cxn modelId="{A91705CC-9C81-47D9-8B8D-81DC26F44403}" type="presOf" srcId="{0CC3F711-F3EC-4EF3-99DC-7658F0AF217D}" destId="{8272568D-9F96-4CDF-9810-E38685520E21}" srcOrd="0" destOrd="0" presId="urn:microsoft.com/office/officeart/2005/8/layout/process4"/>
    <dgm:cxn modelId="{E1F4AFD6-4232-45CC-889A-F6043DB74D03}" srcId="{F66B2497-742D-4667-AF83-268C4F307954}" destId="{C7F9B65A-745D-4458-9022-0E2643E9FC06}" srcOrd="1" destOrd="0" parTransId="{791AAA0E-25DE-46E8-A418-11A019D41D79}" sibTransId="{67781425-5350-4C88-9F03-A2ECAA6F896A}"/>
    <dgm:cxn modelId="{AA1F6FF0-349B-4B2E-B645-E372FBB2531D}" type="presOf" srcId="{F66B2497-742D-4667-AF83-268C4F307954}" destId="{B91A12F4-F634-4485-A963-BBCA609646C2}" srcOrd="1" destOrd="0" presId="urn:microsoft.com/office/officeart/2005/8/layout/process4"/>
    <dgm:cxn modelId="{B3193CF9-5F17-4F34-94F2-797D4C8E9EAE}" type="presOf" srcId="{1E4B7D81-0DFD-4886-85B7-23737ACF6FB2}" destId="{DB2969DF-6A9D-4C1E-B6A2-B93EDE3AA694}" srcOrd="1" destOrd="0" presId="urn:microsoft.com/office/officeart/2005/8/layout/process4"/>
    <dgm:cxn modelId="{E8295EFB-15E6-42DD-86AC-F9212AB24BA7}" srcId="{1E4B7D81-0DFD-4886-85B7-23737ACF6FB2}" destId="{C2A599D9-724D-4866-9EBB-538C548318DB}" srcOrd="0" destOrd="0" parTransId="{7FC9F127-777E-479B-B544-230247B2E694}" sibTransId="{9FAF9F70-8D43-4BDB-A1EB-8ECE3F7AF6EE}"/>
    <dgm:cxn modelId="{4529D5FB-ABDB-48BC-AB13-50A11279512F}" type="presOf" srcId="{7E19BFD9-711C-497A-9BA1-C7A88E1F7179}" destId="{279B1F55-590E-468C-BB7D-45A2940ABEFF}" srcOrd="1" destOrd="0" presId="urn:microsoft.com/office/officeart/2005/8/layout/process4"/>
    <dgm:cxn modelId="{8E7C2A7C-83FF-4D35-9589-5021CE316962}" type="presParOf" srcId="{B0B0F51D-BC46-4C52-AD60-ADEE86A9E8B0}" destId="{F77A9C39-0D80-4024-9D22-989093B77A53}" srcOrd="0" destOrd="0" presId="urn:microsoft.com/office/officeart/2005/8/layout/process4"/>
    <dgm:cxn modelId="{DCA80111-574A-4391-B748-E56163C00CD9}" type="presParOf" srcId="{F77A9C39-0D80-4024-9D22-989093B77A53}" destId="{A24DE7CC-2077-4E51-AFF0-62B9EB2A425A}" srcOrd="0" destOrd="0" presId="urn:microsoft.com/office/officeart/2005/8/layout/process4"/>
    <dgm:cxn modelId="{906D60BC-6378-4CE4-87FE-D236C752D83F}" type="presParOf" srcId="{F77A9C39-0D80-4024-9D22-989093B77A53}" destId="{B91A12F4-F634-4485-A963-BBCA609646C2}" srcOrd="1" destOrd="0" presId="urn:microsoft.com/office/officeart/2005/8/layout/process4"/>
    <dgm:cxn modelId="{B9680620-EAB2-49FC-A924-8DB365A48A42}" type="presParOf" srcId="{F77A9C39-0D80-4024-9D22-989093B77A53}" destId="{1398A7F6-BC00-4ED2-8932-18F56370B8BD}" srcOrd="2" destOrd="0" presId="urn:microsoft.com/office/officeart/2005/8/layout/process4"/>
    <dgm:cxn modelId="{7F261E51-B8D3-4EEE-92EA-0E4CDBB798B8}" type="presParOf" srcId="{1398A7F6-BC00-4ED2-8932-18F56370B8BD}" destId="{63D8ABFE-5D76-4B67-A920-4EA2605BDB6D}" srcOrd="0" destOrd="0" presId="urn:microsoft.com/office/officeart/2005/8/layout/process4"/>
    <dgm:cxn modelId="{5FA87B84-6401-4D2E-845F-5324F2C4B672}" type="presParOf" srcId="{1398A7F6-BC00-4ED2-8932-18F56370B8BD}" destId="{11243AD3-07A1-4C0A-BBA4-6570E3F62079}" srcOrd="1" destOrd="0" presId="urn:microsoft.com/office/officeart/2005/8/layout/process4"/>
    <dgm:cxn modelId="{A910D132-7B69-485F-8B1C-0B2ECFA9094A}" type="presParOf" srcId="{B0B0F51D-BC46-4C52-AD60-ADEE86A9E8B0}" destId="{34475398-1F82-4C9B-992C-72FF025CEEC2}" srcOrd="1" destOrd="0" presId="urn:microsoft.com/office/officeart/2005/8/layout/process4"/>
    <dgm:cxn modelId="{91BF7C27-8243-4D7E-B47B-7D0674AB3875}" type="presParOf" srcId="{B0B0F51D-BC46-4C52-AD60-ADEE86A9E8B0}" destId="{DF92C9A7-676C-49DC-9837-6B1DA4219E6F}" srcOrd="2" destOrd="0" presId="urn:microsoft.com/office/officeart/2005/8/layout/process4"/>
    <dgm:cxn modelId="{C0C02D3F-8BD4-415C-B594-104158AF4489}" type="presParOf" srcId="{DF92C9A7-676C-49DC-9837-6B1DA4219E6F}" destId="{68970DB1-1C1B-4134-94BB-DE1DF736C109}" srcOrd="0" destOrd="0" presId="urn:microsoft.com/office/officeart/2005/8/layout/process4"/>
    <dgm:cxn modelId="{8FAC1604-0622-40F4-886C-70862F605BAB}" type="presParOf" srcId="{DF92C9A7-676C-49DC-9837-6B1DA4219E6F}" destId="{DB2969DF-6A9D-4C1E-B6A2-B93EDE3AA694}" srcOrd="1" destOrd="0" presId="urn:microsoft.com/office/officeart/2005/8/layout/process4"/>
    <dgm:cxn modelId="{702B58E4-4398-4E07-9932-1B79A8436495}" type="presParOf" srcId="{DF92C9A7-676C-49DC-9837-6B1DA4219E6F}" destId="{58240BBF-6A7A-48C7-882E-AF996270269C}" srcOrd="2" destOrd="0" presId="urn:microsoft.com/office/officeart/2005/8/layout/process4"/>
    <dgm:cxn modelId="{52442E4D-ADCD-4897-82E1-ADC0DBE0F3DC}" type="presParOf" srcId="{58240BBF-6A7A-48C7-882E-AF996270269C}" destId="{BE26839F-5243-448F-A349-AC92E03704B6}" srcOrd="0" destOrd="0" presId="urn:microsoft.com/office/officeart/2005/8/layout/process4"/>
    <dgm:cxn modelId="{57209969-7E2F-442D-BCAD-1FE1BB45C3B7}" type="presParOf" srcId="{58240BBF-6A7A-48C7-882E-AF996270269C}" destId="{8272568D-9F96-4CDF-9810-E38685520E21}" srcOrd="1" destOrd="0" presId="urn:microsoft.com/office/officeart/2005/8/layout/process4"/>
    <dgm:cxn modelId="{3143EC10-0E2D-4CF5-9746-A5FB6EBEE20A}" type="presParOf" srcId="{B0B0F51D-BC46-4C52-AD60-ADEE86A9E8B0}" destId="{CC72D7F2-603B-43B4-BE71-586FF2067336}" srcOrd="3" destOrd="0" presId="urn:microsoft.com/office/officeart/2005/8/layout/process4"/>
    <dgm:cxn modelId="{C969DB37-3C27-47F1-8041-E76EE47D0624}" type="presParOf" srcId="{B0B0F51D-BC46-4C52-AD60-ADEE86A9E8B0}" destId="{EDA87975-25AC-441E-8184-F41874F938B5}" srcOrd="4" destOrd="0" presId="urn:microsoft.com/office/officeart/2005/8/layout/process4"/>
    <dgm:cxn modelId="{B340CEE0-2549-4426-9826-12DDACE1F38B}" type="presParOf" srcId="{EDA87975-25AC-441E-8184-F41874F938B5}" destId="{FB9CEE4A-D766-4FD5-A4AF-D2C03E71D64B}" srcOrd="0" destOrd="0" presId="urn:microsoft.com/office/officeart/2005/8/layout/process4"/>
    <dgm:cxn modelId="{4C4C6DD5-30EB-4507-B949-D224C9B66491}" type="presParOf" srcId="{EDA87975-25AC-441E-8184-F41874F938B5}" destId="{279B1F55-590E-468C-BB7D-45A2940ABEFF}" srcOrd="1" destOrd="0" presId="urn:microsoft.com/office/officeart/2005/8/layout/process4"/>
    <dgm:cxn modelId="{0B051D8F-CBA7-4BA2-BD68-9F39EB14949C}" type="presParOf" srcId="{EDA87975-25AC-441E-8184-F41874F938B5}" destId="{1BD5E83A-B554-4F98-8ABE-5C515266E995}" srcOrd="2" destOrd="0" presId="urn:microsoft.com/office/officeart/2005/8/layout/process4"/>
    <dgm:cxn modelId="{2B5E71FF-2DE4-4A23-88E0-C59F791040E9}" type="presParOf" srcId="{1BD5E83A-B554-4F98-8ABE-5C515266E995}" destId="{9717BDF0-1EE3-41D6-8E05-1A127DDCEB2A}" srcOrd="0" destOrd="0" presId="urn:microsoft.com/office/officeart/2005/8/layout/process4"/>
    <dgm:cxn modelId="{8614BA61-4D2B-4462-AD74-923F0B0F4EAC}" type="presParOf" srcId="{1BD5E83A-B554-4F98-8ABE-5C515266E995}" destId="{6AF65A68-8C8F-4AA9-86DA-6FA1C3835C1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3234AF-5F6B-44F2-A9B6-ACEF2D6F9A84}" type="doc">
      <dgm:prSet loTypeId="urn:microsoft.com/office/officeart/2005/8/layout/process4" loCatId="list" qsTypeId="urn:microsoft.com/office/officeart/2005/8/quickstyle/3d2#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23AA650-26D4-4D2E-BD5C-A02D8A2C1B3E}">
      <dgm:prSet phldrT="[Текст]" custT="1"/>
      <dgm:spPr/>
      <dgm:t>
        <a:bodyPr/>
        <a:lstStyle/>
        <a:p>
          <a:r>
            <a:rPr lang="ru-RU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Робота в групах</a:t>
          </a:r>
        </a:p>
      </dgm:t>
    </dgm:pt>
    <dgm:pt modelId="{B6D287B0-7E1C-46D8-A41B-0000FC348A39}" type="parTrans" cxnId="{6D102921-1C61-4977-99AA-7A22B6301516}">
      <dgm:prSet/>
      <dgm:spPr/>
      <dgm:t>
        <a:bodyPr/>
        <a:lstStyle/>
        <a:p>
          <a:endParaRPr lang="ru-RU"/>
        </a:p>
      </dgm:t>
    </dgm:pt>
    <dgm:pt modelId="{DEF59F4F-7A61-494D-AFB8-5DB1B444556D}" type="sibTrans" cxnId="{6D102921-1C61-4977-99AA-7A22B6301516}">
      <dgm:prSet/>
      <dgm:spPr/>
      <dgm:t>
        <a:bodyPr/>
        <a:lstStyle/>
        <a:p>
          <a:endParaRPr lang="ru-RU"/>
        </a:p>
      </dgm:t>
    </dgm:pt>
    <dgm:pt modelId="{355AF788-A43D-4132-B8AC-D215EFFED5F2}">
      <dgm:prSet phldrT="[Текст]" custT="1"/>
      <dgm:spPr/>
      <dgm:t>
        <a:bodyPr/>
        <a:lstStyle/>
        <a:p>
          <a:r>
            <a:rPr lang="ru-RU" sz="16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Розподіл обов</a:t>
          </a:r>
          <a:r>
            <a:rPr lang="en-US" sz="16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'</a:t>
          </a:r>
          <a:r>
            <a:rPr lang="ru-RU" sz="16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язків </a:t>
          </a:r>
        </a:p>
      </dgm:t>
    </dgm:pt>
    <dgm:pt modelId="{61FF6D72-ADA3-44B5-A1A1-AF662B0017EE}" type="parTrans" cxnId="{4099A072-F140-4274-AD0B-644DA176AE2D}">
      <dgm:prSet/>
      <dgm:spPr/>
      <dgm:t>
        <a:bodyPr/>
        <a:lstStyle/>
        <a:p>
          <a:endParaRPr lang="ru-RU"/>
        </a:p>
      </dgm:t>
    </dgm:pt>
    <dgm:pt modelId="{BF194F4B-3A38-4488-B86D-559558B80D39}" type="sibTrans" cxnId="{4099A072-F140-4274-AD0B-644DA176AE2D}">
      <dgm:prSet/>
      <dgm:spPr/>
      <dgm:t>
        <a:bodyPr/>
        <a:lstStyle/>
        <a:p>
          <a:endParaRPr lang="ru-RU"/>
        </a:p>
      </dgm:t>
    </dgm:pt>
    <dgm:pt modelId="{80A6C44A-3692-4C6B-8092-8DEA1ABF1184}">
      <dgm:prSet phldrT="[Текст]" custT="1"/>
      <dgm:spPr/>
      <dgm:t>
        <a:bodyPr/>
        <a:lstStyle/>
        <a:p>
          <a:r>
            <a:rPr lang="uk-UA" sz="16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Виконання індивідуального завдання</a:t>
          </a:r>
          <a:endParaRPr lang="ru-RU" sz="16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ECA97EA-11F0-4F65-B99B-ED96B8C48D15}" type="parTrans" cxnId="{C55AD00B-36B8-4238-8AFA-797E14D935EB}">
      <dgm:prSet/>
      <dgm:spPr/>
      <dgm:t>
        <a:bodyPr/>
        <a:lstStyle/>
        <a:p>
          <a:endParaRPr lang="ru-RU"/>
        </a:p>
      </dgm:t>
    </dgm:pt>
    <dgm:pt modelId="{F594754F-F432-4603-B351-FE4E9C9DF8DB}" type="sibTrans" cxnId="{C55AD00B-36B8-4238-8AFA-797E14D935EB}">
      <dgm:prSet/>
      <dgm:spPr/>
      <dgm:t>
        <a:bodyPr/>
        <a:lstStyle/>
        <a:p>
          <a:endParaRPr lang="ru-RU"/>
        </a:p>
      </dgm:t>
    </dgm:pt>
    <dgm:pt modelId="{8A5097EE-41B7-4D11-94CC-7F8794BB0C80}">
      <dgm:prSet phldrT="[Текст]" custT="1"/>
      <dgm:spPr/>
      <dgm:t>
        <a:bodyPr/>
        <a:lstStyle/>
        <a:p>
          <a:r>
            <a:rPr lang="ru-RU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Робота дикторів</a:t>
          </a:r>
        </a:p>
      </dgm:t>
    </dgm:pt>
    <dgm:pt modelId="{3ADF99B5-2C51-4007-BBEB-1477266BE40A}" type="parTrans" cxnId="{846FB1FB-1C1C-43FE-A6EE-A77DF9442B41}">
      <dgm:prSet/>
      <dgm:spPr/>
      <dgm:t>
        <a:bodyPr/>
        <a:lstStyle/>
        <a:p>
          <a:endParaRPr lang="ru-RU"/>
        </a:p>
      </dgm:t>
    </dgm:pt>
    <dgm:pt modelId="{2A6A5ECF-B7DA-4A6B-B9BC-D588EB41251A}" type="sibTrans" cxnId="{846FB1FB-1C1C-43FE-A6EE-A77DF9442B41}">
      <dgm:prSet/>
      <dgm:spPr/>
      <dgm:t>
        <a:bodyPr/>
        <a:lstStyle/>
        <a:p>
          <a:endParaRPr lang="ru-RU"/>
        </a:p>
      </dgm:t>
    </dgm:pt>
    <dgm:pt modelId="{8851CFC1-3850-4799-82C3-D54742651583}">
      <dgm:prSet phldrT="[Текст]" custT="1"/>
      <dgm:spPr/>
      <dgm:t>
        <a:bodyPr/>
        <a:lstStyle/>
        <a:p>
          <a:r>
            <a:rPr lang="uk-UA" sz="16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Підбір дикторів</a:t>
          </a:r>
          <a:endParaRPr lang="ru-RU" sz="16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A6D605F-025C-4E96-B099-CE14D9AE9614}" type="parTrans" cxnId="{E448390B-6C5F-49BD-8174-6C5F3B57FF26}">
      <dgm:prSet/>
      <dgm:spPr/>
      <dgm:t>
        <a:bodyPr/>
        <a:lstStyle/>
        <a:p>
          <a:endParaRPr lang="ru-RU"/>
        </a:p>
      </dgm:t>
    </dgm:pt>
    <dgm:pt modelId="{99A67227-5505-4865-9E53-7BDBC030EDF8}" type="sibTrans" cxnId="{E448390B-6C5F-49BD-8174-6C5F3B57FF26}">
      <dgm:prSet/>
      <dgm:spPr/>
      <dgm:t>
        <a:bodyPr/>
        <a:lstStyle/>
        <a:p>
          <a:endParaRPr lang="ru-RU"/>
        </a:p>
      </dgm:t>
    </dgm:pt>
    <dgm:pt modelId="{691FF901-14FD-44D3-A362-75EE55141C61}">
      <dgm:prSet phldrT="[Текст]" custT="1"/>
      <dgm:spPr/>
      <dgm:t>
        <a:bodyPr/>
        <a:lstStyle/>
        <a:p>
          <a:r>
            <a:rPr lang="uk-UA" sz="16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Озвучення дикторами тексту</a:t>
          </a:r>
          <a:endParaRPr lang="ru-RU" sz="16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4C19C21-B743-4FAA-A144-DD5AC8472612}" type="parTrans" cxnId="{C21942A2-6C7F-4259-9981-BA6900D5C922}">
      <dgm:prSet/>
      <dgm:spPr/>
      <dgm:t>
        <a:bodyPr/>
        <a:lstStyle/>
        <a:p>
          <a:endParaRPr lang="ru-RU"/>
        </a:p>
      </dgm:t>
    </dgm:pt>
    <dgm:pt modelId="{04A199D8-0169-4530-AA79-9EDBE15ED2A6}" type="sibTrans" cxnId="{C21942A2-6C7F-4259-9981-BA6900D5C922}">
      <dgm:prSet/>
      <dgm:spPr/>
      <dgm:t>
        <a:bodyPr/>
        <a:lstStyle/>
        <a:p>
          <a:endParaRPr lang="ru-RU"/>
        </a:p>
      </dgm:t>
    </dgm:pt>
    <dgm:pt modelId="{00728547-B25A-4E5F-BCC9-6C762DF1C318}">
      <dgm:prSet phldrT="[Текст]" custT="1"/>
      <dgm:spPr/>
      <dgm:t>
        <a:bodyPr/>
        <a:lstStyle/>
        <a:p>
          <a:r>
            <a:rPr lang="ru-RU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Представлення результатів роботи</a:t>
          </a:r>
        </a:p>
      </dgm:t>
    </dgm:pt>
    <dgm:pt modelId="{0A3BC124-44DA-4C62-A770-9A709FD86B3A}" type="parTrans" cxnId="{EBFDF5E0-1EB0-4EE9-B853-DC4E776FE4F8}">
      <dgm:prSet/>
      <dgm:spPr/>
      <dgm:t>
        <a:bodyPr/>
        <a:lstStyle/>
        <a:p>
          <a:endParaRPr lang="ru-RU"/>
        </a:p>
      </dgm:t>
    </dgm:pt>
    <dgm:pt modelId="{19C690A9-2C7D-42C6-94D2-3FAD341591D8}" type="sibTrans" cxnId="{EBFDF5E0-1EB0-4EE9-B853-DC4E776FE4F8}">
      <dgm:prSet/>
      <dgm:spPr/>
      <dgm:t>
        <a:bodyPr/>
        <a:lstStyle/>
        <a:p>
          <a:endParaRPr lang="ru-RU"/>
        </a:p>
      </dgm:t>
    </dgm:pt>
    <dgm:pt modelId="{57F0B1F9-F7C0-44F9-B48E-45ED91527E28}">
      <dgm:prSet phldrT="[Текст]" custT="1"/>
      <dgm:spPr/>
      <dgm:t>
        <a:bodyPr/>
        <a:lstStyle/>
        <a:p>
          <a:r>
            <a:rPr lang="uk-UA" sz="16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Підбір аналітиків</a:t>
          </a:r>
          <a:endParaRPr lang="ru-RU" sz="16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6862650-7C76-4444-89ED-618386311B63}" type="parTrans" cxnId="{0C278476-3526-441B-A340-BBE42AD9FB70}">
      <dgm:prSet/>
      <dgm:spPr/>
      <dgm:t>
        <a:bodyPr/>
        <a:lstStyle/>
        <a:p>
          <a:endParaRPr lang="ru-RU"/>
        </a:p>
      </dgm:t>
    </dgm:pt>
    <dgm:pt modelId="{810B78E1-2A96-46D5-8636-ED6ABD2412C0}" type="sibTrans" cxnId="{0C278476-3526-441B-A340-BBE42AD9FB70}">
      <dgm:prSet/>
      <dgm:spPr/>
      <dgm:t>
        <a:bodyPr/>
        <a:lstStyle/>
        <a:p>
          <a:endParaRPr lang="ru-RU"/>
        </a:p>
      </dgm:t>
    </dgm:pt>
    <dgm:pt modelId="{5192765A-9746-4EB5-A733-8146C8015A52}">
      <dgm:prSet phldrT="[Текст]" custT="1"/>
      <dgm:spPr/>
      <dgm:t>
        <a:bodyPr/>
        <a:lstStyle/>
        <a:p>
          <a:r>
            <a:rPr lang="uk-UA" sz="16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Мотивування типу діяльності</a:t>
          </a:r>
          <a:endParaRPr lang="ru-RU" sz="16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FCA2411-7DE8-41E4-BBBF-1F9E7D253EC7}" type="parTrans" cxnId="{B45BDC2F-ADEB-4238-B457-9E340BBF8D6D}">
      <dgm:prSet/>
      <dgm:spPr/>
      <dgm:t>
        <a:bodyPr/>
        <a:lstStyle/>
        <a:p>
          <a:endParaRPr lang="ru-RU"/>
        </a:p>
      </dgm:t>
    </dgm:pt>
    <dgm:pt modelId="{EF9A46AA-60B5-4A8A-87D0-B062774D4DE1}" type="sibTrans" cxnId="{B45BDC2F-ADEB-4238-B457-9E340BBF8D6D}">
      <dgm:prSet/>
      <dgm:spPr/>
      <dgm:t>
        <a:bodyPr/>
        <a:lstStyle/>
        <a:p>
          <a:endParaRPr lang="ru-RU"/>
        </a:p>
      </dgm:t>
    </dgm:pt>
    <dgm:pt modelId="{D6EA38EB-C67E-497A-8EA5-C0E676DA08A7}" type="pres">
      <dgm:prSet presAssocID="{363234AF-5F6B-44F2-A9B6-ACEF2D6F9A84}" presName="Name0" presStyleCnt="0">
        <dgm:presLayoutVars>
          <dgm:dir/>
          <dgm:animLvl val="lvl"/>
          <dgm:resizeHandles val="exact"/>
        </dgm:presLayoutVars>
      </dgm:prSet>
      <dgm:spPr/>
    </dgm:pt>
    <dgm:pt modelId="{39CB299F-50CB-4A28-832D-67C6EC147CD3}" type="pres">
      <dgm:prSet presAssocID="{00728547-B25A-4E5F-BCC9-6C762DF1C318}" presName="boxAndChildren" presStyleCnt="0"/>
      <dgm:spPr/>
    </dgm:pt>
    <dgm:pt modelId="{76E31C7D-AEB4-4000-A015-D1A8C145A4A2}" type="pres">
      <dgm:prSet presAssocID="{00728547-B25A-4E5F-BCC9-6C762DF1C318}" presName="parentTextBox" presStyleLbl="node1" presStyleIdx="0" presStyleCnt="3"/>
      <dgm:spPr/>
    </dgm:pt>
    <dgm:pt modelId="{4FDF44FA-862A-49FE-9663-3DBA9AE8A40B}" type="pres">
      <dgm:prSet presAssocID="{00728547-B25A-4E5F-BCC9-6C762DF1C318}" presName="entireBox" presStyleLbl="node1" presStyleIdx="0" presStyleCnt="3"/>
      <dgm:spPr/>
    </dgm:pt>
    <dgm:pt modelId="{BA21C84F-1C1F-4ECA-A0B4-8C80791F5963}" type="pres">
      <dgm:prSet presAssocID="{00728547-B25A-4E5F-BCC9-6C762DF1C318}" presName="descendantBox" presStyleCnt="0"/>
      <dgm:spPr/>
    </dgm:pt>
    <dgm:pt modelId="{51AFDBCF-DF3D-460A-B212-176383E4625D}" type="pres">
      <dgm:prSet presAssocID="{57F0B1F9-F7C0-44F9-B48E-45ED91527E28}" presName="childTextBox" presStyleLbl="fgAccFollowNode1" presStyleIdx="0" presStyleCnt="6">
        <dgm:presLayoutVars>
          <dgm:bulletEnabled val="1"/>
        </dgm:presLayoutVars>
      </dgm:prSet>
      <dgm:spPr/>
    </dgm:pt>
    <dgm:pt modelId="{749D7284-9B53-446C-9013-DDEAC2F885F5}" type="pres">
      <dgm:prSet presAssocID="{5192765A-9746-4EB5-A733-8146C8015A52}" presName="childTextBox" presStyleLbl="fgAccFollowNode1" presStyleIdx="1" presStyleCnt="6">
        <dgm:presLayoutVars>
          <dgm:bulletEnabled val="1"/>
        </dgm:presLayoutVars>
      </dgm:prSet>
      <dgm:spPr/>
    </dgm:pt>
    <dgm:pt modelId="{C47B8CC6-948B-4923-A206-77B8EF56F80B}" type="pres">
      <dgm:prSet presAssocID="{2A6A5ECF-B7DA-4A6B-B9BC-D588EB41251A}" presName="sp" presStyleCnt="0"/>
      <dgm:spPr/>
    </dgm:pt>
    <dgm:pt modelId="{3D72DD3A-E2C5-4907-A168-361A5E94915E}" type="pres">
      <dgm:prSet presAssocID="{8A5097EE-41B7-4D11-94CC-7F8794BB0C80}" presName="arrowAndChildren" presStyleCnt="0"/>
      <dgm:spPr/>
    </dgm:pt>
    <dgm:pt modelId="{EF0C3F7E-FD25-405B-B8A4-5BC01C26FCFF}" type="pres">
      <dgm:prSet presAssocID="{8A5097EE-41B7-4D11-94CC-7F8794BB0C80}" presName="parentTextArrow" presStyleLbl="node1" presStyleIdx="0" presStyleCnt="3"/>
      <dgm:spPr/>
    </dgm:pt>
    <dgm:pt modelId="{90F5BCCF-277A-4D42-BE12-98404ABEB83F}" type="pres">
      <dgm:prSet presAssocID="{8A5097EE-41B7-4D11-94CC-7F8794BB0C80}" presName="arrow" presStyleLbl="node1" presStyleIdx="1" presStyleCnt="3"/>
      <dgm:spPr/>
    </dgm:pt>
    <dgm:pt modelId="{4AB0E34D-D6BE-4BAC-8715-CA60DC4595D8}" type="pres">
      <dgm:prSet presAssocID="{8A5097EE-41B7-4D11-94CC-7F8794BB0C80}" presName="descendantArrow" presStyleCnt="0"/>
      <dgm:spPr/>
    </dgm:pt>
    <dgm:pt modelId="{CC5BDF3D-0430-424E-A1AC-286A85D15AA7}" type="pres">
      <dgm:prSet presAssocID="{8851CFC1-3850-4799-82C3-D54742651583}" presName="childTextArrow" presStyleLbl="fgAccFollowNode1" presStyleIdx="2" presStyleCnt="6">
        <dgm:presLayoutVars>
          <dgm:bulletEnabled val="1"/>
        </dgm:presLayoutVars>
      </dgm:prSet>
      <dgm:spPr/>
    </dgm:pt>
    <dgm:pt modelId="{FB502847-200C-492B-ADA2-8EC4E3F10C37}" type="pres">
      <dgm:prSet presAssocID="{691FF901-14FD-44D3-A362-75EE55141C61}" presName="childTextArrow" presStyleLbl="fgAccFollowNode1" presStyleIdx="3" presStyleCnt="6">
        <dgm:presLayoutVars>
          <dgm:bulletEnabled val="1"/>
        </dgm:presLayoutVars>
      </dgm:prSet>
      <dgm:spPr/>
    </dgm:pt>
    <dgm:pt modelId="{AC9BE9E7-8243-40B0-AC9F-6C3516E6DA04}" type="pres">
      <dgm:prSet presAssocID="{DEF59F4F-7A61-494D-AFB8-5DB1B444556D}" presName="sp" presStyleCnt="0"/>
      <dgm:spPr/>
    </dgm:pt>
    <dgm:pt modelId="{08DD8B9E-F18B-4B8C-8A1F-066F51E78F26}" type="pres">
      <dgm:prSet presAssocID="{B23AA650-26D4-4D2E-BD5C-A02D8A2C1B3E}" presName="arrowAndChildren" presStyleCnt="0"/>
      <dgm:spPr/>
    </dgm:pt>
    <dgm:pt modelId="{7A57C794-EF05-4F92-B2E8-93A59E1083F1}" type="pres">
      <dgm:prSet presAssocID="{B23AA650-26D4-4D2E-BD5C-A02D8A2C1B3E}" presName="parentTextArrow" presStyleLbl="node1" presStyleIdx="1" presStyleCnt="3"/>
      <dgm:spPr/>
    </dgm:pt>
    <dgm:pt modelId="{9D6490AE-0E90-470C-9630-D01347E985B4}" type="pres">
      <dgm:prSet presAssocID="{B23AA650-26D4-4D2E-BD5C-A02D8A2C1B3E}" presName="arrow" presStyleLbl="node1" presStyleIdx="2" presStyleCnt="3" custLinFactNeighborY="1801"/>
      <dgm:spPr/>
    </dgm:pt>
    <dgm:pt modelId="{C6532F5A-8672-4DB6-B63B-EF7DC0297D69}" type="pres">
      <dgm:prSet presAssocID="{B23AA650-26D4-4D2E-BD5C-A02D8A2C1B3E}" presName="descendantArrow" presStyleCnt="0"/>
      <dgm:spPr/>
    </dgm:pt>
    <dgm:pt modelId="{9A0E5228-D3C4-4E31-B52A-5C1BFC467EDD}" type="pres">
      <dgm:prSet presAssocID="{355AF788-A43D-4132-B8AC-D215EFFED5F2}" presName="childTextArrow" presStyleLbl="fgAccFollowNode1" presStyleIdx="4" presStyleCnt="6">
        <dgm:presLayoutVars>
          <dgm:bulletEnabled val="1"/>
        </dgm:presLayoutVars>
      </dgm:prSet>
      <dgm:spPr/>
    </dgm:pt>
    <dgm:pt modelId="{EF12AE98-37C0-49C5-B225-8B1B55474F71}" type="pres">
      <dgm:prSet presAssocID="{80A6C44A-3692-4C6B-8092-8DEA1ABF1184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E448390B-6C5F-49BD-8174-6C5F3B57FF26}" srcId="{8A5097EE-41B7-4D11-94CC-7F8794BB0C80}" destId="{8851CFC1-3850-4799-82C3-D54742651583}" srcOrd="0" destOrd="0" parTransId="{8A6D605F-025C-4E96-B099-CE14D9AE9614}" sibTransId="{99A67227-5505-4865-9E53-7BDBC030EDF8}"/>
    <dgm:cxn modelId="{C55AD00B-36B8-4238-8AFA-797E14D935EB}" srcId="{B23AA650-26D4-4D2E-BD5C-A02D8A2C1B3E}" destId="{80A6C44A-3692-4C6B-8092-8DEA1ABF1184}" srcOrd="1" destOrd="0" parTransId="{8ECA97EA-11F0-4F65-B99B-ED96B8C48D15}" sibTransId="{F594754F-F432-4603-B351-FE4E9C9DF8DB}"/>
    <dgm:cxn modelId="{6D102921-1C61-4977-99AA-7A22B6301516}" srcId="{363234AF-5F6B-44F2-A9B6-ACEF2D6F9A84}" destId="{B23AA650-26D4-4D2E-BD5C-A02D8A2C1B3E}" srcOrd="0" destOrd="0" parTransId="{B6D287B0-7E1C-46D8-A41B-0000FC348A39}" sibTransId="{DEF59F4F-7A61-494D-AFB8-5DB1B444556D}"/>
    <dgm:cxn modelId="{97DCD32D-9220-4F1C-AC76-E72E46C6C0E6}" type="presOf" srcId="{8851CFC1-3850-4799-82C3-D54742651583}" destId="{CC5BDF3D-0430-424E-A1AC-286A85D15AA7}" srcOrd="0" destOrd="0" presId="urn:microsoft.com/office/officeart/2005/8/layout/process4"/>
    <dgm:cxn modelId="{B45BDC2F-ADEB-4238-B457-9E340BBF8D6D}" srcId="{00728547-B25A-4E5F-BCC9-6C762DF1C318}" destId="{5192765A-9746-4EB5-A733-8146C8015A52}" srcOrd="1" destOrd="0" parTransId="{FFCA2411-7DE8-41E4-BBBF-1F9E7D253EC7}" sibTransId="{EF9A46AA-60B5-4A8A-87D0-B062774D4DE1}"/>
    <dgm:cxn modelId="{72829B33-158A-4E91-8202-E0858E88EAB7}" type="presOf" srcId="{B23AA650-26D4-4D2E-BD5C-A02D8A2C1B3E}" destId="{9D6490AE-0E90-470C-9630-D01347E985B4}" srcOrd="1" destOrd="0" presId="urn:microsoft.com/office/officeart/2005/8/layout/process4"/>
    <dgm:cxn modelId="{08DFDA43-B37B-4206-A3F2-EE44A850DE52}" type="presOf" srcId="{363234AF-5F6B-44F2-A9B6-ACEF2D6F9A84}" destId="{D6EA38EB-C67E-497A-8EA5-C0E676DA08A7}" srcOrd="0" destOrd="0" presId="urn:microsoft.com/office/officeart/2005/8/layout/process4"/>
    <dgm:cxn modelId="{65FDFC48-177B-4BA9-9FB4-FE8D0DB11C61}" type="presOf" srcId="{5192765A-9746-4EB5-A733-8146C8015A52}" destId="{749D7284-9B53-446C-9013-DDEAC2F885F5}" srcOrd="0" destOrd="0" presId="urn:microsoft.com/office/officeart/2005/8/layout/process4"/>
    <dgm:cxn modelId="{47286B4E-0922-4333-A616-4E78D9C6FC29}" type="presOf" srcId="{00728547-B25A-4E5F-BCC9-6C762DF1C318}" destId="{76E31C7D-AEB4-4000-A015-D1A8C145A4A2}" srcOrd="0" destOrd="0" presId="urn:microsoft.com/office/officeart/2005/8/layout/process4"/>
    <dgm:cxn modelId="{09DBF54E-9C1A-4314-ACC0-EF837EEFEC9A}" type="presOf" srcId="{8A5097EE-41B7-4D11-94CC-7F8794BB0C80}" destId="{EF0C3F7E-FD25-405B-B8A4-5BC01C26FCFF}" srcOrd="0" destOrd="0" presId="urn:microsoft.com/office/officeart/2005/8/layout/process4"/>
    <dgm:cxn modelId="{4099A072-F140-4274-AD0B-644DA176AE2D}" srcId="{B23AA650-26D4-4D2E-BD5C-A02D8A2C1B3E}" destId="{355AF788-A43D-4132-B8AC-D215EFFED5F2}" srcOrd="0" destOrd="0" parTransId="{61FF6D72-ADA3-44B5-A1A1-AF662B0017EE}" sibTransId="{BF194F4B-3A38-4488-B86D-559558B80D39}"/>
    <dgm:cxn modelId="{0C278476-3526-441B-A340-BBE42AD9FB70}" srcId="{00728547-B25A-4E5F-BCC9-6C762DF1C318}" destId="{57F0B1F9-F7C0-44F9-B48E-45ED91527E28}" srcOrd="0" destOrd="0" parTransId="{F6862650-7C76-4444-89ED-618386311B63}" sibTransId="{810B78E1-2A96-46D5-8636-ED6ABD2412C0}"/>
    <dgm:cxn modelId="{A90D8A78-645B-4E19-AE10-17F9E238EF6E}" type="presOf" srcId="{691FF901-14FD-44D3-A362-75EE55141C61}" destId="{FB502847-200C-492B-ADA2-8EC4E3F10C37}" srcOrd="0" destOrd="0" presId="urn:microsoft.com/office/officeart/2005/8/layout/process4"/>
    <dgm:cxn modelId="{C6C4B37A-DC3B-4F61-91ED-21D8BE13D348}" type="presOf" srcId="{80A6C44A-3692-4C6B-8092-8DEA1ABF1184}" destId="{EF12AE98-37C0-49C5-B225-8B1B55474F71}" srcOrd="0" destOrd="0" presId="urn:microsoft.com/office/officeart/2005/8/layout/process4"/>
    <dgm:cxn modelId="{181A32A0-F9A8-46EE-AFAB-E827AB68F17F}" type="presOf" srcId="{57F0B1F9-F7C0-44F9-B48E-45ED91527E28}" destId="{51AFDBCF-DF3D-460A-B212-176383E4625D}" srcOrd="0" destOrd="0" presId="urn:microsoft.com/office/officeart/2005/8/layout/process4"/>
    <dgm:cxn modelId="{C21942A2-6C7F-4259-9981-BA6900D5C922}" srcId="{8A5097EE-41B7-4D11-94CC-7F8794BB0C80}" destId="{691FF901-14FD-44D3-A362-75EE55141C61}" srcOrd="1" destOrd="0" parTransId="{94C19C21-B743-4FAA-A144-DD5AC8472612}" sibTransId="{04A199D8-0169-4530-AA79-9EDBE15ED2A6}"/>
    <dgm:cxn modelId="{4AD802BF-0651-446C-AB33-D972A92826A1}" type="presOf" srcId="{00728547-B25A-4E5F-BCC9-6C762DF1C318}" destId="{4FDF44FA-862A-49FE-9663-3DBA9AE8A40B}" srcOrd="1" destOrd="0" presId="urn:microsoft.com/office/officeart/2005/8/layout/process4"/>
    <dgm:cxn modelId="{AB41EDBF-8034-47C9-A94A-013495C7640E}" type="presOf" srcId="{B23AA650-26D4-4D2E-BD5C-A02D8A2C1B3E}" destId="{7A57C794-EF05-4F92-B2E8-93A59E1083F1}" srcOrd="0" destOrd="0" presId="urn:microsoft.com/office/officeart/2005/8/layout/process4"/>
    <dgm:cxn modelId="{B66155D5-F53C-41BA-B190-E95D1AEEAAEF}" type="presOf" srcId="{8A5097EE-41B7-4D11-94CC-7F8794BB0C80}" destId="{90F5BCCF-277A-4D42-BE12-98404ABEB83F}" srcOrd="1" destOrd="0" presId="urn:microsoft.com/office/officeart/2005/8/layout/process4"/>
    <dgm:cxn modelId="{EBFDF5E0-1EB0-4EE9-B853-DC4E776FE4F8}" srcId="{363234AF-5F6B-44F2-A9B6-ACEF2D6F9A84}" destId="{00728547-B25A-4E5F-BCC9-6C762DF1C318}" srcOrd="2" destOrd="0" parTransId="{0A3BC124-44DA-4C62-A770-9A709FD86B3A}" sibTransId="{19C690A9-2C7D-42C6-94D2-3FAD341591D8}"/>
    <dgm:cxn modelId="{846FB1FB-1C1C-43FE-A6EE-A77DF9442B41}" srcId="{363234AF-5F6B-44F2-A9B6-ACEF2D6F9A84}" destId="{8A5097EE-41B7-4D11-94CC-7F8794BB0C80}" srcOrd="1" destOrd="0" parTransId="{3ADF99B5-2C51-4007-BBEB-1477266BE40A}" sibTransId="{2A6A5ECF-B7DA-4A6B-B9BC-D588EB41251A}"/>
    <dgm:cxn modelId="{E06A0CFF-918F-4214-BBCB-1A8B20853C96}" type="presOf" srcId="{355AF788-A43D-4132-B8AC-D215EFFED5F2}" destId="{9A0E5228-D3C4-4E31-B52A-5C1BFC467EDD}" srcOrd="0" destOrd="0" presId="urn:microsoft.com/office/officeart/2005/8/layout/process4"/>
    <dgm:cxn modelId="{3809F40F-F081-4F17-9F8C-E949AD813D40}" type="presParOf" srcId="{D6EA38EB-C67E-497A-8EA5-C0E676DA08A7}" destId="{39CB299F-50CB-4A28-832D-67C6EC147CD3}" srcOrd="0" destOrd="0" presId="urn:microsoft.com/office/officeart/2005/8/layout/process4"/>
    <dgm:cxn modelId="{3660772F-295C-4F3D-8133-5555E412B84D}" type="presParOf" srcId="{39CB299F-50CB-4A28-832D-67C6EC147CD3}" destId="{76E31C7D-AEB4-4000-A015-D1A8C145A4A2}" srcOrd="0" destOrd="0" presId="urn:microsoft.com/office/officeart/2005/8/layout/process4"/>
    <dgm:cxn modelId="{1A0887FA-5F7E-4594-A260-D361E75A862F}" type="presParOf" srcId="{39CB299F-50CB-4A28-832D-67C6EC147CD3}" destId="{4FDF44FA-862A-49FE-9663-3DBA9AE8A40B}" srcOrd="1" destOrd="0" presId="urn:microsoft.com/office/officeart/2005/8/layout/process4"/>
    <dgm:cxn modelId="{DB80038A-4E59-4133-8AE7-99BD33B80A9B}" type="presParOf" srcId="{39CB299F-50CB-4A28-832D-67C6EC147CD3}" destId="{BA21C84F-1C1F-4ECA-A0B4-8C80791F5963}" srcOrd="2" destOrd="0" presId="urn:microsoft.com/office/officeart/2005/8/layout/process4"/>
    <dgm:cxn modelId="{7163E5C4-0ECF-45CD-91C8-C665B8182EA0}" type="presParOf" srcId="{BA21C84F-1C1F-4ECA-A0B4-8C80791F5963}" destId="{51AFDBCF-DF3D-460A-B212-176383E4625D}" srcOrd="0" destOrd="0" presId="urn:microsoft.com/office/officeart/2005/8/layout/process4"/>
    <dgm:cxn modelId="{B88A38DF-A4EB-4C40-8D2B-84BFBCBB847C}" type="presParOf" srcId="{BA21C84F-1C1F-4ECA-A0B4-8C80791F5963}" destId="{749D7284-9B53-446C-9013-DDEAC2F885F5}" srcOrd="1" destOrd="0" presId="urn:microsoft.com/office/officeart/2005/8/layout/process4"/>
    <dgm:cxn modelId="{FFD4503F-47B1-453E-BFCF-587A20DB1CCC}" type="presParOf" srcId="{D6EA38EB-C67E-497A-8EA5-C0E676DA08A7}" destId="{C47B8CC6-948B-4923-A206-77B8EF56F80B}" srcOrd="1" destOrd="0" presId="urn:microsoft.com/office/officeart/2005/8/layout/process4"/>
    <dgm:cxn modelId="{27BA2AF2-1E34-46E6-9A8E-D7AE56567C27}" type="presParOf" srcId="{D6EA38EB-C67E-497A-8EA5-C0E676DA08A7}" destId="{3D72DD3A-E2C5-4907-A168-361A5E94915E}" srcOrd="2" destOrd="0" presId="urn:microsoft.com/office/officeart/2005/8/layout/process4"/>
    <dgm:cxn modelId="{4E3E2D19-1E99-4330-9F06-D56382143B75}" type="presParOf" srcId="{3D72DD3A-E2C5-4907-A168-361A5E94915E}" destId="{EF0C3F7E-FD25-405B-B8A4-5BC01C26FCFF}" srcOrd="0" destOrd="0" presId="urn:microsoft.com/office/officeart/2005/8/layout/process4"/>
    <dgm:cxn modelId="{8F6EA1D7-46B1-435C-96FA-D23F6160C752}" type="presParOf" srcId="{3D72DD3A-E2C5-4907-A168-361A5E94915E}" destId="{90F5BCCF-277A-4D42-BE12-98404ABEB83F}" srcOrd="1" destOrd="0" presId="urn:microsoft.com/office/officeart/2005/8/layout/process4"/>
    <dgm:cxn modelId="{1DCBD353-0A75-4132-9B20-7C18D0D52379}" type="presParOf" srcId="{3D72DD3A-E2C5-4907-A168-361A5E94915E}" destId="{4AB0E34D-D6BE-4BAC-8715-CA60DC4595D8}" srcOrd="2" destOrd="0" presId="urn:microsoft.com/office/officeart/2005/8/layout/process4"/>
    <dgm:cxn modelId="{B9A2C78E-49F2-4BB6-9DF5-623B78A2DA58}" type="presParOf" srcId="{4AB0E34D-D6BE-4BAC-8715-CA60DC4595D8}" destId="{CC5BDF3D-0430-424E-A1AC-286A85D15AA7}" srcOrd="0" destOrd="0" presId="urn:microsoft.com/office/officeart/2005/8/layout/process4"/>
    <dgm:cxn modelId="{8DE21A85-7973-4337-8B00-B8D56509DDE3}" type="presParOf" srcId="{4AB0E34D-D6BE-4BAC-8715-CA60DC4595D8}" destId="{FB502847-200C-492B-ADA2-8EC4E3F10C37}" srcOrd="1" destOrd="0" presId="urn:microsoft.com/office/officeart/2005/8/layout/process4"/>
    <dgm:cxn modelId="{9A395906-6014-4884-943D-60C1928AF5C1}" type="presParOf" srcId="{D6EA38EB-C67E-497A-8EA5-C0E676DA08A7}" destId="{AC9BE9E7-8243-40B0-AC9F-6C3516E6DA04}" srcOrd="3" destOrd="0" presId="urn:microsoft.com/office/officeart/2005/8/layout/process4"/>
    <dgm:cxn modelId="{9480FEB2-3793-4D2F-B80B-9733E8014E90}" type="presParOf" srcId="{D6EA38EB-C67E-497A-8EA5-C0E676DA08A7}" destId="{08DD8B9E-F18B-4B8C-8A1F-066F51E78F26}" srcOrd="4" destOrd="0" presId="urn:microsoft.com/office/officeart/2005/8/layout/process4"/>
    <dgm:cxn modelId="{BBB41162-1095-4CE1-95CE-41A70C3DB110}" type="presParOf" srcId="{08DD8B9E-F18B-4B8C-8A1F-066F51E78F26}" destId="{7A57C794-EF05-4F92-B2E8-93A59E1083F1}" srcOrd="0" destOrd="0" presId="urn:microsoft.com/office/officeart/2005/8/layout/process4"/>
    <dgm:cxn modelId="{67AA6E4D-04B5-4EEB-BFEF-9B327AF096E6}" type="presParOf" srcId="{08DD8B9E-F18B-4B8C-8A1F-066F51E78F26}" destId="{9D6490AE-0E90-470C-9630-D01347E985B4}" srcOrd="1" destOrd="0" presId="urn:microsoft.com/office/officeart/2005/8/layout/process4"/>
    <dgm:cxn modelId="{3491E7F6-9A8E-4124-AC3B-A6DB5DF96A5F}" type="presParOf" srcId="{08DD8B9E-F18B-4B8C-8A1F-066F51E78F26}" destId="{C6532F5A-8672-4DB6-B63B-EF7DC0297D69}" srcOrd="2" destOrd="0" presId="urn:microsoft.com/office/officeart/2005/8/layout/process4"/>
    <dgm:cxn modelId="{EC2B2A93-18C7-4015-9811-9B9E065222C4}" type="presParOf" srcId="{C6532F5A-8672-4DB6-B63B-EF7DC0297D69}" destId="{9A0E5228-D3C4-4E31-B52A-5C1BFC467EDD}" srcOrd="0" destOrd="0" presId="urn:microsoft.com/office/officeart/2005/8/layout/process4"/>
    <dgm:cxn modelId="{8F319949-614D-4F45-B64E-DEE7633CA298}" type="presParOf" srcId="{C6532F5A-8672-4DB6-B63B-EF7DC0297D69}" destId="{EF12AE98-37C0-49C5-B225-8B1B55474F7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33A55-21B1-4FAA-B834-9AB071E6D023}">
      <dsp:nvSpPr>
        <dsp:cNvPr id="0" name=""/>
        <dsp:cNvSpPr/>
      </dsp:nvSpPr>
      <dsp:spPr>
        <a:xfrm>
          <a:off x="2296757" y="2664295"/>
          <a:ext cx="571536" cy="2216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768" y="0"/>
              </a:lnTo>
              <a:lnTo>
                <a:pt x="285768" y="2216907"/>
              </a:lnTo>
              <a:lnTo>
                <a:pt x="571536" y="2216907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2525290" y="3715514"/>
        <a:ext cx="114469" cy="114469"/>
      </dsp:txXfrm>
    </dsp:sp>
    <dsp:sp modelId="{BB1B901C-6B22-456F-AC86-6241B737DEB5}">
      <dsp:nvSpPr>
        <dsp:cNvPr id="0" name=""/>
        <dsp:cNvSpPr/>
      </dsp:nvSpPr>
      <dsp:spPr>
        <a:xfrm>
          <a:off x="2296757" y="2664295"/>
          <a:ext cx="713965" cy="1128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6982" y="0"/>
              </a:lnTo>
              <a:lnTo>
                <a:pt x="356982" y="1128657"/>
              </a:lnTo>
              <a:lnTo>
                <a:pt x="713965" y="1128657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20352" y="3195236"/>
        <a:ext cx="66776" cy="66776"/>
      </dsp:txXfrm>
    </dsp:sp>
    <dsp:sp modelId="{F311A5C6-8271-48AC-99F6-A48B2956E3F0}">
      <dsp:nvSpPr>
        <dsp:cNvPr id="0" name=""/>
        <dsp:cNvSpPr/>
      </dsp:nvSpPr>
      <dsp:spPr>
        <a:xfrm>
          <a:off x="2296757" y="2597016"/>
          <a:ext cx="7149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7279"/>
              </a:moveTo>
              <a:lnTo>
                <a:pt x="357481" y="67279"/>
              </a:lnTo>
              <a:lnTo>
                <a:pt x="357481" y="45720"/>
              </a:lnTo>
              <a:lnTo>
                <a:pt x="714963" y="4572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36356" y="2624854"/>
        <a:ext cx="35764" cy="35764"/>
      </dsp:txXfrm>
    </dsp:sp>
    <dsp:sp modelId="{7765BB1F-BE2B-4BB7-BDEE-DFCA3C9B26D0}">
      <dsp:nvSpPr>
        <dsp:cNvPr id="0" name=""/>
        <dsp:cNvSpPr/>
      </dsp:nvSpPr>
      <dsp:spPr>
        <a:xfrm>
          <a:off x="2296757" y="1572386"/>
          <a:ext cx="856071" cy="1091909"/>
        </a:xfrm>
        <a:custGeom>
          <a:avLst/>
          <a:gdLst/>
          <a:ahLst/>
          <a:cxnLst/>
          <a:rect l="0" t="0" r="0" b="0"/>
          <a:pathLst>
            <a:path>
              <a:moveTo>
                <a:pt x="0" y="1091909"/>
              </a:moveTo>
              <a:lnTo>
                <a:pt x="428035" y="1091909"/>
              </a:lnTo>
              <a:lnTo>
                <a:pt x="428035" y="0"/>
              </a:lnTo>
              <a:lnTo>
                <a:pt x="856071" y="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90106" y="2083654"/>
        <a:ext cx="69374" cy="69374"/>
      </dsp:txXfrm>
    </dsp:sp>
    <dsp:sp modelId="{8DD21698-226A-4D50-A1C7-DCB552177A18}">
      <dsp:nvSpPr>
        <dsp:cNvPr id="0" name=""/>
        <dsp:cNvSpPr/>
      </dsp:nvSpPr>
      <dsp:spPr>
        <a:xfrm>
          <a:off x="2296757" y="602721"/>
          <a:ext cx="877672" cy="2061574"/>
        </a:xfrm>
        <a:custGeom>
          <a:avLst/>
          <a:gdLst/>
          <a:ahLst/>
          <a:cxnLst/>
          <a:rect l="0" t="0" r="0" b="0"/>
          <a:pathLst>
            <a:path>
              <a:moveTo>
                <a:pt x="0" y="2061574"/>
              </a:moveTo>
              <a:lnTo>
                <a:pt x="438836" y="2061574"/>
              </a:lnTo>
              <a:lnTo>
                <a:pt x="438836" y="0"/>
              </a:lnTo>
              <a:lnTo>
                <a:pt x="877672" y="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2679578" y="1577493"/>
        <a:ext cx="112031" cy="112031"/>
      </dsp:txXfrm>
    </dsp:sp>
    <dsp:sp modelId="{6FC49BFA-D725-4D06-97F7-7F17C75EF989}">
      <dsp:nvSpPr>
        <dsp:cNvPr id="0" name=""/>
        <dsp:cNvSpPr/>
      </dsp:nvSpPr>
      <dsp:spPr>
        <a:xfrm rot="16200000">
          <a:off x="-505306" y="2216907"/>
          <a:ext cx="4709351" cy="894776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200" b="0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книга</a:t>
          </a:r>
        </a:p>
      </dsp:txBody>
      <dsp:txXfrm>
        <a:off x="-505306" y="2216907"/>
        <a:ext cx="4709351" cy="894776"/>
      </dsp:txXfrm>
    </dsp:sp>
    <dsp:sp modelId="{9CB931D8-1601-41A6-AD24-401F695BE980}">
      <dsp:nvSpPr>
        <dsp:cNvPr id="0" name=""/>
        <dsp:cNvSpPr/>
      </dsp:nvSpPr>
      <dsp:spPr>
        <a:xfrm>
          <a:off x="3174429" y="176892"/>
          <a:ext cx="3351061" cy="851657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про ... що </a:t>
          </a:r>
          <a:r>
            <a:rPr lang="en-US" sz="2000" b="1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?</a:t>
          </a:r>
          <a:endParaRPr lang="ru-RU" sz="2000" b="1" kern="12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74429" y="176892"/>
        <a:ext cx="3351061" cy="851657"/>
      </dsp:txXfrm>
    </dsp:sp>
    <dsp:sp modelId="{77B3CB5F-5BD4-4A4D-9960-028EF123DF3B}">
      <dsp:nvSpPr>
        <dsp:cNvPr id="0" name=""/>
        <dsp:cNvSpPr/>
      </dsp:nvSpPr>
      <dsp:spPr>
        <a:xfrm>
          <a:off x="3152829" y="1124998"/>
          <a:ext cx="3472594" cy="894776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дарує нам ...  що</a:t>
          </a:r>
          <a:r>
            <a:rPr lang="en-US" sz="2000" b="1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?</a:t>
          </a:r>
          <a:endParaRPr lang="ru-RU" sz="2000" b="1" kern="12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2829" y="1124998"/>
        <a:ext cx="3472594" cy="894776"/>
      </dsp:txXfrm>
    </dsp:sp>
    <dsp:sp modelId="{BFC72E7E-47CB-46F7-AE1C-CE22AF005DD7}">
      <dsp:nvSpPr>
        <dsp:cNvPr id="0" name=""/>
        <dsp:cNvSpPr/>
      </dsp:nvSpPr>
      <dsp:spPr>
        <a:xfrm>
          <a:off x="3011720" y="2195347"/>
          <a:ext cx="3572526" cy="894776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навчає нас... чого </a:t>
          </a:r>
          <a:r>
            <a:rPr lang="en-US" sz="2000" b="1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?</a:t>
          </a:r>
          <a:endParaRPr lang="ru-RU" sz="2000" b="1" kern="12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11720" y="2195347"/>
        <a:ext cx="3572526" cy="894776"/>
      </dsp:txXfrm>
    </dsp:sp>
    <dsp:sp modelId="{971AB3B0-BFC0-4340-8167-8E8A465387DF}">
      <dsp:nvSpPr>
        <dsp:cNvPr id="0" name=""/>
        <dsp:cNvSpPr/>
      </dsp:nvSpPr>
      <dsp:spPr>
        <a:xfrm>
          <a:off x="3010722" y="3345565"/>
          <a:ext cx="3573671" cy="894776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переконує в тому, що Іван...</a:t>
          </a:r>
          <a:endParaRPr lang="ru-RU" sz="2000" b="1" kern="12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10722" y="3345565"/>
        <a:ext cx="3573671" cy="894776"/>
      </dsp:txXfrm>
    </dsp:sp>
    <dsp:sp modelId="{B475025D-EE5C-4B95-A20D-82F3E801429E}">
      <dsp:nvSpPr>
        <dsp:cNvPr id="0" name=""/>
        <dsp:cNvSpPr/>
      </dsp:nvSpPr>
      <dsp:spPr>
        <a:xfrm>
          <a:off x="2868293" y="4433815"/>
          <a:ext cx="3851192" cy="894776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знайомить нас з ...</a:t>
          </a:r>
          <a:endParaRPr lang="ru-RU" sz="2000" b="1" kern="12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68293" y="4433815"/>
        <a:ext cx="3851192" cy="894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A12F4-F634-4485-A963-BBCA609646C2}">
      <dsp:nvSpPr>
        <dsp:cNvPr id="0" name=""/>
        <dsp:cNvSpPr/>
      </dsp:nvSpPr>
      <dsp:spPr>
        <a:xfrm>
          <a:off x="0" y="2409110"/>
          <a:ext cx="5486400" cy="790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Робота з кадрами фільму</a:t>
          </a:r>
        </a:p>
      </dsp:txBody>
      <dsp:txXfrm>
        <a:off x="0" y="2409110"/>
        <a:ext cx="5486400" cy="426990"/>
      </dsp:txXfrm>
    </dsp:sp>
    <dsp:sp modelId="{63D8ABFE-5D76-4B67-A920-4EA2605BDB6D}">
      <dsp:nvSpPr>
        <dsp:cNvPr id="0" name=""/>
        <dsp:cNvSpPr/>
      </dsp:nvSpPr>
      <dsp:spPr>
        <a:xfrm>
          <a:off x="0" y="2820286"/>
          <a:ext cx="2743199" cy="36373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Вибір найвдаліших епізодів фільму</a:t>
          </a:r>
        </a:p>
      </dsp:txBody>
      <dsp:txXfrm>
        <a:off x="0" y="2820286"/>
        <a:ext cx="2743199" cy="363732"/>
      </dsp:txXfrm>
    </dsp:sp>
    <dsp:sp modelId="{11243AD3-07A1-4C0A-BBA4-6570E3F62079}">
      <dsp:nvSpPr>
        <dsp:cNvPr id="0" name=""/>
        <dsp:cNvSpPr/>
      </dsp:nvSpPr>
      <dsp:spPr>
        <a:xfrm>
          <a:off x="2743200" y="2820286"/>
          <a:ext cx="2743199" cy="36373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Увага на центральну сцену, задній план</a:t>
          </a:r>
        </a:p>
      </dsp:txBody>
      <dsp:txXfrm>
        <a:off x="2743200" y="2820286"/>
        <a:ext cx="2743199" cy="363732"/>
      </dsp:txXfrm>
    </dsp:sp>
    <dsp:sp modelId="{DB2969DF-6A9D-4C1E-B6A2-B93EDE3AA694}">
      <dsp:nvSpPr>
        <dsp:cNvPr id="0" name=""/>
        <dsp:cNvSpPr/>
      </dsp:nvSpPr>
      <dsp:spPr>
        <a:xfrm rot="10800000">
          <a:off x="0" y="1196750"/>
          <a:ext cx="5486400" cy="1216133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Розкадрування</a:t>
          </a:r>
        </a:p>
      </dsp:txBody>
      <dsp:txXfrm rot="-10800000">
        <a:off x="0" y="1196750"/>
        <a:ext cx="5486400" cy="426862"/>
      </dsp:txXfrm>
    </dsp:sp>
    <dsp:sp modelId="{BE26839F-5243-448F-A349-AC92E03704B6}">
      <dsp:nvSpPr>
        <dsp:cNvPr id="0" name=""/>
        <dsp:cNvSpPr/>
      </dsp:nvSpPr>
      <dsp:spPr>
        <a:xfrm>
          <a:off x="0" y="1641224"/>
          <a:ext cx="2552689" cy="36362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Поділ сюжету на кадри</a:t>
          </a:r>
        </a:p>
      </dsp:txBody>
      <dsp:txXfrm>
        <a:off x="0" y="1641224"/>
        <a:ext cx="2552689" cy="363623"/>
      </dsp:txXfrm>
    </dsp:sp>
    <dsp:sp modelId="{8272568D-9F96-4CDF-9810-E38685520E21}">
      <dsp:nvSpPr>
        <dsp:cNvPr id="0" name=""/>
        <dsp:cNvSpPr/>
      </dsp:nvSpPr>
      <dsp:spPr>
        <a:xfrm>
          <a:off x="2554182" y="1631700"/>
          <a:ext cx="2930723" cy="36362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Доповнення слуховими,зоровими, асоціативними образами</a:t>
          </a:r>
        </a:p>
      </dsp:txBody>
      <dsp:txXfrm>
        <a:off x="2554182" y="1631700"/>
        <a:ext cx="2930723" cy="363623"/>
      </dsp:txXfrm>
    </dsp:sp>
    <dsp:sp modelId="{279B1F55-590E-468C-BB7D-45A2940ABEFF}">
      <dsp:nvSpPr>
        <dsp:cNvPr id="0" name=""/>
        <dsp:cNvSpPr/>
      </dsp:nvSpPr>
      <dsp:spPr>
        <a:xfrm rot="10800000">
          <a:off x="0" y="565"/>
          <a:ext cx="5486400" cy="1216133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Прийом " Прочитай книгу"</a:t>
          </a:r>
        </a:p>
      </dsp:txBody>
      <dsp:txXfrm rot="-10800000">
        <a:off x="0" y="565"/>
        <a:ext cx="5486400" cy="426862"/>
      </dsp:txXfrm>
    </dsp:sp>
    <dsp:sp modelId="{9717BDF0-1EE3-41D6-8E05-1A127DDCEB2A}">
      <dsp:nvSpPr>
        <dsp:cNvPr id="0" name=""/>
        <dsp:cNvSpPr/>
      </dsp:nvSpPr>
      <dsp:spPr>
        <a:xfrm>
          <a:off x="0" y="427428"/>
          <a:ext cx="2743199" cy="36362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Сфокусувати увагу на особливостях книги</a:t>
          </a:r>
        </a:p>
      </dsp:txBody>
      <dsp:txXfrm>
        <a:off x="0" y="427428"/>
        <a:ext cx="2743199" cy="363623"/>
      </dsp:txXfrm>
    </dsp:sp>
    <dsp:sp modelId="{6AF65A68-8C8F-4AA9-86DA-6FA1C3835C1E}">
      <dsp:nvSpPr>
        <dsp:cNvPr id="0" name=""/>
        <dsp:cNvSpPr/>
      </dsp:nvSpPr>
      <dsp:spPr>
        <a:xfrm>
          <a:off x="2743200" y="427428"/>
          <a:ext cx="2743199" cy="36362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Картка про книгу</a:t>
          </a:r>
        </a:p>
      </dsp:txBody>
      <dsp:txXfrm>
        <a:off x="2743200" y="427428"/>
        <a:ext cx="2743199" cy="3636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F44FA-862A-49FE-9663-3DBA9AE8A40B}">
      <dsp:nvSpPr>
        <dsp:cNvPr id="0" name=""/>
        <dsp:cNvSpPr/>
      </dsp:nvSpPr>
      <dsp:spPr>
        <a:xfrm>
          <a:off x="0" y="2409110"/>
          <a:ext cx="5486400" cy="7907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Представлення результатів роботи</a:t>
          </a:r>
        </a:p>
      </dsp:txBody>
      <dsp:txXfrm>
        <a:off x="0" y="2409110"/>
        <a:ext cx="5486400" cy="426990"/>
      </dsp:txXfrm>
    </dsp:sp>
    <dsp:sp modelId="{51AFDBCF-DF3D-460A-B212-176383E4625D}">
      <dsp:nvSpPr>
        <dsp:cNvPr id="0" name=""/>
        <dsp:cNvSpPr/>
      </dsp:nvSpPr>
      <dsp:spPr>
        <a:xfrm>
          <a:off x="0" y="2820286"/>
          <a:ext cx="2743199" cy="36373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Підбір аналітиків</a:t>
          </a:r>
          <a:endParaRPr lang="ru-RU" sz="1600" b="1" kern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820286"/>
        <a:ext cx="2743199" cy="363732"/>
      </dsp:txXfrm>
    </dsp:sp>
    <dsp:sp modelId="{749D7284-9B53-446C-9013-DDEAC2F885F5}">
      <dsp:nvSpPr>
        <dsp:cNvPr id="0" name=""/>
        <dsp:cNvSpPr/>
      </dsp:nvSpPr>
      <dsp:spPr>
        <a:xfrm>
          <a:off x="2743200" y="2820286"/>
          <a:ext cx="2743199" cy="36373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Мотивування типу діяльності</a:t>
          </a:r>
          <a:endParaRPr lang="ru-RU" sz="1600" b="1" kern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43200" y="2820286"/>
        <a:ext cx="2743199" cy="363732"/>
      </dsp:txXfrm>
    </dsp:sp>
    <dsp:sp modelId="{90F5BCCF-277A-4D42-BE12-98404ABEB83F}">
      <dsp:nvSpPr>
        <dsp:cNvPr id="0" name=""/>
        <dsp:cNvSpPr/>
      </dsp:nvSpPr>
      <dsp:spPr>
        <a:xfrm rot="10800000">
          <a:off x="0" y="1204838"/>
          <a:ext cx="5486400" cy="1216133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Робота дикторів</a:t>
          </a:r>
        </a:p>
      </dsp:txBody>
      <dsp:txXfrm rot="-10800000">
        <a:off x="0" y="1204838"/>
        <a:ext cx="5486400" cy="426862"/>
      </dsp:txXfrm>
    </dsp:sp>
    <dsp:sp modelId="{CC5BDF3D-0430-424E-A1AC-286A85D15AA7}">
      <dsp:nvSpPr>
        <dsp:cNvPr id="0" name=""/>
        <dsp:cNvSpPr/>
      </dsp:nvSpPr>
      <dsp:spPr>
        <a:xfrm>
          <a:off x="0" y="1631700"/>
          <a:ext cx="2743199" cy="36362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Підбір дикторів</a:t>
          </a:r>
          <a:endParaRPr lang="ru-RU" sz="1600" b="1" kern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631700"/>
        <a:ext cx="2743199" cy="363623"/>
      </dsp:txXfrm>
    </dsp:sp>
    <dsp:sp modelId="{FB502847-200C-492B-ADA2-8EC4E3F10C37}">
      <dsp:nvSpPr>
        <dsp:cNvPr id="0" name=""/>
        <dsp:cNvSpPr/>
      </dsp:nvSpPr>
      <dsp:spPr>
        <a:xfrm>
          <a:off x="2743200" y="1631700"/>
          <a:ext cx="2743199" cy="36362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Озвучення дикторами тексту</a:t>
          </a:r>
          <a:endParaRPr lang="ru-RU" sz="1600" b="1" kern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43200" y="1631700"/>
        <a:ext cx="2743199" cy="363623"/>
      </dsp:txXfrm>
    </dsp:sp>
    <dsp:sp modelId="{9D6490AE-0E90-470C-9630-D01347E985B4}">
      <dsp:nvSpPr>
        <dsp:cNvPr id="0" name=""/>
        <dsp:cNvSpPr/>
      </dsp:nvSpPr>
      <dsp:spPr>
        <a:xfrm rot="10800000">
          <a:off x="0" y="22468"/>
          <a:ext cx="5486400" cy="1216133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Робота в групах</a:t>
          </a:r>
        </a:p>
      </dsp:txBody>
      <dsp:txXfrm rot="-10800000">
        <a:off x="0" y="22468"/>
        <a:ext cx="5486400" cy="426862"/>
      </dsp:txXfrm>
    </dsp:sp>
    <dsp:sp modelId="{9A0E5228-D3C4-4E31-B52A-5C1BFC467EDD}">
      <dsp:nvSpPr>
        <dsp:cNvPr id="0" name=""/>
        <dsp:cNvSpPr/>
      </dsp:nvSpPr>
      <dsp:spPr>
        <a:xfrm>
          <a:off x="0" y="427428"/>
          <a:ext cx="2743199" cy="36362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Розподіл обов</a:t>
          </a:r>
          <a:r>
            <a:rPr lang="en-US" sz="1600" b="1" kern="12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'</a:t>
          </a:r>
          <a:r>
            <a:rPr lang="ru-RU" sz="1600" b="1" kern="12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язків </a:t>
          </a:r>
        </a:p>
      </dsp:txBody>
      <dsp:txXfrm>
        <a:off x="0" y="427428"/>
        <a:ext cx="2743199" cy="363623"/>
      </dsp:txXfrm>
    </dsp:sp>
    <dsp:sp modelId="{EF12AE98-37C0-49C5-B225-8B1B55474F71}">
      <dsp:nvSpPr>
        <dsp:cNvPr id="0" name=""/>
        <dsp:cNvSpPr/>
      </dsp:nvSpPr>
      <dsp:spPr>
        <a:xfrm>
          <a:off x="2743200" y="427428"/>
          <a:ext cx="2743199" cy="36362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Виконання індивідуального завдання</a:t>
          </a:r>
          <a:endParaRPr lang="ru-RU" sz="1600" b="1" kern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43200" y="427428"/>
        <a:ext cx="2743199" cy="363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3.bp.blogspot.com/-rvLJz4sO2Rk/VJ4A7DKfVLI/AAAAAAAAADU/BazDRdlL5Tc/s1600/%D0%A1%D0%BB%D0%B0%D0%B9%D0%B4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52"/>
            <a:ext cx="9036496" cy="583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42" y="2204864"/>
            <a:ext cx="3220277" cy="2017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040" y="2204864"/>
            <a:ext cx="3188127" cy="201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3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8587" y="1484784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 </a:t>
            </a:r>
            <a:endParaRPr lang="ru-RU" dirty="0"/>
          </a:p>
          <a:p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БУКТРЕЙЛЕР – </a:t>
            </a:r>
            <a:r>
              <a:rPr lang="uk-UA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особливий вид книжкової реклами, короткий відеоролик, який створює візуальний образ книги, дозволяє яскраво й образно розповісти про твір, спонукати до читання.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69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24745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 потрібна реклама книжкової продукції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endParaRPr lang="uk-UA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 найкраще можна популяризувати повість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endParaRPr lang="uk-UA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 доцільно вносити сюжетні зміни у сценарій твору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0851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48751079"/>
              </p:ext>
            </p:extLst>
          </p:nvPr>
        </p:nvGraphicFramePr>
        <p:xfrm>
          <a:off x="539552" y="1124744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3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19386571"/>
              </p:ext>
            </p:extLst>
          </p:nvPr>
        </p:nvGraphicFramePr>
        <p:xfrm>
          <a:off x="1828800" y="116632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01514980"/>
              </p:ext>
            </p:extLst>
          </p:nvPr>
        </p:nvGraphicFramePr>
        <p:xfrm>
          <a:off x="1828800" y="3356992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7038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9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920271"/>
            <a:ext cx="2524458" cy="13757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883832"/>
            <a:ext cx="2589578" cy="13912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520" y="980728"/>
            <a:ext cx="2524457" cy="1382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247276" y="2850436"/>
            <a:ext cx="2524457" cy="1390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86429" y="991104"/>
            <a:ext cx="2858516" cy="15307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4483" y="2766346"/>
            <a:ext cx="2708309" cy="15585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5472" y="4885799"/>
            <a:ext cx="2748981" cy="14828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75856" y="4874981"/>
            <a:ext cx="2669089" cy="14662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34494" y="1059239"/>
            <a:ext cx="2775565" cy="139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8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0860" y="1124744"/>
            <a:ext cx="64114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uk-UA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Прочитати уривок твору, що відповідає кадру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uk-UA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Уважно розглянути ілюстрацію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uk-UA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Розподілити завдання ( вступ до розповіді, опис центральної сцени, доречний вид опису, кінцівку)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79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</TotalTime>
  <Words>171</Words>
  <Application>Microsoft Office PowerPoint</Application>
  <PresentationFormat>Екран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3" baseType="lpstr">
      <vt:lpstr>Arial</vt:lpstr>
      <vt:lpstr>Candara</vt:lpstr>
      <vt:lpstr>Symbol</vt:lpstr>
      <vt:lpstr>Times New Roman</vt:lpstr>
      <vt:lpstr>Wingdings</vt:lpstr>
      <vt:lpstr>Волна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7</cp:revision>
  <dcterms:created xsi:type="dcterms:W3CDTF">2015-05-13T18:15:48Z</dcterms:created>
  <dcterms:modified xsi:type="dcterms:W3CDTF">2023-08-20T14:29:31Z</dcterms:modified>
</cp:coreProperties>
</file>