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63" r:id="rId3"/>
    <p:sldId id="271" r:id="rId4"/>
    <p:sldId id="272" r:id="rId5"/>
    <p:sldId id="273" r:id="rId6"/>
    <p:sldId id="270" r:id="rId7"/>
    <p:sldId id="268" r:id="rId8"/>
    <p:sldId id="269" r:id="rId9"/>
    <p:sldId id="277" r:id="rId10"/>
    <p:sldId id="266" r:id="rId11"/>
    <p:sldId id="274" r:id="rId12"/>
    <p:sldId id="275" r:id="rId13"/>
    <p:sldId id="276" r:id="rId14"/>
    <p:sldId id="267" r:id="rId15"/>
    <p:sldId id="278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324" autoAdjust="0"/>
  </p:normalViewPr>
  <p:slideViewPr>
    <p:cSldViewPr>
      <p:cViewPr varScale="1">
        <p:scale>
          <a:sx n="65" d="100"/>
          <a:sy n="65" d="100"/>
        </p:scale>
        <p:origin x="145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7C989D-B991-48B6-AAEE-1ECBF8E793CA}" type="doc">
      <dgm:prSet loTypeId="urn:microsoft.com/office/officeart/2005/8/layout/process4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57378B65-75AF-46BC-B51B-975B346DBF19}">
      <dgm:prSet phldrT="[Текст]" custT="1"/>
      <dgm:spPr/>
      <dgm:t>
        <a:bodyPr/>
        <a:lstStyle/>
        <a:p>
          <a:r>
            <a:rPr lang="uk-UA" sz="3200" b="1" i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Кластер</a:t>
          </a:r>
          <a:endParaRPr lang="ru-RU" sz="3200" b="1" i="1" dirty="0">
            <a:solidFill>
              <a:srgbClr val="FFFF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7C7A3759-9301-456E-A45E-C0A2DBB2B1EC}" type="parTrans" cxnId="{5AFE773B-6202-4BF0-A424-C9A21A8A365C}">
      <dgm:prSet/>
      <dgm:spPr/>
      <dgm:t>
        <a:bodyPr/>
        <a:lstStyle/>
        <a:p>
          <a:endParaRPr lang="ru-RU"/>
        </a:p>
      </dgm:t>
    </dgm:pt>
    <dgm:pt modelId="{307E89D1-6FA3-4E25-B529-17E5EFFC71DA}" type="sibTrans" cxnId="{5AFE773B-6202-4BF0-A424-C9A21A8A365C}">
      <dgm:prSet/>
      <dgm:spPr/>
      <dgm:t>
        <a:bodyPr/>
        <a:lstStyle/>
        <a:p>
          <a:endParaRPr lang="ru-RU"/>
        </a:p>
      </dgm:t>
    </dgm:pt>
    <dgm:pt modelId="{00E0421D-D925-40CB-A4F4-FF1AA6D82A2F}">
      <dgm:prSet phldrT="[Текст]" custT="1"/>
      <dgm:spPr/>
      <dgm:t>
        <a:bodyPr/>
        <a:lstStyle/>
        <a:p>
          <a:r>
            <a:rPr lang="uk-UA" sz="2400" b="1" i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Ключові слова</a:t>
          </a:r>
          <a:endParaRPr lang="ru-RU" sz="2400" b="1" i="1" dirty="0">
            <a:solidFill>
              <a:schemeClr val="accent5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1055AD8B-5FED-44A1-809D-EFBD629BDCA0}" type="parTrans" cxnId="{7B0CA6C0-0822-4A28-BA41-D37D2CFD563F}">
      <dgm:prSet/>
      <dgm:spPr/>
      <dgm:t>
        <a:bodyPr/>
        <a:lstStyle/>
        <a:p>
          <a:endParaRPr lang="ru-RU"/>
        </a:p>
      </dgm:t>
    </dgm:pt>
    <dgm:pt modelId="{8DE90B57-85C2-4697-B16C-F75F3CB5B002}" type="sibTrans" cxnId="{7B0CA6C0-0822-4A28-BA41-D37D2CFD563F}">
      <dgm:prSet/>
      <dgm:spPr/>
      <dgm:t>
        <a:bodyPr/>
        <a:lstStyle/>
        <a:p>
          <a:endParaRPr lang="ru-RU"/>
        </a:p>
      </dgm:t>
    </dgm:pt>
    <dgm:pt modelId="{7979DFC3-09A3-4387-A265-1329FBEC3920}">
      <dgm:prSet phldrT="[Текст]" custT="1"/>
      <dgm:spPr/>
      <dgm:t>
        <a:bodyPr/>
        <a:lstStyle/>
        <a:p>
          <a:r>
            <a:rPr lang="uk-UA" sz="2400" b="1" i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Ідеї</a:t>
          </a:r>
          <a:endParaRPr lang="ru-RU" sz="2400" b="1" i="1" dirty="0">
            <a:solidFill>
              <a:schemeClr val="accent5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5C92CCEB-1F5E-474C-A984-16810EF4ECB5}" type="parTrans" cxnId="{3BDE59F3-38A4-4FD1-81DE-4D6F2AFF065B}">
      <dgm:prSet/>
      <dgm:spPr/>
      <dgm:t>
        <a:bodyPr/>
        <a:lstStyle/>
        <a:p>
          <a:endParaRPr lang="ru-RU"/>
        </a:p>
      </dgm:t>
    </dgm:pt>
    <dgm:pt modelId="{29E8FBBF-D96B-4591-BF7D-4641D7246EF0}" type="sibTrans" cxnId="{3BDE59F3-38A4-4FD1-81DE-4D6F2AFF065B}">
      <dgm:prSet/>
      <dgm:spPr/>
      <dgm:t>
        <a:bodyPr/>
        <a:lstStyle/>
        <a:p>
          <a:endParaRPr lang="ru-RU"/>
        </a:p>
      </dgm:t>
    </dgm:pt>
    <dgm:pt modelId="{DCBB1915-AFAD-459D-9E79-10497C8742F3}">
      <dgm:prSet phldrT="[Текст]" custT="1"/>
      <dgm:spPr/>
      <dgm:t>
        <a:bodyPr/>
        <a:lstStyle/>
        <a:p>
          <a:r>
            <a:rPr lang="uk-UA" sz="2800" b="1" i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Нові слова, що доповнюють тему</a:t>
          </a:r>
          <a:endParaRPr lang="ru-RU" sz="2800" b="1" i="1" dirty="0">
            <a:solidFill>
              <a:schemeClr val="accent6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846CCCE4-942C-49C3-A5D3-8325B5BF4D9A}" type="parTrans" cxnId="{3A20E4C2-8FF5-4E8D-BE81-B73CD5696C7C}">
      <dgm:prSet/>
      <dgm:spPr/>
      <dgm:t>
        <a:bodyPr/>
        <a:lstStyle/>
        <a:p>
          <a:endParaRPr lang="ru-RU"/>
        </a:p>
      </dgm:t>
    </dgm:pt>
    <dgm:pt modelId="{E78E4A53-5307-4781-AA34-A80A59AAB7CB}" type="sibTrans" cxnId="{3A20E4C2-8FF5-4E8D-BE81-B73CD5696C7C}">
      <dgm:prSet/>
      <dgm:spPr/>
      <dgm:t>
        <a:bodyPr/>
        <a:lstStyle/>
        <a:p>
          <a:endParaRPr lang="ru-RU"/>
        </a:p>
      </dgm:t>
    </dgm:pt>
    <dgm:pt modelId="{91B8CCC0-D52D-4438-96D5-282348174C44}">
      <dgm:prSet phldrT="[Текст]" custT="1"/>
      <dgm:spPr/>
      <dgm:t>
        <a:bodyPr/>
        <a:lstStyle/>
        <a:p>
          <a:r>
            <a:rPr lang="uk-UA" sz="2400" b="1" i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Логічність</a:t>
          </a:r>
          <a:r>
            <a:rPr lang="uk-UA" sz="2900" b="1" i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endParaRPr lang="ru-RU" sz="2900" b="1" i="1" dirty="0">
            <a:solidFill>
              <a:schemeClr val="accent6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E6924FFA-D86A-4B03-9FCD-C6A7D216AF01}" type="parTrans" cxnId="{CDAAE17F-DEE7-472C-BCA5-8FB08E703A44}">
      <dgm:prSet/>
      <dgm:spPr/>
      <dgm:t>
        <a:bodyPr/>
        <a:lstStyle/>
        <a:p>
          <a:endParaRPr lang="ru-RU"/>
        </a:p>
      </dgm:t>
    </dgm:pt>
    <dgm:pt modelId="{4A0AD29C-EC16-45E9-B485-9863C9E95EF8}" type="sibTrans" cxnId="{CDAAE17F-DEE7-472C-BCA5-8FB08E703A44}">
      <dgm:prSet/>
      <dgm:spPr/>
      <dgm:t>
        <a:bodyPr/>
        <a:lstStyle/>
        <a:p>
          <a:endParaRPr lang="ru-RU"/>
        </a:p>
      </dgm:t>
    </dgm:pt>
    <dgm:pt modelId="{1E1933A0-6878-4009-B176-8FEA7F7FA5AA}">
      <dgm:prSet phldrT="[Текст]" custT="1"/>
      <dgm:spPr/>
      <dgm:t>
        <a:bodyPr/>
        <a:lstStyle/>
        <a:p>
          <a:r>
            <a:rPr lang="uk-UA" sz="2400" b="1" i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Послідовність </a:t>
          </a:r>
          <a:endParaRPr lang="ru-RU" sz="2400" b="1" i="1" dirty="0">
            <a:solidFill>
              <a:schemeClr val="accent6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4067A81E-1621-4C73-B4B2-15355D5A9626}" type="parTrans" cxnId="{042A4008-0EAE-4F66-8A80-9B7871824964}">
      <dgm:prSet/>
      <dgm:spPr/>
      <dgm:t>
        <a:bodyPr/>
        <a:lstStyle/>
        <a:p>
          <a:endParaRPr lang="ru-RU"/>
        </a:p>
      </dgm:t>
    </dgm:pt>
    <dgm:pt modelId="{A1107AAE-B9AA-4CE6-9A15-5D37BE535BDB}" type="sibTrans" cxnId="{042A4008-0EAE-4F66-8A80-9B7871824964}">
      <dgm:prSet/>
      <dgm:spPr/>
      <dgm:t>
        <a:bodyPr/>
        <a:lstStyle/>
        <a:p>
          <a:endParaRPr lang="ru-RU"/>
        </a:p>
      </dgm:t>
    </dgm:pt>
    <dgm:pt modelId="{7F7E53A9-F44D-437C-BD9B-2F3EADC078B7}">
      <dgm:prSet phldrT="[Текст]" custT="1"/>
      <dgm:spPr/>
      <dgm:t>
        <a:bodyPr/>
        <a:lstStyle/>
        <a:p>
          <a:r>
            <a:rPr lang="uk-UA" sz="2800" b="1" i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Текстові </a:t>
          </a:r>
          <a:r>
            <a:rPr lang="uk-UA" sz="2800" b="1" i="1" dirty="0" err="1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суб</a:t>
          </a:r>
          <a:r>
            <a:rPr lang="en-US" sz="2800" b="1" i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’</a:t>
          </a:r>
          <a:r>
            <a:rPr lang="uk-UA" sz="2800" b="1" i="1" dirty="0" err="1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єкти</a:t>
          </a:r>
          <a:endParaRPr lang="ru-RU" sz="2800" b="1" i="1" dirty="0">
            <a:solidFill>
              <a:schemeClr val="accent6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CCE8D699-37D2-41A2-A669-11EAD0DE1FDE}" type="parTrans" cxnId="{856F38E0-D616-4069-8691-3A2312F06AFB}">
      <dgm:prSet/>
      <dgm:spPr/>
      <dgm:t>
        <a:bodyPr/>
        <a:lstStyle/>
        <a:p>
          <a:endParaRPr lang="ru-RU"/>
        </a:p>
      </dgm:t>
    </dgm:pt>
    <dgm:pt modelId="{8F6DCA29-53AD-4093-B496-447330E73683}" type="sibTrans" cxnId="{856F38E0-D616-4069-8691-3A2312F06AFB}">
      <dgm:prSet/>
      <dgm:spPr/>
      <dgm:t>
        <a:bodyPr/>
        <a:lstStyle/>
        <a:p>
          <a:endParaRPr lang="ru-RU"/>
        </a:p>
      </dgm:t>
    </dgm:pt>
    <dgm:pt modelId="{497138EC-F667-49F8-BFA8-6FD94095D703}">
      <dgm:prSet phldrT="[Текст]" phldr="1"/>
      <dgm:spPr/>
      <dgm:t>
        <a:bodyPr/>
        <a:lstStyle/>
        <a:p>
          <a:endParaRPr lang="ru-RU" dirty="0"/>
        </a:p>
      </dgm:t>
    </dgm:pt>
    <dgm:pt modelId="{F59AC4F1-568B-49F3-84C3-B68B30F8AD7A}" type="parTrans" cxnId="{96EDA110-BF30-44C4-BDF6-F2A2A71EEDC7}">
      <dgm:prSet/>
      <dgm:spPr/>
      <dgm:t>
        <a:bodyPr/>
        <a:lstStyle/>
        <a:p>
          <a:endParaRPr lang="ru-RU"/>
        </a:p>
      </dgm:t>
    </dgm:pt>
    <dgm:pt modelId="{ED5041F2-5365-43AB-ABC1-2F9C031D464E}" type="sibTrans" cxnId="{96EDA110-BF30-44C4-BDF6-F2A2A71EEDC7}">
      <dgm:prSet/>
      <dgm:spPr/>
      <dgm:t>
        <a:bodyPr/>
        <a:lstStyle/>
        <a:p>
          <a:endParaRPr lang="ru-RU"/>
        </a:p>
      </dgm:t>
    </dgm:pt>
    <dgm:pt modelId="{759C855A-849C-453B-AD75-53B82E5A8213}">
      <dgm:prSet phldrT="[Текст]" phldr="1"/>
      <dgm:spPr/>
      <dgm:t>
        <a:bodyPr/>
        <a:lstStyle/>
        <a:p>
          <a:endParaRPr lang="ru-RU"/>
        </a:p>
      </dgm:t>
    </dgm:pt>
    <dgm:pt modelId="{46FEAAFD-727F-4EDC-BAB4-DE08E93E3D5C}" type="parTrans" cxnId="{8D152744-C68F-4A70-AEA1-582D45B62860}">
      <dgm:prSet/>
      <dgm:spPr/>
      <dgm:t>
        <a:bodyPr/>
        <a:lstStyle/>
        <a:p>
          <a:endParaRPr lang="ru-RU"/>
        </a:p>
      </dgm:t>
    </dgm:pt>
    <dgm:pt modelId="{7CC136EC-A740-4F1C-B4F7-28F63A06ACCF}" type="sibTrans" cxnId="{8D152744-C68F-4A70-AEA1-582D45B62860}">
      <dgm:prSet/>
      <dgm:spPr/>
      <dgm:t>
        <a:bodyPr/>
        <a:lstStyle/>
        <a:p>
          <a:endParaRPr lang="ru-RU"/>
        </a:p>
      </dgm:t>
    </dgm:pt>
    <dgm:pt modelId="{103701F5-3264-47DF-8AAB-1A9C3B9AC287}" type="pres">
      <dgm:prSet presAssocID="{957C989D-B991-48B6-AAEE-1ECBF8E793CA}" presName="Name0" presStyleCnt="0">
        <dgm:presLayoutVars>
          <dgm:dir/>
          <dgm:animLvl val="lvl"/>
          <dgm:resizeHandles val="exact"/>
        </dgm:presLayoutVars>
      </dgm:prSet>
      <dgm:spPr/>
    </dgm:pt>
    <dgm:pt modelId="{E995B840-8875-4AC7-8990-7AFF3DD2C823}" type="pres">
      <dgm:prSet presAssocID="{7F7E53A9-F44D-437C-BD9B-2F3EADC078B7}" presName="boxAndChildren" presStyleCnt="0"/>
      <dgm:spPr/>
    </dgm:pt>
    <dgm:pt modelId="{0458F4BB-1559-4245-B7B9-BD1259F8E98F}" type="pres">
      <dgm:prSet presAssocID="{7F7E53A9-F44D-437C-BD9B-2F3EADC078B7}" presName="parentTextBox" presStyleLbl="node1" presStyleIdx="0" presStyleCnt="3"/>
      <dgm:spPr/>
    </dgm:pt>
    <dgm:pt modelId="{37548ADA-0517-49BF-BE58-0AC1C8ED708F}" type="pres">
      <dgm:prSet presAssocID="{7F7E53A9-F44D-437C-BD9B-2F3EADC078B7}" presName="entireBox" presStyleLbl="node1" presStyleIdx="0" presStyleCnt="3"/>
      <dgm:spPr/>
    </dgm:pt>
    <dgm:pt modelId="{EEDDA85E-16C8-4091-946E-9F4DE66654F7}" type="pres">
      <dgm:prSet presAssocID="{7F7E53A9-F44D-437C-BD9B-2F3EADC078B7}" presName="descendantBox" presStyleCnt="0"/>
      <dgm:spPr/>
    </dgm:pt>
    <dgm:pt modelId="{611DAF67-4B9F-4B1D-9279-E981FA723B52}" type="pres">
      <dgm:prSet presAssocID="{497138EC-F667-49F8-BFA8-6FD94095D703}" presName="childTextBox" presStyleLbl="fgAccFollowNode1" presStyleIdx="0" presStyleCnt="6">
        <dgm:presLayoutVars>
          <dgm:bulletEnabled val="1"/>
        </dgm:presLayoutVars>
      </dgm:prSet>
      <dgm:spPr/>
    </dgm:pt>
    <dgm:pt modelId="{790729EA-0605-4570-B14B-4B286DF64DAD}" type="pres">
      <dgm:prSet presAssocID="{759C855A-849C-453B-AD75-53B82E5A8213}" presName="childTextBox" presStyleLbl="fgAccFollowNode1" presStyleIdx="1" presStyleCnt="6">
        <dgm:presLayoutVars>
          <dgm:bulletEnabled val="1"/>
        </dgm:presLayoutVars>
      </dgm:prSet>
      <dgm:spPr/>
    </dgm:pt>
    <dgm:pt modelId="{C3C70AA3-000B-4233-B30E-CEF9CF5F06BB}" type="pres">
      <dgm:prSet presAssocID="{E78E4A53-5307-4781-AA34-A80A59AAB7CB}" presName="sp" presStyleCnt="0"/>
      <dgm:spPr/>
    </dgm:pt>
    <dgm:pt modelId="{F7CAEDE5-631B-455E-8E5E-7051633E506D}" type="pres">
      <dgm:prSet presAssocID="{DCBB1915-AFAD-459D-9E79-10497C8742F3}" presName="arrowAndChildren" presStyleCnt="0"/>
      <dgm:spPr/>
    </dgm:pt>
    <dgm:pt modelId="{922F3CEE-738B-4FD7-ADBD-8B39F0F73D62}" type="pres">
      <dgm:prSet presAssocID="{DCBB1915-AFAD-459D-9E79-10497C8742F3}" presName="parentTextArrow" presStyleLbl="node1" presStyleIdx="0" presStyleCnt="3"/>
      <dgm:spPr/>
    </dgm:pt>
    <dgm:pt modelId="{A59A2A83-9C6B-4579-8468-7046108D0CFB}" type="pres">
      <dgm:prSet presAssocID="{DCBB1915-AFAD-459D-9E79-10497C8742F3}" presName="arrow" presStyleLbl="node1" presStyleIdx="1" presStyleCnt="3"/>
      <dgm:spPr/>
    </dgm:pt>
    <dgm:pt modelId="{0AAA9E78-F51A-4BC6-8F87-680D85520816}" type="pres">
      <dgm:prSet presAssocID="{DCBB1915-AFAD-459D-9E79-10497C8742F3}" presName="descendantArrow" presStyleCnt="0"/>
      <dgm:spPr/>
    </dgm:pt>
    <dgm:pt modelId="{DDE7EE90-3B82-46E2-A7B8-9D6456BAE48E}" type="pres">
      <dgm:prSet presAssocID="{91B8CCC0-D52D-4438-96D5-282348174C44}" presName="childTextArrow" presStyleLbl="fgAccFollowNode1" presStyleIdx="2" presStyleCnt="6">
        <dgm:presLayoutVars>
          <dgm:bulletEnabled val="1"/>
        </dgm:presLayoutVars>
      </dgm:prSet>
      <dgm:spPr/>
    </dgm:pt>
    <dgm:pt modelId="{A7EE858C-7429-41AA-B3B1-7DF18F798329}" type="pres">
      <dgm:prSet presAssocID="{1E1933A0-6878-4009-B176-8FEA7F7FA5AA}" presName="childTextArrow" presStyleLbl="fgAccFollowNode1" presStyleIdx="3" presStyleCnt="6">
        <dgm:presLayoutVars>
          <dgm:bulletEnabled val="1"/>
        </dgm:presLayoutVars>
      </dgm:prSet>
      <dgm:spPr/>
    </dgm:pt>
    <dgm:pt modelId="{A15F0EAF-98DD-43D9-B7C2-92721259B30E}" type="pres">
      <dgm:prSet presAssocID="{307E89D1-6FA3-4E25-B529-17E5EFFC71DA}" presName="sp" presStyleCnt="0"/>
      <dgm:spPr/>
    </dgm:pt>
    <dgm:pt modelId="{EE2003B8-FA1F-40FC-9692-E0C378803D9D}" type="pres">
      <dgm:prSet presAssocID="{57378B65-75AF-46BC-B51B-975B346DBF19}" presName="arrowAndChildren" presStyleCnt="0"/>
      <dgm:spPr/>
    </dgm:pt>
    <dgm:pt modelId="{BDD9D495-06CF-4D62-8F88-8C61FD9EFCDD}" type="pres">
      <dgm:prSet presAssocID="{57378B65-75AF-46BC-B51B-975B346DBF19}" presName="parentTextArrow" presStyleLbl="node1" presStyleIdx="1" presStyleCnt="3"/>
      <dgm:spPr/>
    </dgm:pt>
    <dgm:pt modelId="{24F19E0E-A1F8-4513-BC5F-6C4A2BDEDD2B}" type="pres">
      <dgm:prSet presAssocID="{57378B65-75AF-46BC-B51B-975B346DBF19}" presName="arrow" presStyleLbl="node1" presStyleIdx="2" presStyleCnt="3" custLinFactNeighborX="-391" custLinFactNeighborY="2009"/>
      <dgm:spPr/>
    </dgm:pt>
    <dgm:pt modelId="{F7692577-53C0-45A7-A9DF-0EC9203D468F}" type="pres">
      <dgm:prSet presAssocID="{57378B65-75AF-46BC-B51B-975B346DBF19}" presName="descendantArrow" presStyleCnt="0"/>
      <dgm:spPr/>
    </dgm:pt>
    <dgm:pt modelId="{EE563940-2802-4166-B2EE-592C9926249B}" type="pres">
      <dgm:prSet presAssocID="{00E0421D-D925-40CB-A4F4-FF1AA6D82A2F}" presName="childTextArrow" presStyleLbl="fgAccFollowNode1" presStyleIdx="4" presStyleCnt="6">
        <dgm:presLayoutVars>
          <dgm:bulletEnabled val="1"/>
        </dgm:presLayoutVars>
      </dgm:prSet>
      <dgm:spPr/>
    </dgm:pt>
    <dgm:pt modelId="{676CD52E-1AA7-4B18-B765-93C25B83085D}" type="pres">
      <dgm:prSet presAssocID="{7979DFC3-09A3-4387-A265-1329FBEC3920}" presName="childTextArrow" presStyleLbl="fgAccFollowNode1" presStyleIdx="5" presStyleCnt="6">
        <dgm:presLayoutVars>
          <dgm:bulletEnabled val="1"/>
        </dgm:presLayoutVars>
      </dgm:prSet>
      <dgm:spPr/>
    </dgm:pt>
  </dgm:ptLst>
  <dgm:cxnLst>
    <dgm:cxn modelId="{042A4008-0EAE-4F66-8A80-9B7871824964}" srcId="{DCBB1915-AFAD-459D-9E79-10497C8742F3}" destId="{1E1933A0-6878-4009-B176-8FEA7F7FA5AA}" srcOrd="1" destOrd="0" parTransId="{4067A81E-1621-4C73-B4B2-15355D5A9626}" sibTransId="{A1107AAE-B9AA-4CE6-9A15-5D37BE535BDB}"/>
    <dgm:cxn modelId="{96EDA110-BF30-44C4-BDF6-F2A2A71EEDC7}" srcId="{7F7E53A9-F44D-437C-BD9B-2F3EADC078B7}" destId="{497138EC-F667-49F8-BFA8-6FD94095D703}" srcOrd="0" destOrd="0" parTransId="{F59AC4F1-568B-49F3-84C3-B68B30F8AD7A}" sibTransId="{ED5041F2-5365-43AB-ABC1-2F9C031D464E}"/>
    <dgm:cxn modelId="{7D7B9729-9D28-4249-BF80-6DED59A3B852}" type="presOf" srcId="{00E0421D-D925-40CB-A4F4-FF1AA6D82A2F}" destId="{EE563940-2802-4166-B2EE-592C9926249B}" srcOrd="0" destOrd="0" presId="urn:microsoft.com/office/officeart/2005/8/layout/process4"/>
    <dgm:cxn modelId="{5AFE773B-6202-4BF0-A424-C9A21A8A365C}" srcId="{957C989D-B991-48B6-AAEE-1ECBF8E793CA}" destId="{57378B65-75AF-46BC-B51B-975B346DBF19}" srcOrd="0" destOrd="0" parTransId="{7C7A3759-9301-456E-A45E-C0A2DBB2B1EC}" sibTransId="{307E89D1-6FA3-4E25-B529-17E5EFFC71DA}"/>
    <dgm:cxn modelId="{E22CC65E-7073-4C02-B514-E5E78D354538}" type="presOf" srcId="{57378B65-75AF-46BC-B51B-975B346DBF19}" destId="{BDD9D495-06CF-4D62-8F88-8C61FD9EFCDD}" srcOrd="0" destOrd="0" presId="urn:microsoft.com/office/officeart/2005/8/layout/process4"/>
    <dgm:cxn modelId="{8D152744-C68F-4A70-AEA1-582D45B62860}" srcId="{7F7E53A9-F44D-437C-BD9B-2F3EADC078B7}" destId="{759C855A-849C-453B-AD75-53B82E5A8213}" srcOrd="1" destOrd="0" parTransId="{46FEAAFD-727F-4EDC-BAB4-DE08E93E3D5C}" sibTransId="{7CC136EC-A740-4F1C-B4F7-28F63A06ACCF}"/>
    <dgm:cxn modelId="{983D3A65-D49F-4B18-BBC3-72A2C94AE55E}" type="presOf" srcId="{497138EC-F667-49F8-BFA8-6FD94095D703}" destId="{611DAF67-4B9F-4B1D-9279-E981FA723B52}" srcOrd="0" destOrd="0" presId="urn:microsoft.com/office/officeart/2005/8/layout/process4"/>
    <dgm:cxn modelId="{32A42E6A-38FC-4C15-AE30-3E9212C1F3CC}" type="presOf" srcId="{7979DFC3-09A3-4387-A265-1329FBEC3920}" destId="{676CD52E-1AA7-4B18-B765-93C25B83085D}" srcOrd="0" destOrd="0" presId="urn:microsoft.com/office/officeart/2005/8/layout/process4"/>
    <dgm:cxn modelId="{2AB6FD6B-5657-4036-9D59-8FC521E88316}" type="presOf" srcId="{7F7E53A9-F44D-437C-BD9B-2F3EADC078B7}" destId="{37548ADA-0517-49BF-BE58-0AC1C8ED708F}" srcOrd="1" destOrd="0" presId="urn:microsoft.com/office/officeart/2005/8/layout/process4"/>
    <dgm:cxn modelId="{5FDDF86F-C848-4153-84FB-DA3DFB178F32}" type="presOf" srcId="{957C989D-B991-48B6-AAEE-1ECBF8E793CA}" destId="{103701F5-3264-47DF-8AAB-1A9C3B9AC287}" srcOrd="0" destOrd="0" presId="urn:microsoft.com/office/officeart/2005/8/layout/process4"/>
    <dgm:cxn modelId="{5E4E3856-FA94-45FF-8FBA-315E8A0897AB}" type="presOf" srcId="{DCBB1915-AFAD-459D-9E79-10497C8742F3}" destId="{A59A2A83-9C6B-4579-8468-7046108D0CFB}" srcOrd="1" destOrd="0" presId="urn:microsoft.com/office/officeart/2005/8/layout/process4"/>
    <dgm:cxn modelId="{CDAAE17F-DEE7-472C-BCA5-8FB08E703A44}" srcId="{DCBB1915-AFAD-459D-9E79-10497C8742F3}" destId="{91B8CCC0-D52D-4438-96D5-282348174C44}" srcOrd="0" destOrd="0" parTransId="{E6924FFA-D86A-4B03-9FCD-C6A7D216AF01}" sibTransId="{4A0AD29C-EC16-45E9-B485-9863C9E95EF8}"/>
    <dgm:cxn modelId="{70AF019B-B6CC-4ECC-A20B-F54D36535A9E}" type="presOf" srcId="{759C855A-849C-453B-AD75-53B82E5A8213}" destId="{790729EA-0605-4570-B14B-4B286DF64DAD}" srcOrd="0" destOrd="0" presId="urn:microsoft.com/office/officeart/2005/8/layout/process4"/>
    <dgm:cxn modelId="{0B9586AC-85F2-4361-9499-C9E5E66B7AFF}" type="presOf" srcId="{1E1933A0-6878-4009-B176-8FEA7F7FA5AA}" destId="{A7EE858C-7429-41AA-B3B1-7DF18F798329}" srcOrd="0" destOrd="0" presId="urn:microsoft.com/office/officeart/2005/8/layout/process4"/>
    <dgm:cxn modelId="{7B0CA6C0-0822-4A28-BA41-D37D2CFD563F}" srcId="{57378B65-75AF-46BC-B51B-975B346DBF19}" destId="{00E0421D-D925-40CB-A4F4-FF1AA6D82A2F}" srcOrd="0" destOrd="0" parTransId="{1055AD8B-5FED-44A1-809D-EFBD629BDCA0}" sibTransId="{8DE90B57-85C2-4697-B16C-F75F3CB5B002}"/>
    <dgm:cxn modelId="{5C352EC1-8470-4DC2-9E89-B72D14030184}" type="presOf" srcId="{DCBB1915-AFAD-459D-9E79-10497C8742F3}" destId="{922F3CEE-738B-4FD7-ADBD-8B39F0F73D62}" srcOrd="0" destOrd="0" presId="urn:microsoft.com/office/officeart/2005/8/layout/process4"/>
    <dgm:cxn modelId="{3A20E4C2-8FF5-4E8D-BE81-B73CD5696C7C}" srcId="{957C989D-B991-48B6-AAEE-1ECBF8E793CA}" destId="{DCBB1915-AFAD-459D-9E79-10497C8742F3}" srcOrd="1" destOrd="0" parTransId="{846CCCE4-942C-49C3-A5D3-8325B5BF4D9A}" sibTransId="{E78E4A53-5307-4781-AA34-A80A59AAB7CB}"/>
    <dgm:cxn modelId="{B904E1C9-AF1D-4291-A357-8A953588A9AB}" type="presOf" srcId="{57378B65-75AF-46BC-B51B-975B346DBF19}" destId="{24F19E0E-A1F8-4513-BC5F-6C4A2BDEDD2B}" srcOrd="1" destOrd="0" presId="urn:microsoft.com/office/officeart/2005/8/layout/process4"/>
    <dgm:cxn modelId="{856F38E0-D616-4069-8691-3A2312F06AFB}" srcId="{957C989D-B991-48B6-AAEE-1ECBF8E793CA}" destId="{7F7E53A9-F44D-437C-BD9B-2F3EADC078B7}" srcOrd="2" destOrd="0" parTransId="{CCE8D699-37D2-41A2-A669-11EAD0DE1FDE}" sibTransId="{8F6DCA29-53AD-4093-B496-447330E73683}"/>
    <dgm:cxn modelId="{3BDE59F3-38A4-4FD1-81DE-4D6F2AFF065B}" srcId="{57378B65-75AF-46BC-B51B-975B346DBF19}" destId="{7979DFC3-09A3-4387-A265-1329FBEC3920}" srcOrd="1" destOrd="0" parTransId="{5C92CCEB-1F5E-474C-A984-16810EF4ECB5}" sibTransId="{29E8FBBF-D96B-4591-BF7D-4641D7246EF0}"/>
    <dgm:cxn modelId="{CA34DDFE-120D-4BAF-9261-F623291D4E97}" type="presOf" srcId="{91B8CCC0-D52D-4438-96D5-282348174C44}" destId="{DDE7EE90-3B82-46E2-A7B8-9D6456BAE48E}" srcOrd="0" destOrd="0" presId="urn:microsoft.com/office/officeart/2005/8/layout/process4"/>
    <dgm:cxn modelId="{A8CE16FF-69D6-48DB-8903-FEB52B92F6A8}" type="presOf" srcId="{7F7E53A9-F44D-437C-BD9B-2F3EADC078B7}" destId="{0458F4BB-1559-4245-B7B9-BD1259F8E98F}" srcOrd="0" destOrd="0" presId="urn:microsoft.com/office/officeart/2005/8/layout/process4"/>
    <dgm:cxn modelId="{AC98A838-A18B-4E53-AD10-F1EA9F579C47}" type="presParOf" srcId="{103701F5-3264-47DF-8AAB-1A9C3B9AC287}" destId="{E995B840-8875-4AC7-8990-7AFF3DD2C823}" srcOrd="0" destOrd="0" presId="urn:microsoft.com/office/officeart/2005/8/layout/process4"/>
    <dgm:cxn modelId="{B640ED39-2FD2-4F08-8F6B-9133ABB8249F}" type="presParOf" srcId="{E995B840-8875-4AC7-8990-7AFF3DD2C823}" destId="{0458F4BB-1559-4245-B7B9-BD1259F8E98F}" srcOrd="0" destOrd="0" presId="urn:microsoft.com/office/officeart/2005/8/layout/process4"/>
    <dgm:cxn modelId="{D8628FB1-8AFB-434B-A62A-61F39ADD2848}" type="presParOf" srcId="{E995B840-8875-4AC7-8990-7AFF3DD2C823}" destId="{37548ADA-0517-49BF-BE58-0AC1C8ED708F}" srcOrd="1" destOrd="0" presId="urn:microsoft.com/office/officeart/2005/8/layout/process4"/>
    <dgm:cxn modelId="{B77FF25F-0742-4317-B26A-8E7880DFD207}" type="presParOf" srcId="{E995B840-8875-4AC7-8990-7AFF3DD2C823}" destId="{EEDDA85E-16C8-4091-946E-9F4DE66654F7}" srcOrd="2" destOrd="0" presId="urn:microsoft.com/office/officeart/2005/8/layout/process4"/>
    <dgm:cxn modelId="{BEF436DF-9C2E-443F-953B-F061A5004679}" type="presParOf" srcId="{EEDDA85E-16C8-4091-946E-9F4DE66654F7}" destId="{611DAF67-4B9F-4B1D-9279-E981FA723B52}" srcOrd="0" destOrd="0" presId="urn:microsoft.com/office/officeart/2005/8/layout/process4"/>
    <dgm:cxn modelId="{CF4BF0DC-7E4F-4EB0-A76B-7F47D69C9030}" type="presParOf" srcId="{EEDDA85E-16C8-4091-946E-9F4DE66654F7}" destId="{790729EA-0605-4570-B14B-4B286DF64DAD}" srcOrd="1" destOrd="0" presId="urn:microsoft.com/office/officeart/2005/8/layout/process4"/>
    <dgm:cxn modelId="{E80E3508-800B-4E22-82D2-9F6D9FEC5341}" type="presParOf" srcId="{103701F5-3264-47DF-8AAB-1A9C3B9AC287}" destId="{C3C70AA3-000B-4233-B30E-CEF9CF5F06BB}" srcOrd="1" destOrd="0" presId="urn:microsoft.com/office/officeart/2005/8/layout/process4"/>
    <dgm:cxn modelId="{2D31999D-0D96-45B4-92FC-C6271E09FF47}" type="presParOf" srcId="{103701F5-3264-47DF-8AAB-1A9C3B9AC287}" destId="{F7CAEDE5-631B-455E-8E5E-7051633E506D}" srcOrd="2" destOrd="0" presId="urn:microsoft.com/office/officeart/2005/8/layout/process4"/>
    <dgm:cxn modelId="{EC58D3C6-097C-44FE-9262-E142AC89FE34}" type="presParOf" srcId="{F7CAEDE5-631B-455E-8E5E-7051633E506D}" destId="{922F3CEE-738B-4FD7-ADBD-8B39F0F73D62}" srcOrd="0" destOrd="0" presId="urn:microsoft.com/office/officeart/2005/8/layout/process4"/>
    <dgm:cxn modelId="{0DF8D8AA-0976-4550-835E-CEE79C644127}" type="presParOf" srcId="{F7CAEDE5-631B-455E-8E5E-7051633E506D}" destId="{A59A2A83-9C6B-4579-8468-7046108D0CFB}" srcOrd="1" destOrd="0" presId="urn:microsoft.com/office/officeart/2005/8/layout/process4"/>
    <dgm:cxn modelId="{C999B842-EC74-4797-BA66-E23333A21B18}" type="presParOf" srcId="{F7CAEDE5-631B-455E-8E5E-7051633E506D}" destId="{0AAA9E78-F51A-4BC6-8F87-680D85520816}" srcOrd="2" destOrd="0" presId="urn:microsoft.com/office/officeart/2005/8/layout/process4"/>
    <dgm:cxn modelId="{324AD26D-71E4-4216-898B-3B7868E833A0}" type="presParOf" srcId="{0AAA9E78-F51A-4BC6-8F87-680D85520816}" destId="{DDE7EE90-3B82-46E2-A7B8-9D6456BAE48E}" srcOrd="0" destOrd="0" presId="urn:microsoft.com/office/officeart/2005/8/layout/process4"/>
    <dgm:cxn modelId="{D814CB2D-39C6-4E7D-B6ED-4BDB9DC4CEBD}" type="presParOf" srcId="{0AAA9E78-F51A-4BC6-8F87-680D85520816}" destId="{A7EE858C-7429-41AA-B3B1-7DF18F798329}" srcOrd="1" destOrd="0" presId="urn:microsoft.com/office/officeart/2005/8/layout/process4"/>
    <dgm:cxn modelId="{B4A7AAAA-6D5D-4061-9565-4DE318B98690}" type="presParOf" srcId="{103701F5-3264-47DF-8AAB-1A9C3B9AC287}" destId="{A15F0EAF-98DD-43D9-B7C2-92721259B30E}" srcOrd="3" destOrd="0" presId="urn:microsoft.com/office/officeart/2005/8/layout/process4"/>
    <dgm:cxn modelId="{8A51DE80-F7A0-47BC-819B-9F2F701DC91B}" type="presParOf" srcId="{103701F5-3264-47DF-8AAB-1A9C3B9AC287}" destId="{EE2003B8-FA1F-40FC-9692-E0C378803D9D}" srcOrd="4" destOrd="0" presId="urn:microsoft.com/office/officeart/2005/8/layout/process4"/>
    <dgm:cxn modelId="{83088FF1-F903-48F6-95D0-AFCD2DC75BC6}" type="presParOf" srcId="{EE2003B8-FA1F-40FC-9692-E0C378803D9D}" destId="{BDD9D495-06CF-4D62-8F88-8C61FD9EFCDD}" srcOrd="0" destOrd="0" presId="urn:microsoft.com/office/officeart/2005/8/layout/process4"/>
    <dgm:cxn modelId="{FBA808C9-F11B-41F3-9E6D-C0C478F5B92E}" type="presParOf" srcId="{EE2003B8-FA1F-40FC-9692-E0C378803D9D}" destId="{24F19E0E-A1F8-4513-BC5F-6C4A2BDEDD2B}" srcOrd="1" destOrd="0" presId="urn:microsoft.com/office/officeart/2005/8/layout/process4"/>
    <dgm:cxn modelId="{49609C22-8B77-4166-8DB4-C810225EDCAD}" type="presParOf" srcId="{EE2003B8-FA1F-40FC-9692-E0C378803D9D}" destId="{F7692577-53C0-45A7-A9DF-0EC9203D468F}" srcOrd="2" destOrd="0" presId="urn:microsoft.com/office/officeart/2005/8/layout/process4"/>
    <dgm:cxn modelId="{49CE4D75-D6E5-4937-A86C-0F6C9F76596D}" type="presParOf" srcId="{F7692577-53C0-45A7-A9DF-0EC9203D468F}" destId="{EE563940-2802-4166-B2EE-592C9926249B}" srcOrd="0" destOrd="0" presId="urn:microsoft.com/office/officeart/2005/8/layout/process4"/>
    <dgm:cxn modelId="{DD0EDDCB-DC04-4F39-84A3-317143B8F388}" type="presParOf" srcId="{F7692577-53C0-45A7-A9DF-0EC9203D468F}" destId="{676CD52E-1AA7-4B18-B765-93C25B83085D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3400C6A-2911-4929-9F39-02D860EF86DD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50AA530-4E91-4D63-9EAA-0877DAF5F2FE}">
      <dgm:prSet phldrT="[Текст]" custT="1"/>
      <dgm:spPr/>
      <dgm:t>
        <a:bodyPr/>
        <a:lstStyle/>
        <a:p>
          <a:r>
            <a:rPr lang="ru-RU" sz="1800" b="1" dirty="0" err="1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Синоніми</a:t>
          </a:r>
          <a:r>
            <a:rPr lang="ru-RU" sz="18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</a:p>
      </dgm:t>
    </dgm:pt>
    <dgm:pt modelId="{B2CAA1B3-0C28-40D1-9D3B-C71732583BFD}" type="parTrans" cxnId="{31F124FF-A1E4-4EA0-A3E4-82F78D9EBD11}">
      <dgm:prSet/>
      <dgm:spPr/>
      <dgm:t>
        <a:bodyPr/>
        <a:lstStyle/>
        <a:p>
          <a:endParaRPr lang="ru-RU"/>
        </a:p>
      </dgm:t>
    </dgm:pt>
    <dgm:pt modelId="{2E72E72A-1420-476D-B7BA-AA258C475CEA}" type="sibTrans" cxnId="{31F124FF-A1E4-4EA0-A3E4-82F78D9EBD11}">
      <dgm:prSet/>
      <dgm:spPr/>
      <dgm:t>
        <a:bodyPr/>
        <a:lstStyle/>
        <a:p>
          <a:endParaRPr lang="ru-RU"/>
        </a:p>
      </dgm:t>
    </dgm:pt>
    <dgm:pt modelId="{9675EB1E-17E6-44FA-9874-C69A663FC456}">
      <dgm:prSet phldrT="[Текст]" custT="1"/>
      <dgm:spPr/>
      <dgm:t>
        <a:bodyPr/>
        <a:lstStyle/>
        <a:p>
          <a:r>
            <a:rPr lang="ru-RU" sz="1600" b="1" dirty="0" err="1">
              <a:solidFill>
                <a:srgbClr val="FF3300"/>
              </a:solidFill>
              <a:latin typeface="Times New Roman" pitchFamily="18" charset="0"/>
              <a:cs typeface="Times New Roman" pitchFamily="18" charset="0"/>
            </a:rPr>
            <a:t>близькі</a:t>
          </a:r>
          <a:r>
            <a:rPr lang="ru-RU" sz="1600" b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rPr>
            <a:t> за </a:t>
          </a:r>
          <a:r>
            <a:rPr lang="ru-RU" sz="1600" b="1" dirty="0" err="1">
              <a:solidFill>
                <a:srgbClr val="FF3300"/>
              </a:solidFill>
              <a:latin typeface="Times New Roman" pitchFamily="18" charset="0"/>
              <a:cs typeface="Times New Roman" pitchFamily="18" charset="0"/>
            </a:rPr>
            <a:t>значенням</a:t>
          </a:r>
          <a:endParaRPr lang="ru-RU" sz="1600" b="1" dirty="0">
            <a:solidFill>
              <a:srgbClr val="FF33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224F4A7C-44C2-47F1-A90B-A87906287B89}" type="parTrans" cxnId="{ABC5ED06-E149-4093-9940-846A51FED1CF}">
      <dgm:prSet/>
      <dgm:spPr/>
      <dgm:t>
        <a:bodyPr/>
        <a:lstStyle/>
        <a:p>
          <a:endParaRPr lang="ru-RU"/>
        </a:p>
      </dgm:t>
    </dgm:pt>
    <dgm:pt modelId="{EA4A9374-C286-4348-B2C7-DE142CF0F59B}" type="sibTrans" cxnId="{ABC5ED06-E149-4093-9940-846A51FED1CF}">
      <dgm:prSet/>
      <dgm:spPr/>
      <dgm:t>
        <a:bodyPr/>
        <a:lstStyle/>
        <a:p>
          <a:endParaRPr lang="ru-RU"/>
        </a:p>
      </dgm:t>
    </dgm:pt>
    <dgm:pt modelId="{BC68C38F-5636-47B4-B5FB-BA09BDBD0CB0}">
      <dgm:prSet phldrT="[Текст]"/>
      <dgm:spPr/>
      <dgm:t>
        <a:bodyPr/>
        <a:lstStyle/>
        <a:p>
          <a:r>
            <a:rPr lang="ru-RU" b="1" dirty="0" err="1">
              <a:latin typeface="Times New Roman" pitchFamily="18" charset="0"/>
              <a:cs typeface="Times New Roman" pitchFamily="18" charset="0"/>
            </a:rPr>
            <a:t>відрізняються</a:t>
          </a:r>
          <a:r>
            <a:rPr lang="ru-RU" b="1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>
              <a:latin typeface="Times New Roman" pitchFamily="18" charset="0"/>
              <a:cs typeface="Times New Roman" pitchFamily="18" charset="0"/>
            </a:rPr>
            <a:t>відтінками</a:t>
          </a:r>
          <a:r>
            <a:rPr lang="ru-RU" b="1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>
              <a:latin typeface="Times New Roman" pitchFamily="18" charset="0"/>
              <a:cs typeface="Times New Roman" pitchFamily="18" charset="0"/>
            </a:rPr>
            <a:t>значення</a:t>
          </a:r>
          <a:endParaRPr lang="ru-RU" b="1" dirty="0">
            <a:latin typeface="Times New Roman" pitchFamily="18" charset="0"/>
            <a:cs typeface="Times New Roman" pitchFamily="18" charset="0"/>
          </a:endParaRPr>
        </a:p>
      </dgm:t>
    </dgm:pt>
    <dgm:pt modelId="{80A426C0-E962-40F0-8D72-DE928B1E15D3}" type="parTrans" cxnId="{51C2DFCB-DAB4-43D5-B4BE-4168ACB967F7}">
      <dgm:prSet/>
      <dgm:spPr/>
      <dgm:t>
        <a:bodyPr/>
        <a:lstStyle/>
        <a:p>
          <a:endParaRPr lang="ru-RU"/>
        </a:p>
      </dgm:t>
    </dgm:pt>
    <dgm:pt modelId="{A8BB2A5D-910B-487B-91AF-AA17802388CF}" type="sibTrans" cxnId="{51C2DFCB-DAB4-43D5-B4BE-4168ACB967F7}">
      <dgm:prSet/>
      <dgm:spPr/>
      <dgm:t>
        <a:bodyPr/>
        <a:lstStyle/>
        <a:p>
          <a:endParaRPr lang="ru-RU"/>
        </a:p>
      </dgm:t>
    </dgm:pt>
    <dgm:pt modelId="{0A197A60-5FBF-4CA5-B899-B250634DB9CF}">
      <dgm:prSet phldrT="[Текст]" custT="1"/>
      <dgm:spPr/>
      <dgm:t>
        <a:bodyPr/>
        <a:lstStyle/>
        <a:p>
          <a:r>
            <a:rPr lang="ru-RU" sz="900" b="1" dirty="0" err="1">
              <a:latin typeface="Times New Roman" pitchFamily="18" charset="0"/>
              <a:cs typeface="Times New Roman" pitchFamily="18" charset="0"/>
            </a:rPr>
            <a:t>відрізняються</a:t>
          </a:r>
          <a:r>
            <a:rPr lang="ru-RU" sz="900" b="1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900" b="1" dirty="0" err="1">
              <a:latin typeface="Times New Roman" pitchFamily="18" charset="0"/>
              <a:cs typeface="Times New Roman" pitchFamily="18" charset="0"/>
            </a:rPr>
            <a:t>стилістим</a:t>
          </a:r>
          <a:r>
            <a:rPr lang="ru-RU" sz="900" b="1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900" b="1" dirty="0" err="1">
              <a:latin typeface="Times New Roman" pitchFamily="18" charset="0"/>
              <a:cs typeface="Times New Roman" pitchFamily="18" charset="0"/>
            </a:rPr>
            <a:t>забарвленням</a:t>
          </a:r>
          <a:endParaRPr lang="ru-RU" sz="900" b="1" dirty="0">
            <a:latin typeface="Times New Roman" pitchFamily="18" charset="0"/>
            <a:cs typeface="Times New Roman" pitchFamily="18" charset="0"/>
          </a:endParaRPr>
        </a:p>
      </dgm:t>
    </dgm:pt>
    <dgm:pt modelId="{95FF67ED-2853-4B74-8F6F-7F486F05CBD9}" type="parTrans" cxnId="{599512AF-A864-4E65-A386-6F6253C161AD}">
      <dgm:prSet/>
      <dgm:spPr/>
      <dgm:t>
        <a:bodyPr/>
        <a:lstStyle/>
        <a:p>
          <a:endParaRPr lang="ru-RU"/>
        </a:p>
      </dgm:t>
    </dgm:pt>
    <dgm:pt modelId="{F73A3FDE-E9E4-4EF3-9800-C6E847468FA7}" type="sibTrans" cxnId="{599512AF-A864-4E65-A386-6F6253C161AD}">
      <dgm:prSet/>
      <dgm:spPr/>
      <dgm:t>
        <a:bodyPr/>
        <a:lstStyle/>
        <a:p>
          <a:endParaRPr lang="ru-RU"/>
        </a:p>
      </dgm:t>
    </dgm:pt>
    <dgm:pt modelId="{A5BE9F7A-F364-4E85-82E8-8B39A5872105}">
      <dgm:prSet phldrT="[Текст]" custT="1"/>
      <dgm:spPr/>
      <dgm:t>
        <a:bodyPr/>
        <a:lstStyle/>
        <a:p>
          <a:r>
            <a:rPr lang="ru-RU" sz="1600" b="1" dirty="0" err="1">
              <a:solidFill>
                <a:srgbClr val="FF3300"/>
              </a:solidFill>
              <a:latin typeface="Times New Roman" pitchFamily="18" charset="0"/>
              <a:cs typeface="Times New Roman" pitchFamily="18" charset="0"/>
            </a:rPr>
            <a:t>тотожні</a:t>
          </a:r>
          <a:r>
            <a:rPr lang="ru-RU" sz="1600" b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rPr>
            <a:t> за </a:t>
          </a:r>
          <a:r>
            <a:rPr lang="ru-RU" sz="1600" b="1" dirty="0" err="1">
              <a:solidFill>
                <a:srgbClr val="FF3300"/>
              </a:solidFill>
              <a:latin typeface="Times New Roman" pitchFamily="18" charset="0"/>
              <a:cs typeface="Times New Roman" pitchFamily="18" charset="0"/>
            </a:rPr>
            <a:t>значенням</a:t>
          </a:r>
          <a:endParaRPr lang="ru-RU" sz="1600" b="1" dirty="0">
            <a:solidFill>
              <a:srgbClr val="FF33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BB564322-4637-4C96-B374-04102B61E0B4}" type="parTrans" cxnId="{AF14BA55-B253-48B8-8025-63F8D75568E8}">
      <dgm:prSet/>
      <dgm:spPr/>
      <dgm:t>
        <a:bodyPr/>
        <a:lstStyle/>
        <a:p>
          <a:endParaRPr lang="ru-RU"/>
        </a:p>
      </dgm:t>
    </dgm:pt>
    <dgm:pt modelId="{317515A6-C196-47FA-B701-010B439F1213}" type="sibTrans" cxnId="{AF14BA55-B253-48B8-8025-63F8D75568E8}">
      <dgm:prSet/>
      <dgm:spPr/>
      <dgm:t>
        <a:bodyPr/>
        <a:lstStyle/>
        <a:p>
          <a:endParaRPr lang="ru-RU"/>
        </a:p>
      </dgm:t>
    </dgm:pt>
    <dgm:pt modelId="{89FF55A1-7C02-4CBC-B3D4-5D42AEEEE50B}">
      <dgm:prSet custT="1"/>
      <dgm:spPr/>
      <dgm:t>
        <a:bodyPr/>
        <a:lstStyle/>
        <a:p>
          <a:r>
            <a:rPr lang="ru-RU" sz="900" b="1" dirty="0" err="1">
              <a:latin typeface="Times New Roman" pitchFamily="18" charset="0"/>
              <a:cs typeface="Times New Roman" pitchFamily="18" charset="0"/>
            </a:rPr>
            <a:t>відрізняються</a:t>
          </a:r>
          <a:r>
            <a:rPr lang="ru-RU" sz="900" b="1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900" b="1" dirty="0" err="1">
              <a:latin typeface="Times New Roman" pitchFamily="18" charset="0"/>
              <a:cs typeface="Times New Roman" pitchFamily="18" charset="0"/>
            </a:rPr>
            <a:t>можливістю</a:t>
          </a:r>
          <a:r>
            <a:rPr lang="ru-RU" sz="900" b="1" dirty="0">
              <a:latin typeface="Times New Roman" pitchFamily="18" charset="0"/>
              <a:cs typeface="Times New Roman" pitchFamily="18" charset="0"/>
            </a:rPr>
            <a:t>  </a:t>
          </a:r>
          <a:r>
            <a:rPr lang="ru-RU" sz="900" b="1" dirty="0" err="1">
              <a:latin typeface="Times New Roman" pitchFamily="18" charset="0"/>
              <a:cs typeface="Times New Roman" pitchFamily="18" charset="0"/>
            </a:rPr>
            <a:t>поєднуватися</a:t>
          </a:r>
          <a:r>
            <a:rPr lang="ru-RU" sz="900" b="1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900" b="1" dirty="0" err="1">
              <a:latin typeface="Times New Roman" pitchFamily="18" charset="0"/>
              <a:cs typeface="Times New Roman" pitchFamily="18" charset="0"/>
            </a:rPr>
            <a:t>з</a:t>
          </a:r>
          <a:r>
            <a:rPr lang="ru-RU" sz="900" b="1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900" b="1" dirty="0" err="1">
              <a:latin typeface="Times New Roman" pitchFamily="18" charset="0"/>
              <a:cs typeface="Times New Roman" pitchFamily="18" charset="0"/>
            </a:rPr>
            <a:t>іншими</a:t>
          </a:r>
          <a:r>
            <a:rPr lang="ru-RU" sz="900" b="1" dirty="0">
              <a:latin typeface="Times New Roman" pitchFamily="18" charset="0"/>
              <a:cs typeface="Times New Roman" pitchFamily="18" charset="0"/>
            </a:rPr>
            <a:t> словами</a:t>
          </a:r>
        </a:p>
      </dgm:t>
    </dgm:pt>
    <dgm:pt modelId="{4F43504C-CC04-4854-986C-7A59F71688C2}" type="parTrans" cxnId="{C935F565-2379-45DF-9A38-646E08B567B0}">
      <dgm:prSet/>
      <dgm:spPr/>
      <dgm:t>
        <a:bodyPr/>
        <a:lstStyle/>
        <a:p>
          <a:endParaRPr lang="ru-RU"/>
        </a:p>
      </dgm:t>
    </dgm:pt>
    <dgm:pt modelId="{B1552290-0E5C-44FE-9A1E-E2D273F53681}" type="sibTrans" cxnId="{C935F565-2379-45DF-9A38-646E08B567B0}">
      <dgm:prSet/>
      <dgm:spPr/>
      <dgm:t>
        <a:bodyPr/>
        <a:lstStyle/>
        <a:p>
          <a:endParaRPr lang="ru-RU"/>
        </a:p>
      </dgm:t>
    </dgm:pt>
    <dgm:pt modelId="{36634CAB-047D-413D-8B9C-515EE264BA68}" type="pres">
      <dgm:prSet presAssocID="{03400C6A-2911-4929-9F39-02D860EF86DD}" presName="hierChild1" presStyleCnt="0">
        <dgm:presLayoutVars>
          <dgm:chPref val="1"/>
          <dgm:dir val="rev"/>
          <dgm:animOne val="branch"/>
          <dgm:animLvl val="lvl"/>
          <dgm:resizeHandles/>
        </dgm:presLayoutVars>
      </dgm:prSet>
      <dgm:spPr/>
    </dgm:pt>
    <dgm:pt modelId="{9B16C5A7-74FA-4C0A-A04E-C4050B3CF3AA}" type="pres">
      <dgm:prSet presAssocID="{E50AA530-4E91-4D63-9EAA-0877DAF5F2FE}" presName="hierRoot1" presStyleCnt="0"/>
      <dgm:spPr/>
    </dgm:pt>
    <dgm:pt modelId="{EF6FADB6-489E-44AE-A680-6F3CA6CAC0C6}" type="pres">
      <dgm:prSet presAssocID="{E50AA530-4E91-4D63-9EAA-0877DAF5F2FE}" presName="composite" presStyleCnt="0"/>
      <dgm:spPr/>
    </dgm:pt>
    <dgm:pt modelId="{48C5D183-FCDA-4FF7-B085-A1D14AE5FB3C}" type="pres">
      <dgm:prSet presAssocID="{E50AA530-4E91-4D63-9EAA-0877DAF5F2FE}" presName="background" presStyleLbl="node0" presStyleIdx="0" presStyleCnt="1"/>
      <dgm:spPr/>
    </dgm:pt>
    <dgm:pt modelId="{BC02E0AD-DCD2-4068-87CF-23206089AAF8}" type="pres">
      <dgm:prSet presAssocID="{E50AA530-4E91-4D63-9EAA-0877DAF5F2FE}" presName="text" presStyleLbl="fgAcc0" presStyleIdx="0" presStyleCnt="1" custScaleX="302541" custScaleY="296668">
        <dgm:presLayoutVars>
          <dgm:chPref val="3"/>
        </dgm:presLayoutVars>
      </dgm:prSet>
      <dgm:spPr/>
    </dgm:pt>
    <dgm:pt modelId="{84B5D119-4054-4D71-B082-21B5C433D3D5}" type="pres">
      <dgm:prSet presAssocID="{E50AA530-4E91-4D63-9EAA-0877DAF5F2FE}" presName="hierChild2" presStyleCnt="0"/>
      <dgm:spPr/>
    </dgm:pt>
    <dgm:pt modelId="{8CBEC56E-E5A8-48CA-B7DC-68F153E68E7E}" type="pres">
      <dgm:prSet presAssocID="{224F4A7C-44C2-47F1-A90B-A87906287B89}" presName="Name10" presStyleLbl="parChTrans1D2" presStyleIdx="0" presStyleCnt="2"/>
      <dgm:spPr/>
    </dgm:pt>
    <dgm:pt modelId="{1FFFBAE5-1AD8-47F8-9A87-10B0F603C150}" type="pres">
      <dgm:prSet presAssocID="{9675EB1E-17E6-44FA-9874-C69A663FC456}" presName="hierRoot2" presStyleCnt="0"/>
      <dgm:spPr/>
    </dgm:pt>
    <dgm:pt modelId="{CD821384-8814-42DD-876D-217EB826C008}" type="pres">
      <dgm:prSet presAssocID="{9675EB1E-17E6-44FA-9874-C69A663FC456}" presName="composite2" presStyleCnt="0"/>
      <dgm:spPr/>
    </dgm:pt>
    <dgm:pt modelId="{66976648-C114-4E78-875A-551063E4F06D}" type="pres">
      <dgm:prSet presAssocID="{9675EB1E-17E6-44FA-9874-C69A663FC456}" presName="background2" presStyleLbl="node2" presStyleIdx="0" presStyleCnt="2"/>
      <dgm:spPr/>
    </dgm:pt>
    <dgm:pt modelId="{02665D18-3F27-4B68-9155-A59AC1E8FC87}" type="pres">
      <dgm:prSet presAssocID="{9675EB1E-17E6-44FA-9874-C69A663FC456}" presName="text2" presStyleLbl="fgAcc2" presStyleIdx="0" presStyleCnt="2" custScaleX="290543" custScaleY="199829" custLinFactNeighborX="26914" custLinFactNeighborY="-5666">
        <dgm:presLayoutVars>
          <dgm:chPref val="3"/>
        </dgm:presLayoutVars>
      </dgm:prSet>
      <dgm:spPr/>
    </dgm:pt>
    <dgm:pt modelId="{C234D7AA-2D97-4E62-B2F8-89D409094221}" type="pres">
      <dgm:prSet presAssocID="{9675EB1E-17E6-44FA-9874-C69A663FC456}" presName="hierChild3" presStyleCnt="0"/>
      <dgm:spPr/>
    </dgm:pt>
    <dgm:pt modelId="{9B52BA26-8791-4D83-B15C-FEB77B9B58A8}" type="pres">
      <dgm:prSet presAssocID="{80A426C0-E962-40F0-8D72-DE928B1E15D3}" presName="Name17" presStyleLbl="parChTrans1D3" presStyleIdx="0" presStyleCnt="3"/>
      <dgm:spPr/>
    </dgm:pt>
    <dgm:pt modelId="{C005531A-D3B8-4142-82BC-4D5FEF58C9D4}" type="pres">
      <dgm:prSet presAssocID="{BC68C38F-5636-47B4-B5FB-BA09BDBD0CB0}" presName="hierRoot3" presStyleCnt="0"/>
      <dgm:spPr/>
    </dgm:pt>
    <dgm:pt modelId="{4948B05F-F649-4A8A-81CC-13A867B404A7}" type="pres">
      <dgm:prSet presAssocID="{BC68C38F-5636-47B4-B5FB-BA09BDBD0CB0}" presName="composite3" presStyleCnt="0"/>
      <dgm:spPr/>
    </dgm:pt>
    <dgm:pt modelId="{9230367A-319F-44BC-A68C-0FA634A309C4}" type="pres">
      <dgm:prSet presAssocID="{BC68C38F-5636-47B4-B5FB-BA09BDBD0CB0}" presName="background3" presStyleLbl="node3" presStyleIdx="0" presStyleCnt="3"/>
      <dgm:spPr/>
    </dgm:pt>
    <dgm:pt modelId="{BFE6862C-CC3E-4119-9B5A-32CF5D76327C}" type="pres">
      <dgm:prSet presAssocID="{BC68C38F-5636-47B4-B5FB-BA09BDBD0CB0}" presName="text3" presStyleLbl="fgAcc3" presStyleIdx="0" presStyleCnt="3" custScaleX="144175" custScaleY="322868" custLinFactY="8162" custLinFactNeighborX="-10796" custLinFactNeighborY="100000">
        <dgm:presLayoutVars>
          <dgm:chPref val="3"/>
        </dgm:presLayoutVars>
      </dgm:prSet>
      <dgm:spPr/>
    </dgm:pt>
    <dgm:pt modelId="{7C4D8B41-D1A1-4AAE-8887-19CCD6DB87B5}" type="pres">
      <dgm:prSet presAssocID="{BC68C38F-5636-47B4-B5FB-BA09BDBD0CB0}" presName="hierChild4" presStyleCnt="0"/>
      <dgm:spPr/>
    </dgm:pt>
    <dgm:pt modelId="{14F8FBB5-BC38-422F-9328-B81104CCEEF3}" type="pres">
      <dgm:prSet presAssocID="{4F43504C-CC04-4854-986C-7A59F71688C2}" presName="Name17" presStyleLbl="parChTrans1D3" presStyleIdx="1" presStyleCnt="3"/>
      <dgm:spPr/>
    </dgm:pt>
    <dgm:pt modelId="{6CCFE09A-1455-4EEA-BBC3-10C2111CA803}" type="pres">
      <dgm:prSet presAssocID="{89FF55A1-7C02-4CBC-B3D4-5D42AEEEE50B}" presName="hierRoot3" presStyleCnt="0"/>
      <dgm:spPr/>
    </dgm:pt>
    <dgm:pt modelId="{0B89DE8B-5800-4448-98D3-A1198F68DE5A}" type="pres">
      <dgm:prSet presAssocID="{89FF55A1-7C02-4CBC-B3D4-5D42AEEEE50B}" presName="composite3" presStyleCnt="0"/>
      <dgm:spPr/>
    </dgm:pt>
    <dgm:pt modelId="{5000660E-F44C-43DE-92D2-6AC1DC5B6BBA}" type="pres">
      <dgm:prSet presAssocID="{89FF55A1-7C02-4CBC-B3D4-5D42AEEEE50B}" presName="background3" presStyleLbl="node3" presStyleIdx="1" presStyleCnt="3"/>
      <dgm:spPr/>
    </dgm:pt>
    <dgm:pt modelId="{F7E7A302-7EB8-44E5-B538-4336AA4B63D3}" type="pres">
      <dgm:prSet presAssocID="{89FF55A1-7C02-4CBC-B3D4-5D42AEEEE50B}" presName="text3" presStyleLbl="fgAcc3" presStyleIdx="1" presStyleCnt="3" custScaleX="157122" custScaleY="256712" custLinFactY="6026" custLinFactNeighborX="-18161" custLinFactNeighborY="100000">
        <dgm:presLayoutVars>
          <dgm:chPref val="3"/>
        </dgm:presLayoutVars>
      </dgm:prSet>
      <dgm:spPr/>
    </dgm:pt>
    <dgm:pt modelId="{9B9F533B-DF87-4F4C-B12C-B7A829FDC67A}" type="pres">
      <dgm:prSet presAssocID="{89FF55A1-7C02-4CBC-B3D4-5D42AEEEE50B}" presName="hierChild4" presStyleCnt="0"/>
      <dgm:spPr/>
    </dgm:pt>
    <dgm:pt modelId="{C7EF0858-3B49-407C-B008-CFA4E56638DB}" type="pres">
      <dgm:prSet presAssocID="{95FF67ED-2853-4B74-8F6F-7F486F05CBD9}" presName="Name17" presStyleLbl="parChTrans1D3" presStyleIdx="2" presStyleCnt="3"/>
      <dgm:spPr/>
    </dgm:pt>
    <dgm:pt modelId="{BC7E6D64-A731-431B-BBB8-DA1021D78F78}" type="pres">
      <dgm:prSet presAssocID="{0A197A60-5FBF-4CA5-B899-B250634DB9CF}" presName="hierRoot3" presStyleCnt="0"/>
      <dgm:spPr/>
    </dgm:pt>
    <dgm:pt modelId="{AE4F3D62-5F79-4226-A8B0-1E4318B2F446}" type="pres">
      <dgm:prSet presAssocID="{0A197A60-5FBF-4CA5-B899-B250634DB9CF}" presName="composite3" presStyleCnt="0"/>
      <dgm:spPr/>
    </dgm:pt>
    <dgm:pt modelId="{C36C135F-A0FA-48F8-BDFC-E6015E0C3237}" type="pres">
      <dgm:prSet presAssocID="{0A197A60-5FBF-4CA5-B899-B250634DB9CF}" presName="background3" presStyleLbl="node3" presStyleIdx="2" presStyleCnt="3"/>
      <dgm:spPr/>
    </dgm:pt>
    <dgm:pt modelId="{840C097B-7494-4B9F-BDDB-B92656FD39AA}" type="pres">
      <dgm:prSet presAssocID="{0A197A60-5FBF-4CA5-B899-B250634DB9CF}" presName="text3" presStyleLbl="fgAcc3" presStyleIdx="2" presStyleCnt="3" custScaleX="159629" custScaleY="240630" custLinFactNeighborX="-25186" custLinFactNeighborY="45440">
        <dgm:presLayoutVars>
          <dgm:chPref val="3"/>
        </dgm:presLayoutVars>
      </dgm:prSet>
      <dgm:spPr/>
    </dgm:pt>
    <dgm:pt modelId="{BBB01B10-7880-4DDA-9288-32419081DA8D}" type="pres">
      <dgm:prSet presAssocID="{0A197A60-5FBF-4CA5-B899-B250634DB9CF}" presName="hierChild4" presStyleCnt="0"/>
      <dgm:spPr/>
    </dgm:pt>
    <dgm:pt modelId="{FBB13294-7970-46DD-9D4E-0FD455639DE1}" type="pres">
      <dgm:prSet presAssocID="{BB564322-4637-4C96-B374-04102B61E0B4}" presName="Name10" presStyleLbl="parChTrans1D2" presStyleIdx="1" presStyleCnt="2"/>
      <dgm:spPr/>
    </dgm:pt>
    <dgm:pt modelId="{33361B9E-8B16-4115-BF00-F0AEDE70A7AC}" type="pres">
      <dgm:prSet presAssocID="{A5BE9F7A-F364-4E85-82E8-8B39A5872105}" presName="hierRoot2" presStyleCnt="0"/>
      <dgm:spPr/>
    </dgm:pt>
    <dgm:pt modelId="{E5A293FF-8C08-46A4-BB7D-6237107EC3C6}" type="pres">
      <dgm:prSet presAssocID="{A5BE9F7A-F364-4E85-82E8-8B39A5872105}" presName="composite2" presStyleCnt="0"/>
      <dgm:spPr/>
    </dgm:pt>
    <dgm:pt modelId="{17EF3007-9199-47F1-8410-95AAB679CBDF}" type="pres">
      <dgm:prSet presAssocID="{A5BE9F7A-F364-4E85-82E8-8B39A5872105}" presName="background2" presStyleLbl="node2" presStyleIdx="1" presStyleCnt="2"/>
      <dgm:spPr/>
    </dgm:pt>
    <dgm:pt modelId="{B912C4BC-B771-48BF-B447-58FDDDCBA8A7}" type="pres">
      <dgm:prSet presAssocID="{A5BE9F7A-F364-4E85-82E8-8B39A5872105}" presName="text2" presStyleLbl="fgAcc2" presStyleIdx="1" presStyleCnt="2" custScaleX="245528" custScaleY="164937" custLinFactNeighborX="-1622" custLinFactNeighborY="-5110">
        <dgm:presLayoutVars>
          <dgm:chPref val="3"/>
        </dgm:presLayoutVars>
      </dgm:prSet>
      <dgm:spPr/>
    </dgm:pt>
    <dgm:pt modelId="{95DC1031-B4BA-4041-94BC-B0D7700087A7}" type="pres">
      <dgm:prSet presAssocID="{A5BE9F7A-F364-4E85-82E8-8B39A5872105}" presName="hierChild3" presStyleCnt="0"/>
      <dgm:spPr/>
    </dgm:pt>
  </dgm:ptLst>
  <dgm:cxnLst>
    <dgm:cxn modelId="{ABC5ED06-E149-4093-9940-846A51FED1CF}" srcId="{E50AA530-4E91-4D63-9EAA-0877DAF5F2FE}" destId="{9675EB1E-17E6-44FA-9874-C69A663FC456}" srcOrd="0" destOrd="0" parTransId="{224F4A7C-44C2-47F1-A90B-A87906287B89}" sibTransId="{EA4A9374-C286-4348-B2C7-DE142CF0F59B}"/>
    <dgm:cxn modelId="{C3F9830F-F544-48ED-AACC-D19F819C2CA8}" type="presOf" srcId="{E50AA530-4E91-4D63-9EAA-0877DAF5F2FE}" destId="{BC02E0AD-DCD2-4068-87CF-23206089AAF8}" srcOrd="0" destOrd="0" presId="urn:microsoft.com/office/officeart/2005/8/layout/hierarchy1"/>
    <dgm:cxn modelId="{B3A0B821-D571-4793-BD03-89E00ED98B5B}" type="presOf" srcId="{95FF67ED-2853-4B74-8F6F-7F486F05CBD9}" destId="{C7EF0858-3B49-407C-B008-CFA4E56638DB}" srcOrd="0" destOrd="0" presId="urn:microsoft.com/office/officeart/2005/8/layout/hierarchy1"/>
    <dgm:cxn modelId="{21602124-DFF7-4397-8830-D8549176D671}" type="presOf" srcId="{A5BE9F7A-F364-4E85-82E8-8B39A5872105}" destId="{B912C4BC-B771-48BF-B447-58FDDDCBA8A7}" srcOrd="0" destOrd="0" presId="urn:microsoft.com/office/officeart/2005/8/layout/hierarchy1"/>
    <dgm:cxn modelId="{E2EA2028-8B03-48DC-ABBC-424F5FB6AE91}" type="presOf" srcId="{89FF55A1-7C02-4CBC-B3D4-5D42AEEEE50B}" destId="{F7E7A302-7EB8-44E5-B538-4336AA4B63D3}" srcOrd="0" destOrd="0" presId="urn:microsoft.com/office/officeart/2005/8/layout/hierarchy1"/>
    <dgm:cxn modelId="{F460952D-8586-46E4-A020-5FB5E7C7646E}" type="presOf" srcId="{BC68C38F-5636-47B4-B5FB-BA09BDBD0CB0}" destId="{BFE6862C-CC3E-4119-9B5A-32CF5D76327C}" srcOrd="0" destOrd="0" presId="urn:microsoft.com/office/officeart/2005/8/layout/hierarchy1"/>
    <dgm:cxn modelId="{C935F565-2379-45DF-9A38-646E08B567B0}" srcId="{9675EB1E-17E6-44FA-9874-C69A663FC456}" destId="{89FF55A1-7C02-4CBC-B3D4-5D42AEEEE50B}" srcOrd="1" destOrd="0" parTransId="{4F43504C-CC04-4854-986C-7A59F71688C2}" sibTransId="{B1552290-0E5C-44FE-9A1E-E2D273F53681}"/>
    <dgm:cxn modelId="{2E402467-79E4-4767-B8D8-7EAB7BB3B1DF}" type="presOf" srcId="{224F4A7C-44C2-47F1-A90B-A87906287B89}" destId="{8CBEC56E-E5A8-48CA-B7DC-68F153E68E7E}" srcOrd="0" destOrd="0" presId="urn:microsoft.com/office/officeart/2005/8/layout/hierarchy1"/>
    <dgm:cxn modelId="{AF14BA55-B253-48B8-8025-63F8D75568E8}" srcId="{E50AA530-4E91-4D63-9EAA-0877DAF5F2FE}" destId="{A5BE9F7A-F364-4E85-82E8-8B39A5872105}" srcOrd="1" destOrd="0" parTransId="{BB564322-4637-4C96-B374-04102B61E0B4}" sibTransId="{317515A6-C196-47FA-B701-010B439F1213}"/>
    <dgm:cxn modelId="{F3919385-AF08-46BC-8BA1-BD8021970E1B}" type="presOf" srcId="{0A197A60-5FBF-4CA5-B899-B250634DB9CF}" destId="{840C097B-7494-4B9F-BDDB-B92656FD39AA}" srcOrd="0" destOrd="0" presId="urn:microsoft.com/office/officeart/2005/8/layout/hierarchy1"/>
    <dgm:cxn modelId="{2482C69A-87FC-40EB-AA0C-280C8042CE9D}" type="presOf" srcId="{80A426C0-E962-40F0-8D72-DE928B1E15D3}" destId="{9B52BA26-8791-4D83-B15C-FEB77B9B58A8}" srcOrd="0" destOrd="0" presId="urn:microsoft.com/office/officeart/2005/8/layout/hierarchy1"/>
    <dgm:cxn modelId="{599512AF-A864-4E65-A386-6F6253C161AD}" srcId="{9675EB1E-17E6-44FA-9874-C69A663FC456}" destId="{0A197A60-5FBF-4CA5-B899-B250634DB9CF}" srcOrd="2" destOrd="0" parTransId="{95FF67ED-2853-4B74-8F6F-7F486F05CBD9}" sibTransId="{F73A3FDE-E9E4-4EF3-9800-C6E847468FA7}"/>
    <dgm:cxn modelId="{363108B7-DC80-4E48-856C-C5D3B52E32DC}" type="presOf" srcId="{9675EB1E-17E6-44FA-9874-C69A663FC456}" destId="{02665D18-3F27-4B68-9155-A59AC1E8FC87}" srcOrd="0" destOrd="0" presId="urn:microsoft.com/office/officeart/2005/8/layout/hierarchy1"/>
    <dgm:cxn modelId="{51C2DFCB-DAB4-43D5-B4BE-4168ACB967F7}" srcId="{9675EB1E-17E6-44FA-9874-C69A663FC456}" destId="{BC68C38F-5636-47B4-B5FB-BA09BDBD0CB0}" srcOrd="0" destOrd="0" parTransId="{80A426C0-E962-40F0-8D72-DE928B1E15D3}" sibTransId="{A8BB2A5D-910B-487B-91AF-AA17802388CF}"/>
    <dgm:cxn modelId="{929E23CD-916A-4E68-87D1-0EC9F220EB2F}" type="presOf" srcId="{03400C6A-2911-4929-9F39-02D860EF86DD}" destId="{36634CAB-047D-413D-8B9C-515EE264BA68}" srcOrd="0" destOrd="0" presId="urn:microsoft.com/office/officeart/2005/8/layout/hierarchy1"/>
    <dgm:cxn modelId="{1F2786DC-5F3C-459B-92AF-B4B4A0FCD895}" type="presOf" srcId="{4F43504C-CC04-4854-986C-7A59F71688C2}" destId="{14F8FBB5-BC38-422F-9328-B81104CCEEF3}" srcOrd="0" destOrd="0" presId="urn:microsoft.com/office/officeart/2005/8/layout/hierarchy1"/>
    <dgm:cxn modelId="{64A174F8-A360-4024-A3F9-B32850A8FFBA}" type="presOf" srcId="{BB564322-4637-4C96-B374-04102B61E0B4}" destId="{FBB13294-7970-46DD-9D4E-0FD455639DE1}" srcOrd="0" destOrd="0" presId="urn:microsoft.com/office/officeart/2005/8/layout/hierarchy1"/>
    <dgm:cxn modelId="{31F124FF-A1E4-4EA0-A3E4-82F78D9EBD11}" srcId="{03400C6A-2911-4929-9F39-02D860EF86DD}" destId="{E50AA530-4E91-4D63-9EAA-0877DAF5F2FE}" srcOrd="0" destOrd="0" parTransId="{B2CAA1B3-0C28-40D1-9D3B-C71732583BFD}" sibTransId="{2E72E72A-1420-476D-B7BA-AA258C475CEA}"/>
    <dgm:cxn modelId="{B0224DC7-B64A-44CB-B1D0-67EE940FB09B}" type="presParOf" srcId="{36634CAB-047D-413D-8B9C-515EE264BA68}" destId="{9B16C5A7-74FA-4C0A-A04E-C4050B3CF3AA}" srcOrd="0" destOrd="0" presId="urn:microsoft.com/office/officeart/2005/8/layout/hierarchy1"/>
    <dgm:cxn modelId="{E03B8CE0-1E2F-425C-87FA-0620029B4292}" type="presParOf" srcId="{9B16C5A7-74FA-4C0A-A04E-C4050B3CF3AA}" destId="{EF6FADB6-489E-44AE-A680-6F3CA6CAC0C6}" srcOrd="0" destOrd="0" presId="urn:microsoft.com/office/officeart/2005/8/layout/hierarchy1"/>
    <dgm:cxn modelId="{1DBB2B11-7015-4D2E-95FD-29255BC42BE9}" type="presParOf" srcId="{EF6FADB6-489E-44AE-A680-6F3CA6CAC0C6}" destId="{48C5D183-FCDA-4FF7-B085-A1D14AE5FB3C}" srcOrd="0" destOrd="0" presId="urn:microsoft.com/office/officeart/2005/8/layout/hierarchy1"/>
    <dgm:cxn modelId="{D40806E1-AEB6-4198-9088-A0813984C30D}" type="presParOf" srcId="{EF6FADB6-489E-44AE-A680-6F3CA6CAC0C6}" destId="{BC02E0AD-DCD2-4068-87CF-23206089AAF8}" srcOrd="1" destOrd="0" presId="urn:microsoft.com/office/officeart/2005/8/layout/hierarchy1"/>
    <dgm:cxn modelId="{3280C5C4-970C-4C39-9948-13383DDAFE7E}" type="presParOf" srcId="{9B16C5A7-74FA-4C0A-A04E-C4050B3CF3AA}" destId="{84B5D119-4054-4D71-B082-21B5C433D3D5}" srcOrd="1" destOrd="0" presId="urn:microsoft.com/office/officeart/2005/8/layout/hierarchy1"/>
    <dgm:cxn modelId="{4765CF51-0176-46FE-89EB-569259D4A759}" type="presParOf" srcId="{84B5D119-4054-4D71-B082-21B5C433D3D5}" destId="{8CBEC56E-E5A8-48CA-B7DC-68F153E68E7E}" srcOrd="0" destOrd="0" presId="urn:microsoft.com/office/officeart/2005/8/layout/hierarchy1"/>
    <dgm:cxn modelId="{267F6BE1-B81A-4D02-A60C-71F3695D9AFF}" type="presParOf" srcId="{84B5D119-4054-4D71-B082-21B5C433D3D5}" destId="{1FFFBAE5-1AD8-47F8-9A87-10B0F603C150}" srcOrd="1" destOrd="0" presId="urn:microsoft.com/office/officeart/2005/8/layout/hierarchy1"/>
    <dgm:cxn modelId="{60B69862-78C1-4D6F-A30B-220C4C56BE08}" type="presParOf" srcId="{1FFFBAE5-1AD8-47F8-9A87-10B0F603C150}" destId="{CD821384-8814-42DD-876D-217EB826C008}" srcOrd="0" destOrd="0" presId="urn:microsoft.com/office/officeart/2005/8/layout/hierarchy1"/>
    <dgm:cxn modelId="{F17006F3-7AC6-44BE-8868-F5F5386C7953}" type="presParOf" srcId="{CD821384-8814-42DD-876D-217EB826C008}" destId="{66976648-C114-4E78-875A-551063E4F06D}" srcOrd="0" destOrd="0" presId="urn:microsoft.com/office/officeart/2005/8/layout/hierarchy1"/>
    <dgm:cxn modelId="{EFBEE255-08AE-415B-B61F-8E274EBC5BBD}" type="presParOf" srcId="{CD821384-8814-42DD-876D-217EB826C008}" destId="{02665D18-3F27-4B68-9155-A59AC1E8FC87}" srcOrd="1" destOrd="0" presId="urn:microsoft.com/office/officeart/2005/8/layout/hierarchy1"/>
    <dgm:cxn modelId="{6A4CDB58-01AB-4220-841F-3763ECB29020}" type="presParOf" srcId="{1FFFBAE5-1AD8-47F8-9A87-10B0F603C150}" destId="{C234D7AA-2D97-4E62-B2F8-89D409094221}" srcOrd="1" destOrd="0" presId="urn:microsoft.com/office/officeart/2005/8/layout/hierarchy1"/>
    <dgm:cxn modelId="{066AC1CB-541D-4276-9C28-0C333CF15966}" type="presParOf" srcId="{C234D7AA-2D97-4E62-B2F8-89D409094221}" destId="{9B52BA26-8791-4D83-B15C-FEB77B9B58A8}" srcOrd="0" destOrd="0" presId="urn:microsoft.com/office/officeart/2005/8/layout/hierarchy1"/>
    <dgm:cxn modelId="{A01F9636-E928-472A-A17E-054A2A34A8AF}" type="presParOf" srcId="{C234D7AA-2D97-4E62-B2F8-89D409094221}" destId="{C005531A-D3B8-4142-82BC-4D5FEF58C9D4}" srcOrd="1" destOrd="0" presId="urn:microsoft.com/office/officeart/2005/8/layout/hierarchy1"/>
    <dgm:cxn modelId="{EE355140-6459-49B4-BFDB-35A0FAB1D05A}" type="presParOf" srcId="{C005531A-D3B8-4142-82BC-4D5FEF58C9D4}" destId="{4948B05F-F649-4A8A-81CC-13A867B404A7}" srcOrd="0" destOrd="0" presId="urn:microsoft.com/office/officeart/2005/8/layout/hierarchy1"/>
    <dgm:cxn modelId="{EE782B77-F492-46A0-80EC-F0844BE23CAA}" type="presParOf" srcId="{4948B05F-F649-4A8A-81CC-13A867B404A7}" destId="{9230367A-319F-44BC-A68C-0FA634A309C4}" srcOrd="0" destOrd="0" presId="urn:microsoft.com/office/officeart/2005/8/layout/hierarchy1"/>
    <dgm:cxn modelId="{3D9386C4-D550-4323-B020-92AC64CB4896}" type="presParOf" srcId="{4948B05F-F649-4A8A-81CC-13A867B404A7}" destId="{BFE6862C-CC3E-4119-9B5A-32CF5D76327C}" srcOrd="1" destOrd="0" presId="urn:microsoft.com/office/officeart/2005/8/layout/hierarchy1"/>
    <dgm:cxn modelId="{004F7429-A754-469D-A545-6518369D63BF}" type="presParOf" srcId="{C005531A-D3B8-4142-82BC-4D5FEF58C9D4}" destId="{7C4D8B41-D1A1-4AAE-8887-19CCD6DB87B5}" srcOrd="1" destOrd="0" presId="urn:microsoft.com/office/officeart/2005/8/layout/hierarchy1"/>
    <dgm:cxn modelId="{F678D1AC-23BD-457F-8D6F-FA5144F7D5BA}" type="presParOf" srcId="{C234D7AA-2D97-4E62-B2F8-89D409094221}" destId="{14F8FBB5-BC38-422F-9328-B81104CCEEF3}" srcOrd="2" destOrd="0" presId="urn:microsoft.com/office/officeart/2005/8/layout/hierarchy1"/>
    <dgm:cxn modelId="{9FE429D8-2D59-4CCA-87A8-6F93F43A602C}" type="presParOf" srcId="{C234D7AA-2D97-4E62-B2F8-89D409094221}" destId="{6CCFE09A-1455-4EEA-BBC3-10C2111CA803}" srcOrd="3" destOrd="0" presId="urn:microsoft.com/office/officeart/2005/8/layout/hierarchy1"/>
    <dgm:cxn modelId="{61AE6F11-7543-4EB6-B5C6-F3D39F51B9CD}" type="presParOf" srcId="{6CCFE09A-1455-4EEA-BBC3-10C2111CA803}" destId="{0B89DE8B-5800-4448-98D3-A1198F68DE5A}" srcOrd="0" destOrd="0" presId="urn:microsoft.com/office/officeart/2005/8/layout/hierarchy1"/>
    <dgm:cxn modelId="{D059FAFB-DE02-4C23-9958-8435890DEB28}" type="presParOf" srcId="{0B89DE8B-5800-4448-98D3-A1198F68DE5A}" destId="{5000660E-F44C-43DE-92D2-6AC1DC5B6BBA}" srcOrd="0" destOrd="0" presId="urn:microsoft.com/office/officeart/2005/8/layout/hierarchy1"/>
    <dgm:cxn modelId="{21B2C6E0-D283-4FF8-91B8-41C8F4E61F2B}" type="presParOf" srcId="{0B89DE8B-5800-4448-98D3-A1198F68DE5A}" destId="{F7E7A302-7EB8-44E5-B538-4336AA4B63D3}" srcOrd="1" destOrd="0" presId="urn:microsoft.com/office/officeart/2005/8/layout/hierarchy1"/>
    <dgm:cxn modelId="{5010F5D2-2EDB-4C46-996B-84C5BEE44235}" type="presParOf" srcId="{6CCFE09A-1455-4EEA-BBC3-10C2111CA803}" destId="{9B9F533B-DF87-4F4C-B12C-B7A829FDC67A}" srcOrd="1" destOrd="0" presId="urn:microsoft.com/office/officeart/2005/8/layout/hierarchy1"/>
    <dgm:cxn modelId="{5AC5919A-FC82-4829-992E-463279AC725C}" type="presParOf" srcId="{C234D7AA-2D97-4E62-B2F8-89D409094221}" destId="{C7EF0858-3B49-407C-B008-CFA4E56638DB}" srcOrd="4" destOrd="0" presId="urn:microsoft.com/office/officeart/2005/8/layout/hierarchy1"/>
    <dgm:cxn modelId="{26F719AB-86DE-48BA-823F-47CAD68C4A3D}" type="presParOf" srcId="{C234D7AA-2D97-4E62-B2F8-89D409094221}" destId="{BC7E6D64-A731-431B-BBB8-DA1021D78F78}" srcOrd="5" destOrd="0" presId="urn:microsoft.com/office/officeart/2005/8/layout/hierarchy1"/>
    <dgm:cxn modelId="{9509A088-42F8-40C3-87E1-69232DEA0B03}" type="presParOf" srcId="{BC7E6D64-A731-431B-BBB8-DA1021D78F78}" destId="{AE4F3D62-5F79-4226-A8B0-1E4318B2F446}" srcOrd="0" destOrd="0" presId="urn:microsoft.com/office/officeart/2005/8/layout/hierarchy1"/>
    <dgm:cxn modelId="{3B66232D-9747-4699-9CF8-DAFB26A5CE57}" type="presParOf" srcId="{AE4F3D62-5F79-4226-A8B0-1E4318B2F446}" destId="{C36C135F-A0FA-48F8-BDFC-E6015E0C3237}" srcOrd="0" destOrd="0" presId="urn:microsoft.com/office/officeart/2005/8/layout/hierarchy1"/>
    <dgm:cxn modelId="{B0AAF000-CC6C-44D9-A875-B76B4D131B74}" type="presParOf" srcId="{AE4F3D62-5F79-4226-A8B0-1E4318B2F446}" destId="{840C097B-7494-4B9F-BDDB-B92656FD39AA}" srcOrd="1" destOrd="0" presId="urn:microsoft.com/office/officeart/2005/8/layout/hierarchy1"/>
    <dgm:cxn modelId="{CF838B4D-3672-4C45-8275-45DCC5C683A0}" type="presParOf" srcId="{BC7E6D64-A731-431B-BBB8-DA1021D78F78}" destId="{BBB01B10-7880-4DDA-9288-32419081DA8D}" srcOrd="1" destOrd="0" presId="urn:microsoft.com/office/officeart/2005/8/layout/hierarchy1"/>
    <dgm:cxn modelId="{B3FE9247-6E0C-4E02-95BE-1248CBF8FC90}" type="presParOf" srcId="{84B5D119-4054-4D71-B082-21B5C433D3D5}" destId="{FBB13294-7970-46DD-9D4E-0FD455639DE1}" srcOrd="2" destOrd="0" presId="urn:microsoft.com/office/officeart/2005/8/layout/hierarchy1"/>
    <dgm:cxn modelId="{5D3C6C0A-30C4-4353-883F-66BA7A37621C}" type="presParOf" srcId="{84B5D119-4054-4D71-B082-21B5C433D3D5}" destId="{33361B9E-8B16-4115-BF00-F0AEDE70A7AC}" srcOrd="3" destOrd="0" presId="urn:microsoft.com/office/officeart/2005/8/layout/hierarchy1"/>
    <dgm:cxn modelId="{C2C05E1A-DA0A-42C1-96C3-31722F65D525}" type="presParOf" srcId="{33361B9E-8B16-4115-BF00-F0AEDE70A7AC}" destId="{E5A293FF-8C08-46A4-BB7D-6237107EC3C6}" srcOrd="0" destOrd="0" presId="urn:microsoft.com/office/officeart/2005/8/layout/hierarchy1"/>
    <dgm:cxn modelId="{570DE8DD-C8C3-401C-8B9D-E72F48091E45}" type="presParOf" srcId="{E5A293FF-8C08-46A4-BB7D-6237107EC3C6}" destId="{17EF3007-9199-47F1-8410-95AAB679CBDF}" srcOrd="0" destOrd="0" presId="urn:microsoft.com/office/officeart/2005/8/layout/hierarchy1"/>
    <dgm:cxn modelId="{3963CF31-985B-4317-BB70-E34095C142B5}" type="presParOf" srcId="{E5A293FF-8C08-46A4-BB7D-6237107EC3C6}" destId="{B912C4BC-B771-48BF-B447-58FDDDCBA8A7}" srcOrd="1" destOrd="0" presId="urn:microsoft.com/office/officeart/2005/8/layout/hierarchy1"/>
    <dgm:cxn modelId="{C8184215-1B2D-4FBE-84A2-AA38DAE73101}" type="presParOf" srcId="{33361B9E-8B16-4115-BF00-F0AEDE70A7AC}" destId="{95DC1031-B4BA-4041-94BC-B0D7700087A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3D86C55-9677-40B9-80DF-EA4E9EB9F5CE}" type="doc">
      <dgm:prSet loTypeId="urn:microsoft.com/office/officeart/2005/8/layout/venn2" loCatId="relationship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DAC809CB-E809-409B-8321-F6E878E309BF}">
      <dgm:prSet phldrT="[Текст]" custT="1"/>
      <dgm:spPr/>
      <dgm:t>
        <a:bodyPr/>
        <a:lstStyle/>
        <a:p>
          <a:r>
            <a:rPr lang="ru-RU" sz="1600" b="1" dirty="0" err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крокувати</a:t>
          </a:r>
          <a:endParaRPr lang="ru-RU" sz="1600" b="1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76CA74E2-8FC2-4A53-8D58-988018E0484A}" type="parTrans" cxnId="{910A4B9A-B4E8-4763-B6E1-F5C9EA724E89}">
      <dgm:prSet/>
      <dgm:spPr/>
      <dgm:t>
        <a:bodyPr/>
        <a:lstStyle/>
        <a:p>
          <a:endParaRPr lang="ru-RU"/>
        </a:p>
      </dgm:t>
    </dgm:pt>
    <dgm:pt modelId="{0FCCBA1A-9E36-4367-8883-D95EE5BBE5E7}" type="sibTrans" cxnId="{910A4B9A-B4E8-4763-B6E1-F5C9EA724E89}">
      <dgm:prSet/>
      <dgm:spPr/>
      <dgm:t>
        <a:bodyPr/>
        <a:lstStyle/>
        <a:p>
          <a:endParaRPr lang="ru-RU"/>
        </a:p>
      </dgm:t>
    </dgm:pt>
    <dgm:pt modelId="{767790C5-2346-4592-8D0F-EFBF832496C2}">
      <dgm:prSet phldrT="[Текст]" custT="1"/>
      <dgm:spPr/>
      <dgm:t>
        <a:bodyPr/>
        <a:lstStyle/>
        <a:p>
          <a:r>
            <a:rPr lang="ru-RU" sz="1800" b="1" dirty="0" err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простувати</a:t>
          </a:r>
          <a:endParaRPr lang="ru-RU" sz="1800" b="1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145FE3F9-74F2-4595-BCF7-50A52F4C3A8B}" type="parTrans" cxnId="{D5B8FE42-41AF-4EF8-826E-DB2F73D45375}">
      <dgm:prSet/>
      <dgm:spPr/>
      <dgm:t>
        <a:bodyPr/>
        <a:lstStyle/>
        <a:p>
          <a:endParaRPr lang="ru-RU"/>
        </a:p>
      </dgm:t>
    </dgm:pt>
    <dgm:pt modelId="{4671A469-86A0-4F4F-8916-9E21E2A24195}" type="sibTrans" cxnId="{D5B8FE42-41AF-4EF8-826E-DB2F73D45375}">
      <dgm:prSet/>
      <dgm:spPr/>
      <dgm:t>
        <a:bodyPr/>
        <a:lstStyle/>
        <a:p>
          <a:endParaRPr lang="ru-RU"/>
        </a:p>
      </dgm:t>
    </dgm:pt>
    <dgm:pt modelId="{B7EB28AB-B4D1-4196-A450-89C3E74327BF}">
      <dgm:prSet phldrT="[Текст]" custT="1"/>
      <dgm:spPr/>
      <dgm:t>
        <a:bodyPr/>
        <a:lstStyle/>
        <a:p>
          <a:r>
            <a:rPr lang="ru-RU" sz="1800" b="1" dirty="0" err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прямувати</a:t>
          </a:r>
          <a:endParaRPr lang="ru-RU" sz="1800" b="1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29896DD4-50D0-407A-8F98-F6E405EA6AAE}" type="parTrans" cxnId="{A44C0785-31BF-461A-883F-80310EF0809E}">
      <dgm:prSet/>
      <dgm:spPr/>
      <dgm:t>
        <a:bodyPr/>
        <a:lstStyle/>
        <a:p>
          <a:endParaRPr lang="ru-RU"/>
        </a:p>
      </dgm:t>
    </dgm:pt>
    <dgm:pt modelId="{B82CB7A6-F10A-42A6-AC98-638916BF6614}" type="sibTrans" cxnId="{A44C0785-31BF-461A-883F-80310EF0809E}">
      <dgm:prSet/>
      <dgm:spPr/>
      <dgm:t>
        <a:bodyPr/>
        <a:lstStyle/>
        <a:p>
          <a:endParaRPr lang="ru-RU"/>
        </a:p>
      </dgm:t>
    </dgm:pt>
    <dgm:pt modelId="{1F4E9B9C-5A28-4BC2-A09C-CB91AF11580F}">
      <dgm:prSet phldrT="[Текст]"/>
      <dgm:spPr/>
      <dgm:t>
        <a:bodyPr/>
        <a:lstStyle/>
        <a:p>
          <a:r>
            <a:rPr lang="ru-RU" b="1" dirty="0" err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іти</a:t>
          </a:r>
          <a:r>
            <a: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</a:p>
      </dgm:t>
    </dgm:pt>
    <dgm:pt modelId="{6B978CC9-5E18-43A7-BC4D-10A96A8B75E2}" type="parTrans" cxnId="{EE11B99A-C4D6-4D7A-84F4-8469092FE913}">
      <dgm:prSet/>
      <dgm:spPr/>
      <dgm:t>
        <a:bodyPr/>
        <a:lstStyle/>
        <a:p>
          <a:endParaRPr lang="ru-RU"/>
        </a:p>
      </dgm:t>
    </dgm:pt>
    <dgm:pt modelId="{E79C3E1D-63BF-4A35-8886-7654A7EAFDBD}" type="sibTrans" cxnId="{EE11B99A-C4D6-4D7A-84F4-8469092FE913}">
      <dgm:prSet/>
      <dgm:spPr/>
      <dgm:t>
        <a:bodyPr/>
        <a:lstStyle/>
        <a:p>
          <a:endParaRPr lang="ru-RU"/>
        </a:p>
      </dgm:t>
    </dgm:pt>
    <dgm:pt modelId="{F0A11BF1-E516-4512-B30D-D28BB799593A}" type="pres">
      <dgm:prSet presAssocID="{83D86C55-9677-40B9-80DF-EA4E9EB9F5CE}" presName="Name0" presStyleCnt="0">
        <dgm:presLayoutVars>
          <dgm:chMax val="7"/>
          <dgm:resizeHandles val="exact"/>
        </dgm:presLayoutVars>
      </dgm:prSet>
      <dgm:spPr/>
    </dgm:pt>
    <dgm:pt modelId="{C25607F8-06EF-4919-96A6-46B318D0DB6D}" type="pres">
      <dgm:prSet presAssocID="{83D86C55-9677-40B9-80DF-EA4E9EB9F5CE}" presName="comp1" presStyleCnt="0"/>
      <dgm:spPr/>
    </dgm:pt>
    <dgm:pt modelId="{813C0E9D-5E45-4DE6-BEA8-D774F788EB7A}" type="pres">
      <dgm:prSet presAssocID="{83D86C55-9677-40B9-80DF-EA4E9EB9F5CE}" presName="circle1" presStyleLbl="node1" presStyleIdx="0" presStyleCnt="4" custScaleX="100000" custLinFactNeighborX="7070" custLinFactNeighborY="-471"/>
      <dgm:spPr/>
    </dgm:pt>
    <dgm:pt modelId="{AD0FDA38-21B1-4101-9EFB-7C58AE080A0F}" type="pres">
      <dgm:prSet presAssocID="{83D86C55-9677-40B9-80DF-EA4E9EB9F5CE}" presName="c1text" presStyleLbl="node1" presStyleIdx="0" presStyleCnt="4">
        <dgm:presLayoutVars>
          <dgm:bulletEnabled val="1"/>
        </dgm:presLayoutVars>
      </dgm:prSet>
      <dgm:spPr/>
    </dgm:pt>
    <dgm:pt modelId="{FD6BF92C-D3B6-4C7D-918F-E72D7C9F319D}" type="pres">
      <dgm:prSet presAssocID="{83D86C55-9677-40B9-80DF-EA4E9EB9F5CE}" presName="comp2" presStyleCnt="0"/>
      <dgm:spPr/>
    </dgm:pt>
    <dgm:pt modelId="{238AA591-FA8A-4D25-A310-B5FBB2EC283C}" type="pres">
      <dgm:prSet presAssocID="{83D86C55-9677-40B9-80DF-EA4E9EB9F5CE}" presName="circle2" presStyleLbl="node1" presStyleIdx="1" presStyleCnt="4" custScaleX="125000" custScaleY="99705" custLinFactNeighborX="8554" custLinFactNeighborY="776"/>
      <dgm:spPr/>
    </dgm:pt>
    <dgm:pt modelId="{79C86AB2-F1B1-49E1-B27E-72D7FCDF1D16}" type="pres">
      <dgm:prSet presAssocID="{83D86C55-9677-40B9-80DF-EA4E9EB9F5CE}" presName="c2text" presStyleLbl="node1" presStyleIdx="1" presStyleCnt="4">
        <dgm:presLayoutVars>
          <dgm:bulletEnabled val="1"/>
        </dgm:presLayoutVars>
      </dgm:prSet>
      <dgm:spPr/>
    </dgm:pt>
    <dgm:pt modelId="{78F928E8-2D22-46A6-BD6A-5E447F360ECB}" type="pres">
      <dgm:prSet presAssocID="{83D86C55-9677-40B9-80DF-EA4E9EB9F5CE}" presName="comp3" presStyleCnt="0"/>
      <dgm:spPr/>
    </dgm:pt>
    <dgm:pt modelId="{65838CC1-9920-47A8-BB6D-E0313F777DD7}" type="pres">
      <dgm:prSet presAssocID="{83D86C55-9677-40B9-80DF-EA4E9EB9F5CE}" presName="circle3" presStyleLbl="node1" presStyleIdx="2" presStyleCnt="4" custScaleX="168651" custLinFactNeighborX="496" custLinFactNeighborY="0"/>
      <dgm:spPr/>
    </dgm:pt>
    <dgm:pt modelId="{9C2007B0-6568-4C9E-AE8C-431EC29F7267}" type="pres">
      <dgm:prSet presAssocID="{83D86C55-9677-40B9-80DF-EA4E9EB9F5CE}" presName="c3text" presStyleLbl="node1" presStyleIdx="2" presStyleCnt="4">
        <dgm:presLayoutVars>
          <dgm:bulletEnabled val="1"/>
        </dgm:presLayoutVars>
      </dgm:prSet>
      <dgm:spPr/>
    </dgm:pt>
    <dgm:pt modelId="{6D37DC63-3466-4EED-AD30-2823995C4607}" type="pres">
      <dgm:prSet presAssocID="{83D86C55-9677-40B9-80DF-EA4E9EB9F5CE}" presName="comp4" presStyleCnt="0"/>
      <dgm:spPr/>
    </dgm:pt>
    <dgm:pt modelId="{F574FB03-4C6F-42F4-ABF7-11502E15A407}" type="pres">
      <dgm:prSet presAssocID="{83D86C55-9677-40B9-80DF-EA4E9EB9F5CE}" presName="circle4" presStyleLbl="node1" presStyleIdx="3" presStyleCnt="4" custScaleX="141369" custScaleY="90476"/>
      <dgm:spPr/>
    </dgm:pt>
    <dgm:pt modelId="{52E8B4FF-05AC-4BB3-B033-ACAFF67E65DF}" type="pres">
      <dgm:prSet presAssocID="{83D86C55-9677-40B9-80DF-EA4E9EB9F5CE}" presName="c4text" presStyleLbl="node1" presStyleIdx="3" presStyleCnt="4">
        <dgm:presLayoutVars>
          <dgm:bulletEnabled val="1"/>
        </dgm:presLayoutVars>
      </dgm:prSet>
      <dgm:spPr/>
    </dgm:pt>
  </dgm:ptLst>
  <dgm:cxnLst>
    <dgm:cxn modelId="{2D0EA128-A36D-4A78-ABD4-0FFE68FF49CE}" type="presOf" srcId="{1F4E9B9C-5A28-4BC2-A09C-CB91AF11580F}" destId="{52E8B4FF-05AC-4BB3-B033-ACAFF67E65DF}" srcOrd="1" destOrd="0" presId="urn:microsoft.com/office/officeart/2005/8/layout/venn2"/>
    <dgm:cxn modelId="{D5B8FE42-41AF-4EF8-826E-DB2F73D45375}" srcId="{83D86C55-9677-40B9-80DF-EA4E9EB9F5CE}" destId="{767790C5-2346-4592-8D0F-EFBF832496C2}" srcOrd="1" destOrd="0" parTransId="{145FE3F9-74F2-4595-BCF7-50A52F4C3A8B}" sibTransId="{4671A469-86A0-4F4F-8916-9E21E2A24195}"/>
    <dgm:cxn modelId="{0EEB0368-D468-404C-B598-4B80C615E30A}" type="presOf" srcId="{1F4E9B9C-5A28-4BC2-A09C-CB91AF11580F}" destId="{F574FB03-4C6F-42F4-ABF7-11502E15A407}" srcOrd="0" destOrd="0" presId="urn:microsoft.com/office/officeart/2005/8/layout/venn2"/>
    <dgm:cxn modelId="{83F25E74-A290-4418-8D93-5CA21CEA1EB6}" type="presOf" srcId="{DAC809CB-E809-409B-8321-F6E878E309BF}" destId="{813C0E9D-5E45-4DE6-BEA8-D774F788EB7A}" srcOrd="0" destOrd="0" presId="urn:microsoft.com/office/officeart/2005/8/layout/venn2"/>
    <dgm:cxn modelId="{E79D6458-D35E-4542-A4DD-8D05EC7A41A7}" type="presOf" srcId="{B7EB28AB-B4D1-4196-A450-89C3E74327BF}" destId="{9C2007B0-6568-4C9E-AE8C-431EC29F7267}" srcOrd="1" destOrd="0" presId="urn:microsoft.com/office/officeart/2005/8/layout/venn2"/>
    <dgm:cxn modelId="{A44C0785-31BF-461A-883F-80310EF0809E}" srcId="{83D86C55-9677-40B9-80DF-EA4E9EB9F5CE}" destId="{B7EB28AB-B4D1-4196-A450-89C3E74327BF}" srcOrd="2" destOrd="0" parTransId="{29896DD4-50D0-407A-8F98-F6E405EA6AAE}" sibTransId="{B82CB7A6-F10A-42A6-AC98-638916BF6614}"/>
    <dgm:cxn modelId="{0F97BF92-D0D2-45C6-8335-C2A38DBDC59C}" type="presOf" srcId="{767790C5-2346-4592-8D0F-EFBF832496C2}" destId="{238AA591-FA8A-4D25-A310-B5FBB2EC283C}" srcOrd="0" destOrd="0" presId="urn:microsoft.com/office/officeart/2005/8/layout/venn2"/>
    <dgm:cxn modelId="{3A2B0099-B90E-4F8A-B05A-EFE0379D240F}" type="presOf" srcId="{B7EB28AB-B4D1-4196-A450-89C3E74327BF}" destId="{65838CC1-9920-47A8-BB6D-E0313F777DD7}" srcOrd="0" destOrd="0" presId="urn:microsoft.com/office/officeart/2005/8/layout/venn2"/>
    <dgm:cxn modelId="{910A4B9A-B4E8-4763-B6E1-F5C9EA724E89}" srcId="{83D86C55-9677-40B9-80DF-EA4E9EB9F5CE}" destId="{DAC809CB-E809-409B-8321-F6E878E309BF}" srcOrd="0" destOrd="0" parTransId="{76CA74E2-8FC2-4A53-8D58-988018E0484A}" sibTransId="{0FCCBA1A-9E36-4367-8883-D95EE5BBE5E7}"/>
    <dgm:cxn modelId="{EE11B99A-C4D6-4D7A-84F4-8469092FE913}" srcId="{83D86C55-9677-40B9-80DF-EA4E9EB9F5CE}" destId="{1F4E9B9C-5A28-4BC2-A09C-CB91AF11580F}" srcOrd="3" destOrd="0" parTransId="{6B978CC9-5E18-43A7-BC4D-10A96A8B75E2}" sibTransId="{E79C3E1D-63BF-4A35-8886-7654A7EAFDBD}"/>
    <dgm:cxn modelId="{37755EB2-842E-43CD-AA08-6B5C187000F3}" type="presOf" srcId="{83D86C55-9677-40B9-80DF-EA4E9EB9F5CE}" destId="{F0A11BF1-E516-4512-B30D-D28BB799593A}" srcOrd="0" destOrd="0" presId="urn:microsoft.com/office/officeart/2005/8/layout/venn2"/>
    <dgm:cxn modelId="{7FFF39B9-F96B-404A-87A9-77226AFC3544}" type="presOf" srcId="{DAC809CB-E809-409B-8321-F6E878E309BF}" destId="{AD0FDA38-21B1-4101-9EFB-7C58AE080A0F}" srcOrd="1" destOrd="0" presId="urn:microsoft.com/office/officeart/2005/8/layout/venn2"/>
    <dgm:cxn modelId="{F0818DC0-3FBF-46AD-8E09-3E49C10D6539}" type="presOf" srcId="{767790C5-2346-4592-8D0F-EFBF832496C2}" destId="{79C86AB2-F1B1-49E1-B27E-72D7FCDF1D16}" srcOrd="1" destOrd="0" presId="urn:microsoft.com/office/officeart/2005/8/layout/venn2"/>
    <dgm:cxn modelId="{C30F89F5-BA66-4160-A4B5-4BC92CA85B73}" type="presParOf" srcId="{F0A11BF1-E516-4512-B30D-D28BB799593A}" destId="{C25607F8-06EF-4919-96A6-46B318D0DB6D}" srcOrd="0" destOrd="0" presId="urn:microsoft.com/office/officeart/2005/8/layout/venn2"/>
    <dgm:cxn modelId="{6D141FAE-593D-40AE-A2EB-5B6A003E06E8}" type="presParOf" srcId="{C25607F8-06EF-4919-96A6-46B318D0DB6D}" destId="{813C0E9D-5E45-4DE6-BEA8-D774F788EB7A}" srcOrd="0" destOrd="0" presId="urn:microsoft.com/office/officeart/2005/8/layout/venn2"/>
    <dgm:cxn modelId="{3E93DE27-0F0D-49D3-9804-31A58E31F136}" type="presParOf" srcId="{C25607F8-06EF-4919-96A6-46B318D0DB6D}" destId="{AD0FDA38-21B1-4101-9EFB-7C58AE080A0F}" srcOrd="1" destOrd="0" presId="urn:microsoft.com/office/officeart/2005/8/layout/venn2"/>
    <dgm:cxn modelId="{6CFE7286-148A-42B2-B0C4-DDBD80F408EC}" type="presParOf" srcId="{F0A11BF1-E516-4512-B30D-D28BB799593A}" destId="{FD6BF92C-D3B6-4C7D-918F-E72D7C9F319D}" srcOrd="1" destOrd="0" presId="urn:microsoft.com/office/officeart/2005/8/layout/venn2"/>
    <dgm:cxn modelId="{F392459B-BD4E-4302-8993-57E8E69841B7}" type="presParOf" srcId="{FD6BF92C-D3B6-4C7D-918F-E72D7C9F319D}" destId="{238AA591-FA8A-4D25-A310-B5FBB2EC283C}" srcOrd="0" destOrd="0" presId="urn:microsoft.com/office/officeart/2005/8/layout/venn2"/>
    <dgm:cxn modelId="{8F7A974B-103F-4EFB-9106-881C5AF3F423}" type="presParOf" srcId="{FD6BF92C-D3B6-4C7D-918F-E72D7C9F319D}" destId="{79C86AB2-F1B1-49E1-B27E-72D7FCDF1D16}" srcOrd="1" destOrd="0" presId="urn:microsoft.com/office/officeart/2005/8/layout/venn2"/>
    <dgm:cxn modelId="{77C4E3DA-1892-4B7C-AB4E-579A8B149C3A}" type="presParOf" srcId="{F0A11BF1-E516-4512-B30D-D28BB799593A}" destId="{78F928E8-2D22-46A6-BD6A-5E447F360ECB}" srcOrd="2" destOrd="0" presId="urn:microsoft.com/office/officeart/2005/8/layout/venn2"/>
    <dgm:cxn modelId="{E538B588-4C43-4AE3-9824-5C17C4B02883}" type="presParOf" srcId="{78F928E8-2D22-46A6-BD6A-5E447F360ECB}" destId="{65838CC1-9920-47A8-BB6D-E0313F777DD7}" srcOrd="0" destOrd="0" presId="urn:microsoft.com/office/officeart/2005/8/layout/venn2"/>
    <dgm:cxn modelId="{122A2ED7-0185-4190-9CCD-341C20A6E81D}" type="presParOf" srcId="{78F928E8-2D22-46A6-BD6A-5E447F360ECB}" destId="{9C2007B0-6568-4C9E-AE8C-431EC29F7267}" srcOrd="1" destOrd="0" presId="urn:microsoft.com/office/officeart/2005/8/layout/venn2"/>
    <dgm:cxn modelId="{4F26E5DD-6162-4658-AACD-9D3B52B5A745}" type="presParOf" srcId="{F0A11BF1-E516-4512-B30D-D28BB799593A}" destId="{6D37DC63-3466-4EED-AD30-2823995C4607}" srcOrd="3" destOrd="0" presId="urn:microsoft.com/office/officeart/2005/8/layout/venn2"/>
    <dgm:cxn modelId="{D75BA654-BA8F-4C78-A318-68EAD41B88C0}" type="presParOf" srcId="{6D37DC63-3466-4EED-AD30-2823995C4607}" destId="{F574FB03-4C6F-42F4-ABF7-11502E15A407}" srcOrd="0" destOrd="0" presId="urn:microsoft.com/office/officeart/2005/8/layout/venn2"/>
    <dgm:cxn modelId="{92F2CB8E-4A5D-4372-ADC1-6F69A091C6FB}" type="presParOf" srcId="{6D37DC63-3466-4EED-AD30-2823995C4607}" destId="{52E8B4FF-05AC-4BB3-B033-ACAFF67E65DF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92E36E8-D0CA-44A7-ABFF-61763DFBA202}" type="doc">
      <dgm:prSet loTypeId="urn:microsoft.com/office/officeart/2005/8/layout/lProcess2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5EEA6C30-9BBE-45DE-A104-D93A7B0DAD63}">
      <dgm:prSet phldrT="[Текст]" custT="1"/>
      <dgm:spPr/>
      <dgm:t>
        <a:bodyPr/>
        <a:lstStyle/>
        <a:p>
          <a:r>
            <a:rPr lang="ru-RU" sz="2000" b="1" dirty="0" err="1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американські</a:t>
          </a:r>
          <a:r>
            <a:rPr lang="ru-RU" sz="20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</a:p>
        <a:p>
          <a:r>
            <a:rPr lang="ru-RU" sz="2000" b="1" dirty="0" err="1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ідіоми</a:t>
          </a:r>
          <a:endParaRPr lang="ru-RU" sz="2400" b="1" dirty="0">
            <a:solidFill>
              <a:schemeClr val="accent1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76E7771C-B6AB-4585-8E0D-2319F4C5C026}" type="parTrans" cxnId="{C0445D67-FE6B-4347-B7F9-D96E10BD1464}">
      <dgm:prSet/>
      <dgm:spPr/>
      <dgm:t>
        <a:bodyPr/>
        <a:lstStyle/>
        <a:p>
          <a:endParaRPr lang="ru-RU"/>
        </a:p>
      </dgm:t>
    </dgm:pt>
    <dgm:pt modelId="{13C26B82-8438-4EAA-A513-C392036656B0}" type="sibTrans" cxnId="{C0445D67-FE6B-4347-B7F9-D96E10BD1464}">
      <dgm:prSet/>
      <dgm:spPr/>
      <dgm:t>
        <a:bodyPr/>
        <a:lstStyle/>
        <a:p>
          <a:endParaRPr lang="ru-RU"/>
        </a:p>
      </dgm:t>
    </dgm:pt>
    <dgm:pt modelId="{40333267-C8D4-4970-B007-F5657F7C5F5D}">
      <dgm:prSet phldrT="[Текст]" custT="1"/>
      <dgm:spPr/>
      <dgm:t>
        <a:bodyPr/>
        <a:lstStyle/>
        <a:p>
          <a:r>
            <a:rPr lang="en-US" sz="16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break a leg</a:t>
          </a:r>
          <a:endParaRPr lang="ru-RU" sz="1600" b="1" dirty="0">
            <a:solidFill>
              <a:schemeClr val="tx2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3A622D4C-F8BE-4554-A9F5-18E5648389CC}" type="parTrans" cxnId="{5FD79958-DEA6-4B71-96D5-A7FF8F109FE8}">
      <dgm:prSet/>
      <dgm:spPr/>
      <dgm:t>
        <a:bodyPr/>
        <a:lstStyle/>
        <a:p>
          <a:endParaRPr lang="ru-RU"/>
        </a:p>
      </dgm:t>
    </dgm:pt>
    <dgm:pt modelId="{6BC5D707-E0C6-482E-8553-430495E8520E}" type="sibTrans" cxnId="{5FD79958-DEA6-4B71-96D5-A7FF8F109FE8}">
      <dgm:prSet/>
      <dgm:spPr/>
      <dgm:t>
        <a:bodyPr/>
        <a:lstStyle/>
        <a:p>
          <a:endParaRPr lang="ru-RU"/>
        </a:p>
      </dgm:t>
    </dgm:pt>
    <dgm:pt modelId="{BB10BCAC-8D8C-441C-B29E-B1DDCED33F74}">
      <dgm:prSet phldrT="[Текст]" custT="1"/>
      <dgm:spPr/>
      <dgm:t>
        <a:bodyPr/>
        <a:lstStyle/>
        <a:p>
          <a:r>
            <a:rPr lang="en-US" sz="16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two peas in the pod</a:t>
          </a:r>
          <a:endParaRPr lang="ru-RU" sz="1600" b="1" dirty="0">
            <a:solidFill>
              <a:schemeClr val="tx2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5C9A8DD9-ED0A-43EA-A2D2-B4F49D5459D8}" type="parTrans" cxnId="{1A6FDA99-CE40-4E14-BA6C-E99EB64E5E4E}">
      <dgm:prSet/>
      <dgm:spPr/>
      <dgm:t>
        <a:bodyPr/>
        <a:lstStyle/>
        <a:p>
          <a:endParaRPr lang="ru-RU"/>
        </a:p>
      </dgm:t>
    </dgm:pt>
    <dgm:pt modelId="{73E36C0B-4014-4049-9D35-A9FCCA34C024}" type="sibTrans" cxnId="{1A6FDA99-CE40-4E14-BA6C-E99EB64E5E4E}">
      <dgm:prSet/>
      <dgm:spPr/>
      <dgm:t>
        <a:bodyPr/>
        <a:lstStyle/>
        <a:p>
          <a:endParaRPr lang="ru-RU"/>
        </a:p>
      </dgm:t>
    </dgm:pt>
    <dgm:pt modelId="{347845DC-E96D-4943-A956-072A4E8E4769}">
      <dgm:prSet phldrT="[Текст]" custT="1"/>
      <dgm:spPr/>
      <dgm:t>
        <a:bodyPr/>
        <a:lstStyle/>
        <a:p>
          <a:r>
            <a:rPr lang="ru-RU" sz="2000" b="1" dirty="0" err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український</a:t>
          </a:r>
          <a:endParaRPr lang="ru-RU" sz="2000" b="1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  <a:p>
          <a:r>
            <a: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переклад</a:t>
          </a:r>
        </a:p>
      </dgm:t>
    </dgm:pt>
    <dgm:pt modelId="{7E4A18C1-6A23-4350-8B2B-A6C3597F2D58}" type="parTrans" cxnId="{5E87BB64-16CA-4437-9917-05080A850FAA}">
      <dgm:prSet/>
      <dgm:spPr/>
      <dgm:t>
        <a:bodyPr/>
        <a:lstStyle/>
        <a:p>
          <a:endParaRPr lang="ru-RU"/>
        </a:p>
      </dgm:t>
    </dgm:pt>
    <dgm:pt modelId="{23DAF7F5-9637-4A14-942B-F688F0812FE3}" type="sibTrans" cxnId="{5E87BB64-16CA-4437-9917-05080A850FAA}">
      <dgm:prSet/>
      <dgm:spPr/>
      <dgm:t>
        <a:bodyPr/>
        <a:lstStyle/>
        <a:p>
          <a:endParaRPr lang="ru-RU"/>
        </a:p>
      </dgm:t>
    </dgm:pt>
    <dgm:pt modelId="{F9A60A95-2575-498B-AC7E-B576D42FFF27}">
      <dgm:prSet phldrT="[Текст]" custT="1"/>
      <dgm:spPr/>
      <dgm:t>
        <a:bodyPr/>
        <a:lstStyle/>
        <a:p>
          <a:r>
            <a:rPr lang="ru-RU" sz="1600" b="1" i="0" dirty="0" err="1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удачі</a:t>
          </a:r>
          <a:endParaRPr lang="ru-RU" sz="1600" b="1" i="0" dirty="0">
            <a:solidFill>
              <a:schemeClr val="tx2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C90ACB0A-B082-469A-870D-27F543CF4466}" type="parTrans" cxnId="{5D4B64ED-6A20-4C9D-90F1-3D856514633D}">
      <dgm:prSet/>
      <dgm:spPr/>
      <dgm:t>
        <a:bodyPr/>
        <a:lstStyle/>
        <a:p>
          <a:endParaRPr lang="ru-RU"/>
        </a:p>
      </dgm:t>
    </dgm:pt>
    <dgm:pt modelId="{284CBFDE-16ED-4940-ACC4-DACD4A2F2CD7}" type="sibTrans" cxnId="{5D4B64ED-6A20-4C9D-90F1-3D856514633D}">
      <dgm:prSet/>
      <dgm:spPr/>
      <dgm:t>
        <a:bodyPr/>
        <a:lstStyle/>
        <a:p>
          <a:endParaRPr lang="ru-RU"/>
        </a:p>
      </dgm:t>
    </dgm:pt>
    <dgm:pt modelId="{840055B5-7C6B-4462-AC56-299B7DC900F6}">
      <dgm:prSet phldrT="[Текст]" custT="1"/>
      <dgm:spPr/>
      <dgm:t>
        <a:bodyPr/>
        <a:lstStyle/>
        <a:p>
          <a:r>
            <a:rPr lang="uk-UA" sz="16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доводити справу до кінця</a:t>
          </a:r>
          <a:endParaRPr lang="ru-RU" sz="1600" b="1" dirty="0">
            <a:solidFill>
              <a:schemeClr val="tx2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55DECF8A-F6C4-4703-9797-A72A8518FD1D}" type="parTrans" cxnId="{D03987F6-D124-4BE0-8B15-6F55A6A6387A}">
      <dgm:prSet/>
      <dgm:spPr/>
      <dgm:t>
        <a:bodyPr/>
        <a:lstStyle/>
        <a:p>
          <a:endParaRPr lang="ru-RU"/>
        </a:p>
      </dgm:t>
    </dgm:pt>
    <dgm:pt modelId="{EF568B7F-9204-40B6-A39E-0DC691FD1745}" type="sibTrans" cxnId="{D03987F6-D124-4BE0-8B15-6F55A6A6387A}">
      <dgm:prSet/>
      <dgm:spPr/>
      <dgm:t>
        <a:bodyPr/>
        <a:lstStyle/>
        <a:p>
          <a:endParaRPr lang="ru-RU"/>
        </a:p>
      </dgm:t>
    </dgm:pt>
    <dgm:pt modelId="{60FD7B6B-73F9-4F6C-AB70-2084D2EA53A4}">
      <dgm:prSet phldrT="[Текст]" custT="1"/>
      <dgm:spPr/>
      <dgm:t>
        <a:bodyPr/>
        <a:lstStyle/>
        <a:p>
          <a:r>
            <a:rPr lang="ru-RU" sz="2000" b="1" dirty="0" err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український</a:t>
          </a:r>
          <a:r>
            <a: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</a:p>
        <a:p>
          <a:r>
            <a:rPr lang="ru-RU" sz="2000" b="1" dirty="0" err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синонім</a:t>
          </a:r>
          <a:endParaRPr lang="ru-RU" sz="2000" b="1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B13A566A-37AB-4996-88CF-164CC1C4C42B}" type="parTrans" cxnId="{3A2D9779-9BAD-46BB-B92D-B4F06B3E377D}">
      <dgm:prSet/>
      <dgm:spPr/>
      <dgm:t>
        <a:bodyPr/>
        <a:lstStyle/>
        <a:p>
          <a:endParaRPr lang="ru-RU"/>
        </a:p>
      </dgm:t>
    </dgm:pt>
    <dgm:pt modelId="{398E550B-65E1-4D84-99AF-F6B875BADD95}" type="sibTrans" cxnId="{3A2D9779-9BAD-46BB-B92D-B4F06B3E377D}">
      <dgm:prSet/>
      <dgm:spPr/>
      <dgm:t>
        <a:bodyPr/>
        <a:lstStyle/>
        <a:p>
          <a:endParaRPr lang="ru-RU"/>
        </a:p>
      </dgm:t>
    </dgm:pt>
    <dgm:pt modelId="{A6EEFED3-9264-4023-9CC5-61D9935215DC}">
      <dgm:prSet phldrT="[Текст]" custT="1"/>
      <dgm:spPr/>
      <dgm:t>
        <a:bodyPr/>
        <a:lstStyle/>
        <a:p>
          <a:r>
            <a:rPr lang="uk-UA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ні пуху ні пера</a:t>
          </a:r>
          <a:endParaRPr lang="ru-RU" sz="1600" b="1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508737F8-FC1C-4C69-8A32-635142ED8593}" type="parTrans" cxnId="{DCC2586E-DE18-4411-9503-51AA1EDC4F92}">
      <dgm:prSet/>
      <dgm:spPr/>
      <dgm:t>
        <a:bodyPr/>
        <a:lstStyle/>
        <a:p>
          <a:endParaRPr lang="ru-RU"/>
        </a:p>
      </dgm:t>
    </dgm:pt>
    <dgm:pt modelId="{6BA1A3CA-A7F2-407A-8CE2-DEA3F60C3CDE}" type="sibTrans" cxnId="{DCC2586E-DE18-4411-9503-51AA1EDC4F92}">
      <dgm:prSet/>
      <dgm:spPr/>
      <dgm:t>
        <a:bodyPr/>
        <a:lstStyle/>
        <a:p>
          <a:endParaRPr lang="ru-RU"/>
        </a:p>
      </dgm:t>
    </dgm:pt>
    <dgm:pt modelId="{0C2C5AFE-4C8F-4BD5-9ED2-E4F8965D1BAB}">
      <dgm:prSet phldrT="[Текст]" custT="1"/>
      <dgm:spPr/>
      <dgm:t>
        <a:bodyPr/>
        <a:lstStyle/>
        <a:p>
          <a:r>
            <a:rPr lang="uk-UA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два чоботи пара</a:t>
          </a:r>
          <a:endParaRPr lang="ru-RU" sz="1600" b="1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BDE42897-46AC-476D-B03D-42BEF9B655CA}" type="parTrans" cxnId="{54208BDB-F33E-4708-8095-29E9EC2DBCD2}">
      <dgm:prSet/>
      <dgm:spPr/>
      <dgm:t>
        <a:bodyPr/>
        <a:lstStyle/>
        <a:p>
          <a:endParaRPr lang="ru-RU"/>
        </a:p>
      </dgm:t>
    </dgm:pt>
    <dgm:pt modelId="{86AB358B-05D9-424A-A29E-18130D23EAB9}" type="sibTrans" cxnId="{54208BDB-F33E-4708-8095-29E9EC2DBCD2}">
      <dgm:prSet/>
      <dgm:spPr/>
      <dgm:t>
        <a:bodyPr/>
        <a:lstStyle/>
        <a:p>
          <a:endParaRPr lang="ru-RU"/>
        </a:p>
      </dgm:t>
    </dgm:pt>
    <dgm:pt modelId="{4ED35F93-9555-4397-A38E-412A52900977}">
      <dgm:prSet custT="1"/>
      <dgm:spPr/>
      <dgm:t>
        <a:bodyPr/>
        <a:lstStyle/>
        <a:p>
          <a:r>
            <a:rPr lang="en-US" sz="16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call it day</a:t>
          </a:r>
          <a:endParaRPr lang="ru-RU" sz="1600" b="1" dirty="0">
            <a:solidFill>
              <a:schemeClr val="tx2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BD36D110-382B-40E8-9C4A-64A51BE463A6}" type="parTrans" cxnId="{B520921C-48B1-4DA6-BD6D-9122DDBB5CDC}">
      <dgm:prSet/>
      <dgm:spPr/>
      <dgm:t>
        <a:bodyPr/>
        <a:lstStyle/>
        <a:p>
          <a:endParaRPr lang="ru-RU"/>
        </a:p>
      </dgm:t>
    </dgm:pt>
    <dgm:pt modelId="{6FD0E10D-4D1A-4749-A22D-201AA2946326}" type="sibTrans" cxnId="{B520921C-48B1-4DA6-BD6D-9122DDBB5CDC}">
      <dgm:prSet/>
      <dgm:spPr/>
      <dgm:t>
        <a:bodyPr/>
        <a:lstStyle/>
        <a:p>
          <a:endParaRPr lang="ru-RU"/>
        </a:p>
      </dgm:t>
    </dgm:pt>
    <dgm:pt modelId="{55706FE8-4F12-4F16-BB46-09785578B040}">
      <dgm:prSet custT="1"/>
      <dgm:spPr/>
      <dgm:t>
        <a:bodyPr/>
        <a:lstStyle/>
        <a:p>
          <a:r>
            <a:rPr lang="uk-UA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ставити всі крапки над </a:t>
          </a:r>
          <a:r>
            <a:rPr lang="uk-UA" sz="1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і</a:t>
          </a:r>
          <a:r>
            <a:rPr lang="uk-UA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endParaRPr lang="ru-RU" sz="1600" b="1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7FAC56F9-92E6-4000-AEE2-010C3B826086}" type="parTrans" cxnId="{D52BB61A-5C52-490D-8EBB-1CD83CAA88ED}">
      <dgm:prSet/>
      <dgm:spPr/>
      <dgm:t>
        <a:bodyPr/>
        <a:lstStyle/>
        <a:p>
          <a:endParaRPr lang="ru-RU"/>
        </a:p>
      </dgm:t>
    </dgm:pt>
    <dgm:pt modelId="{CDB22B0F-B9F2-4BB9-A7D3-419CADC20E41}" type="sibTrans" cxnId="{D52BB61A-5C52-490D-8EBB-1CD83CAA88ED}">
      <dgm:prSet/>
      <dgm:spPr/>
      <dgm:t>
        <a:bodyPr/>
        <a:lstStyle/>
        <a:p>
          <a:endParaRPr lang="ru-RU"/>
        </a:p>
      </dgm:t>
    </dgm:pt>
    <dgm:pt modelId="{38C7D16A-BE99-472E-884A-EAF095200D73}">
      <dgm:prSet custT="1"/>
      <dgm:spPr/>
      <dgm:t>
        <a:bodyPr/>
        <a:lstStyle/>
        <a:p>
          <a:r>
            <a:rPr lang="ru-RU" sz="1600" b="1" dirty="0" err="1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схожі</a:t>
          </a:r>
          <a:r>
            <a:rPr lang="ru-RU" sz="16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(</a:t>
          </a:r>
          <a:r>
            <a:rPr lang="ru-RU" sz="1600" b="1" dirty="0" err="1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дві</a:t>
          </a:r>
          <a:r>
            <a:rPr lang="ru-RU" sz="16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dirty="0" err="1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горошини</a:t>
          </a:r>
          <a:r>
            <a:rPr lang="ru-RU" sz="16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600" b="1" dirty="0" err="1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одній</a:t>
          </a:r>
          <a:r>
            <a:rPr lang="ru-RU" sz="16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dirty="0" err="1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каструлі</a:t>
          </a:r>
          <a:r>
            <a:rPr lang="ru-RU" sz="16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)</a:t>
          </a:r>
        </a:p>
      </dgm:t>
    </dgm:pt>
    <dgm:pt modelId="{B29ECE32-FA63-4914-B064-E5ED3BA14D5F}" type="parTrans" cxnId="{4F67D55D-BC6B-4FF5-AABB-ED62C08DAF9F}">
      <dgm:prSet/>
      <dgm:spPr/>
      <dgm:t>
        <a:bodyPr/>
        <a:lstStyle/>
        <a:p>
          <a:endParaRPr lang="ru-RU"/>
        </a:p>
      </dgm:t>
    </dgm:pt>
    <dgm:pt modelId="{4E06660C-C4D2-4A6A-A444-AC4F6B5DE3AF}" type="sibTrans" cxnId="{4F67D55D-BC6B-4FF5-AABB-ED62C08DAF9F}">
      <dgm:prSet/>
      <dgm:spPr/>
      <dgm:t>
        <a:bodyPr/>
        <a:lstStyle/>
        <a:p>
          <a:endParaRPr lang="ru-RU"/>
        </a:p>
      </dgm:t>
    </dgm:pt>
    <dgm:pt modelId="{CD072E5F-C356-490D-BDA0-3DEA473DBD78}">
      <dgm:prSet custT="1"/>
      <dgm:spPr/>
      <dgm:t>
        <a:bodyPr/>
        <a:lstStyle/>
        <a:p>
          <a:r>
            <a:rPr lang="en-US" sz="16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getting a second wind</a:t>
          </a:r>
          <a:endParaRPr lang="ru-RU" sz="1400" b="1" dirty="0">
            <a:solidFill>
              <a:schemeClr val="tx2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63EE3783-69EB-4561-833D-FA4A09EABC44}" type="parTrans" cxnId="{BBA40BF4-F8F7-4A40-BA87-1C2E287EDC8D}">
      <dgm:prSet/>
      <dgm:spPr/>
      <dgm:t>
        <a:bodyPr/>
        <a:lstStyle/>
        <a:p>
          <a:endParaRPr lang="ru-RU"/>
        </a:p>
      </dgm:t>
    </dgm:pt>
    <dgm:pt modelId="{A03B5E69-5C13-46AD-950F-9613D97E940D}" type="sibTrans" cxnId="{BBA40BF4-F8F7-4A40-BA87-1C2E287EDC8D}">
      <dgm:prSet/>
      <dgm:spPr/>
      <dgm:t>
        <a:bodyPr/>
        <a:lstStyle/>
        <a:p>
          <a:endParaRPr lang="ru-RU"/>
        </a:p>
      </dgm:t>
    </dgm:pt>
    <dgm:pt modelId="{D233076F-C356-461C-BE08-D10F111F4C28}">
      <dgm:prSet custT="1"/>
      <dgm:spPr/>
      <dgm:t>
        <a:bodyPr/>
        <a:lstStyle/>
        <a:p>
          <a:r>
            <a:rPr lang="ru-RU" sz="1600" b="1" dirty="0" err="1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отримати</a:t>
          </a:r>
          <a:r>
            <a:rPr lang="ru-RU" sz="16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dirty="0" err="1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другий</a:t>
          </a:r>
          <a:r>
            <a:rPr lang="ru-RU" sz="16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dirty="0" err="1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вітер</a:t>
          </a:r>
          <a:endParaRPr lang="ru-RU" sz="1600" b="1" dirty="0">
            <a:solidFill>
              <a:schemeClr val="tx2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FEA50AB9-D821-4658-834B-AB85980160BF}" type="parTrans" cxnId="{B34CCD88-92D7-4C92-93D7-8C462F52E498}">
      <dgm:prSet/>
      <dgm:spPr/>
      <dgm:t>
        <a:bodyPr/>
        <a:lstStyle/>
        <a:p>
          <a:endParaRPr lang="ru-RU"/>
        </a:p>
      </dgm:t>
    </dgm:pt>
    <dgm:pt modelId="{4259F4F6-69B8-412A-9853-CB6AB64BBE07}" type="sibTrans" cxnId="{B34CCD88-92D7-4C92-93D7-8C462F52E498}">
      <dgm:prSet/>
      <dgm:spPr/>
      <dgm:t>
        <a:bodyPr/>
        <a:lstStyle/>
        <a:p>
          <a:endParaRPr lang="ru-RU"/>
        </a:p>
      </dgm:t>
    </dgm:pt>
    <dgm:pt modelId="{EE5177F7-B7BB-42B2-AAB5-1BDD276720B3}">
      <dgm:prSet custT="1"/>
      <dgm:spPr/>
      <dgm:t>
        <a:bodyPr/>
        <a:lstStyle/>
        <a:p>
          <a:r>
            <a:rPr lang="ru-RU" sz="16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друге   </a:t>
          </a:r>
          <a:r>
            <a:rPr lang="ru-RU" sz="1600" b="1" dirty="0" err="1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дихання</a:t>
          </a:r>
          <a:endParaRPr lang="ru-RU" sz="1600" b="1" dirty="0">
            <a:solidFill>
              <a:schemeClr val="tx2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C907B350-2461-4D98-BF7F-97E73D08D85B}" type="parTrans" cxnId="{CE4C2BBD-509A-48EA-9EE8-283CCA528EF5}">
      <dgm:prSet/>
      <dgm:spPr/>
      <dgm:t>
        <a:bodyPr/>
        <a:lstStyle/>
        <a:p>
          <a:endParaRPr lang="ru-RU"/>
        </a:p>
      </dgm:t>
    </dgm:pt>
    <dgm:pt modelId="{29B0B2A4-2F3E-41EB-A12E-57589C2BABBF}" type="sibTrans" cxnId="{CE4C2BBD-509A-48EA-9EE8-283CCA528EF5}">
      <dgm:prSet/>
      <dgm:spPr/>
      <dgm:t>
        <a:bodyPr/>
        <a:lstStyle/>
        <a:p>
          <a:endParaRPr lang="ru-RU"/>
        </a:p>
      </dgm:t>
    </dgm:pt>
    <dgm:pt modelId="{B78D632C-EC0A-45D2-A53A-320FEA57A530}">
      <dgm:prSet custT="1"/>
      <dgm:spPr/>
      <dgm:t>
        <a:bodyPr/>
        <a:lstStyle/>
        <a:p>
          <a:r>
            <a:rPr lang="en-US" sz="16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killing  two birds with one stone</a:t>
          </a:r>
          <a:endParaRPr lang="ru-RU" sz="1600" b="1" dirty="0">
            <a:solidFill>
              <a:schemeClr val="tx2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C724CD30-4126-417A-B98A-CFE0764FDEA3}" type="parTrans" cxnId="{F973FA29-3744-4576-8EF9-408CBE1BB465}">
      <dgm:prSet/>
      <dgm:spPr/>
      <dgm:t>
        <a:bodyPr/>
        <a:lstStyle/>
        <a:p>
          <a:endParaRPr lang="ru-RU"/>
        </a:p>
      </dgm:t>
    </dgm:pt>
    <dgm:pt modelId="{3329E038-C9AB-4F1D-A90C-A701D18AFDB5}" type="sibTrans" cxnId="{F973FA29-3744-4576-8EF9-408CBE1BB465}">
      <dgm:prSet/>
      <dgm:spPr/>
      <dgm:t>
        <a:bodyPr/>
        <a:lstStyle/>
        <a:p>
          <a:endParaRPr lang="ru-RU"/>
        </a:p>
      </dgm:t>
    </dgm:pt>
    <dgm:pt modelId="{63696FA1-3851-4AEE-98F8-0146FBD65BD6}">
      <dgm:prSet custT="1"/>
      <dgm:spPr/>
      <dgm:t>
        <a:bodyPr/>
        <a:lstStyle/>
        <a:p>
          <a:r>
            <a:rPr lang="uk-UA" sz="16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убити дві пташки одним камінцем</a:t>
          </a:r>
          <a:endParaRPr lang="ru-RU" sz="1600" b="1" dirty="0">
            <a:solidFill>
              <a:schemeClr val="tx2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73063BFA-68CD-42B1-A427-42B7849DB62E}" type="parTrans" cxnId="{AB41F0F9-373B-44CA-AA49-DD02B8A262DB}">
      <dgm:prSet/>
      <dgm:spPr/>
      <dgm:t>
        <a:bodyPr/>
        <a:lstStyle/>
        <a:p>
          <a:endParaRPr lang="ru-RU"/>
        </a:p>
      </dgm:t>
    </dgm:pt>
    <dgm:pt modelId="{A29DE33C-3295-4039-91A3-E832237CF67C}" type="sibTrans" cxnId="{AB41F0F9-373B-44CA-AA49-DD02B8A262DB}">
      <dgm:prSet/>
      <dgm:spPr/>
      <dgm:t>
        <a:bodyPr/>
        <a:lstStyle/>
        <a:p>
          <a:endParaRPr lang="ru-RU"/>
        </a:p>
      </dgm:t>
    </dgm:pt>
    <dgm:pt modelId="{2F555E65-44D3-4CC2-A021-AA3352AC5DBC}">
      <dgm:prSet custT="1"/>
      <dgm:spPr/>
      <dgm:t>
        <a:bodyPr/>
        <a:lstStyle/>
        <a:p>
          <a:r>
            <a:rPr lang="uk-UA" sz="16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убити два зайці</a:t>
          </a:r>
          <a:endParaRPr lang="ru-RU" sz="1600" b="1" dirty="0">
            <a:solidFill>
              <a:schemeClr val="tx2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FFF4BDB8-5EFC-4E8F-8F5F-B278ED2686E1}" type="parTrans" cxnId="{3B2A7689-3B68-4227-8C5C-58CD714E6617}">
      <dgm:prSet/>
      <dgm:spPr/>
      <dgm:t>
        <a:bodyPr/>
        <a:lstStyle/>
        <a:p>
          <a:endParaRPr lang="ru-RU"/>
        </a:p>
      </dgm:t>
    </dgm:pt>
    <dgm:pt modelId="{9333EC9C-C8C6-48CA-80D8-A6957210ACAD}" type="sibTrans" cxnId="{3B2A7689-3B68-4227-8C5C-58CD714E6617}">
      <dgm:prSet/>
      <dgm:spPr/>
      <dgm:t>
        <a:bodyPr/>
        <a:lstStyle/>
        <a:p>
          <a:endParaRPr lang="ru-RU"/>
        </a:p>
      </dgm:t>
    </dgm:pt>
    <dgm:pt modelId="{F81AF32A-B5A0-49FE-9944-C2099BECE9AA}">
      <dgm:prSet custT="1"/>
      <dgm:spPr/>
      <dgm:t>
        <a:bodyPr/>
        <a:lstStyle/>
        <a:p>
          <a:r>
            <a:rPr lang="uk-UA" sz="16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товкти воду в ступі </a:t>
          </a:r>
          <a:endParaRPr lang="ru-RU" sz="1600" b="1" dirty="0">
            <a:solidFill>
              <a:schemeClr val="tx2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ACC3A555-35DD-4FF2-B4C4-8B2F88D3CA3F}" type="parTrans" cxnId="{65924C87-F90D-41FF-886A-F847573308A8}">
      <dgm:prSet/>
      <dgm:spPr/>
      <dgm:t>
        <a:bodyPr/>
        <a:lstStyle/>
        <a:p>
          <a:endParaRPr lang="ru-RU"/>
        </a:p>
      </dgm:t>
    </dgm:pt>
    <dgm:pt modelId="{6308188A-E551-4A3C-81EE-89266DAADDBD}" type="sibTrans" cxnId="{65924C87-F90D-41FF-886A-F847573308A8}">
      <dgm:prSet/>
      <dgm:spPr/>
      <dgm:t>
        <a:bodyPr/>
        <a:lstStyle/>
        <a:p>
          <a:endParaRPr lang="ru-RU"/>
        </a:p>
      </dgm:t>
    </dgm:pt>
    <dgm:pt modelId="{3B6220F3-8CB8-4D8A-83A6-FB80D7F23B77}">
      <dgm:prSet custT="1"/>
      <dgm:spPr/>
      <dgm:t>
        <a:bodyPr/>
        <a:lstStyle/>
        <a:p>
          <a:r>
            <a:rPr lang="uk-UA" sz="16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товктися навколо куща</a:t>
          </a:r>
          <a:endParaRPr lang="ru-RU" sz="1600" b="1" dirty="0">
            <a:solidFill>
              <a:schemeClr val="tx2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DCED2CDD-AFA0-44D0-9C5B-5589C2822D4B}" type="parTrans" cxnId="{282553D6-3FA7-4B26-9186-49E68D8FF0E9}">
      <dgm:prSet/>
      <dgm:spPr/>
      <dgm:t>
        <a:bodyPr/>
        <a:lstStyle/>
        <a:p>
          <a:endParaRPr lang="ru-RU"/>
        </a:p>
      </dgm:t>
    </dgm:pt>
    <dgm:pt modelId="{6C6A1FFA-A69B-4661-87F1-43A81BA5EBA7}" type="sibTrans" cxnId="{282553D6-3FA7-4B26-9186-49E68D8FF0E9}">
      <dgm:prSet/>
      <dgm:spPr/>
      <dgm:t>
        <a:bodyPr/>
        <a:lstStyle/>
        <a:p>
          <a:endParaRPr lang="ru-RU"/>
        </a:p>
      </dgm:t>
    </dgm:pt>
    <dgm:pt modelId="{E0C57291-D1D1-444A-9520-01687517984D}">
      <dgm:prSet custT="1"/>
      <dgm:spPr/>
      <dgm:t>
        <a:bodyPr/>
        <a:lstStyle/>
        <a:p>
          <a:r>
            <a:rPr lang="en-US" sz="16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beat around the bush</a:t>
          </a:r>
          <a:endParaRPr lang="ru-RU" sz="1600" b="1" dirty="0">
            <a:solidFill>
              <a:schemeClr val="tx2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31A93DE0-3E7B-4A16-86FD-7B562817A7FE}" type="parTrans" cxnId="{9CDC1A16-04F7-4930-8E35-30D9A92DBCF1}">
      <dgm:prSet/>
      <dgm:spPr/>
      <dgm:t>
        <a:bodyPr/>
        <a:lstStyle/>
        <a:p>
          <a:endParaRPr lang="ru-RU"/>
        </a:p>
      </dgm:t>
    </dgm:pt>
    <dgm:pt modelId="{25A59D48-D931-42C7-955F-04F841751569}" type="sibTrans" cxnId="{9CDC1A16-04F7-4930-8E35-30D9A92DBCF1}">
      <dgm:prSet/>
      <dgm:spPr/>
      <dgm:t>
        <a:bodyPr/>
        <a:lstStyle/>
        <a:p>
          <a:endParaRPr lang="ru-RU"/>
        </a:p>
      </dgm:t>
    </dgm:pt>
    <dgm:pt modelId="{C64F0134-9122-4E73-9566-ACDDDBACEBF0}" type="pres">
      <dgm:prSet presAssocID="{592E36E8-D0CA-44A7-ABFF-61763DFBA202}" presName="theList" presStyleCnt="0">
        <dgm:presLayoutVars>
          <dgm:dir/>
          <dgm:animLvl val="lvl"/>
          <dgm:resizeHandles val="exact"/>
        </dgm:presLayoutVars>
      </dgm:prSet>
      <dgm:spPr/>
    </dgm:pt>
    <dgm:pt modelId="{F1AFCDD5-3A2D-45AF-AEC9-B667DD9475F8}" type="pres">
      <dgm:prSet presAssocID="{5EEA6C30-9BBE-45DE-A104-D93A7B0DAD63}" presName="compNode" presStyleCnt="0"/>
      <dgm:spPr/>
    </dgm:pt>
    <dgm:pt modelId="{2DDBAE6D-10F6-45D7-926C-760B4DE034BC}" type="pres">
      <dgm:prSet presAssocID="{5EEA6C30-9BBE-45DE-A104-D93A7B0DAD63}" presName="aNode" presStyleLbl="bgShp" presStyleIdx="0" presStyleCnt="3"/>
      <dgm:spPr/>
    </dgm:pt>
    <dgm:pt modelId="{70969477-B125-4D2B-B8BF-7388271D3B8D}" type="pres">
      <dgm:prSet presAssocID="{5EEA6C30-9BBE-45DE-A104-D93A7B0DAD63}" presName="textNode" presStyleLbl="bgShp" presStyleIdx="0" presStyleCnt="3"/>
      <dgm:spPr/>
    </dgm:pt>
    <dgm:pt modelId="{8FEEED96-621F-4868-8DAC-3BEA28FF92EF}" type="pres">
      <dgm:prSet presAssocID="{5EEA6C30-9BBE-45DE-A104-D93A7B0DAD63}" presName="compChildNode" presStyleCnt="0"/>
      <dgm:spPr/>
    </dgm:pt>
    <dgm:pt modelId="{9195A1E7-1533-4563-B274-7C1BC6A8FBFD}" type="pres">
      <dgm:prSet presAssocID="{5EEA6C30-9BBE-45DE-A104-D93A7B0DAD63}" presName="theInnerList" presStyleCnt="0"/>
      <dgm:spPr/>
    </dgm:pt>
    <dgm:pt modelId="{E8FB5C29-8B30-4BE3-9B4E-15B900801874}" type="pres">
      <dgm:prSet presAssocID="{40333267-C8D4-4970-B007-F5657F7C5F5D}" presName="childNode" presStyleLbl="node1" presStyleIdx="0" presStyleCnt="18">
        <dgm:presLayoutVars>
          <dgm:bulletEnabled val="1"/>
        </dgm:presLayoutVars>
      </dgm:prSet>
      <dgm:spPr/>
    </dgm:pt>
    <dgm:pt modelId="{42F61474-95D0-4362-85CB-995E8BB1589F}" type="pres">
      <dgm:prSet presAssocID="{40333267-C8D4-4970-B007-F5657F7C5F5D}" presName="aSpace2" presStyleCnt="0"/>
      <dgm:spPr/>
    </dgm:pt>
    <dgm:pt modelId="{5B64936A-092F-4BA6-A114-8C2E52EB34CD}" type="pres">
      <dgm:prSet presAssocID="{BB10BCAC-8D8C-441C-B29E-B1DDCED33F74}" presName="childNode" presStyleLbl="node1" presStyleIdx="1" presStyleCnt="18">
        <dgm:presLayoutVars>
          <dgm:bulletEnabled val="1"/>
        </dgm:presLayoutVars>
      </dgm:prSet>
      <dgm:spPr/>
    </dgm:pt>
    <dgm:pt modelId="{18DCDE42-33D9-4322-92FA-AE8E342EDB71}" type="pres">
      <dgm:prSet presAssocID="{BB10BCAC-8D8C-441C-B29E-B1DDCED33F74}" presName="aSpace2" presStyleCnt="0"/>
      <dgm:spPr/>
    </dgm:pt>
    <dgm:pt modelId="{2660D3A4-6F56-46B6-85AA-5EAEC1D02758}" type="pres">
      <dgm:prSet presAssocID="{4ED35F93-9555-4397-A38E-412A52900977}" presName="childNode" presStyleLbl="node1" presStyleIdx="2" presStyleCnt="18">
        <dgm:presLayoutVars>
          <dgm:bulletEnabled val="1"/>
        </dgm:presLayoutVars>
      </dgm:prSet>
      <dgm:spPr/>
    </dgm:pt>
    <dgm:pt modelId="{ACE32491-0443-48C3-9FDB-111B98159E7E}" type="pres">
      <dgm:prSet presAssocID="{4ED35F93-9555-4397-A38E-412A52900977}" presName="aSpace2" presStyleCnt="0"/>
      <dgm:spPr/>
    </dgm:pt>
    <dgm:pt modelId="{C8FFFDBF-DE64-40E7-AB28-350F2555BBF8}" type="pres">
      <dgm:prSet presAssocID="{CD072E5F-C356-490D-BDA0-3DEA473DBD78}" presName="childNode" presStyleLbl="node1" presStyleIdx="3" presStyleCnt="18" custLinFactNeighborX="-214" custLinFactNeighborY="-50392">
        <dgm:presLayoutVars>
          <dgm:bulletEnabled val="1"/>
        </dgm:presLayoutVars>
      </dgm:prSet>
      <dgm:spPr/>
    </dgm:pt>
    <dgm:pt modelId="{D9A9B642-CA2A-4352-B543-72B995028094}" type="pres">
      <dgm:prSet presAssocID="{CD072E5F-C356-490D-BDA0-3DEA473DBD78}" presName="aSpace2" presStyleCnt="0"/>
      <dgm:spPr/>
    </dgm:pt>
    <dgm:pt modelId="{D2024EAD-49A1-46BD-847D-9CF4888D2CF3}" type="pres">
      <dgm:prSet presAssocID="{B78D632C-EC0A-45D2-A53A-320FEA57A530}" presName="childNode" presStyleLbl="node1" presStyleIdx="4" presStyleCnt="18">
        <dgm:presLayoutVars>
          <dgm:bulletEnabled val="1"/>
        </dgm:presLayoutVars>
      </dgm:prSet>
      <dgm:spPr/>
    </dgm:pt>
    <dgm:pt modelId="{EA4417E1-1C7B-4BA7-9219-1864308451F6}" type="pres">
      <dgm:prSet presAssocID="{B78D632C-EC0A-45D2-A53A-320FEA57A530}" presName="aSpace2" presStyleCnt="0"/>
      <dgm:spPr/>
    </dgm:pt>
    <dgm:pt modelId="{AC48653F-1CF9-44FF-8C46-3F02246AB58D}" type="pres">
      <dgm:prSet presAssocID="{E0C57291-D1D1-444A-9520-01687517984D}" presName="childNode" presStyleLbl="node1" presStyleIdx="5" presStyleCnt="18">
        <dgm:presLayoutVars>
          <dgm:bulletEnabled val="1"/>
        </dgm:presLayoutVars>
      </dgm:prSet>
      <dgm:spPr/>
    </dgm:pt>
    <dgm:pt modelId="{E358609D-44CC-4AED-83E7-B2CA3E12653E}" type="pres">
      <dgm:prSet presAssocID="{5EEA6C30-9BBE-45DE-A104-D93A7B0DAD63}" presName="aSpace" presStyleCnt="0"/>
      <dgm:spPr/>
    </dgm:pt>
    <dgm:pt modelId="{A65046C7-5DDD-413C-9A0E-C0A48203A774}" type="pres">
      <dgm:prSet presAssocID="{347845DC-E96D-4943-A956-072A4E8E4769}" presName="compNode" presStyleCnt="0"/>
      <dgm:spPr/>
    </dgm:pt>
    <dgm:pt modelId="{59082AE6-4F79-4285-AF48-625962136A89}" type="pres">
      <dgm:prSet presAssocID="{347845DC-E96D-4943-A956-072A4E8E4769}" presName="aNode" presStyleLbl="bgShp" presStyleIdx="1" presStyleCnt="3"/>
      <dgm:spPr/>
    </dgm:pt>
    <dgm:pt modelId="{9F9C7B29-00D3-4B76-81AB-5DB3FC0F73A6}" type="pres">
      <dgm:prSet presAssocID="{347845DC-E96D-4943-A956-072A4E8E4769}" presName="textNode" presStyleLbl="bgShp" presStyleIdx="1" presStyleCnt="3"/>
      <dgm:spPr/>
    </dgm:pt>
    <dgm:pt modelId="{2F4F51E8-5F0E-4626-A193-602606AF6342}" type="pres">
      <dgm:prSet presAssocID="{347845DC-E96D-4943-A956-072A4E8E4769}" presName="compChildNode" presStyleCnt="0"/>
      <dgm:spPr/>
    </dgm:pt>
    <dgm:pt modelId="{9EB0358F-C8FD-4B4A-819B-6EC9D4A6F2AF}" type="pres">
      <dgm:prSet presAssocID="{347845DC-E96D-4943-A956-072A4E8E4769}" presName="theInnerList" presStyleCnt="0"/>
      <dgm:spPr/>
    </dgm:pt>
    <dgm:pt modelId="{A972AA2A-662E-4702-AD6B-73F65D2F5CCA}" type="pres">
      <dgm:prSet presAssocID="{F9A60A95-2575-498B-AC7E-B576D42FFF27}" presName="childNode" presStyleLbl="node1" presStyleIdx="6" presStyleCnt="18" custLinFactNeighborX="-3763" custLinFactNeighborY="18897">
        <dgm:presLayoutVars>
          <dgm:bulletEnabled val="1"/>
        </dgm:presLayoutVars>
      </dgm:prSet>
      <dgm:spPr/>
    </dgm:pt>
    <dgm:pt modelId="{5591C466-2F12-4E21-B413-111A541DAA87}" type="pres">
      <dgm:prSet presAssocID="{F9A60A95-2575-498B-AC7E-B576D42FFF27}" presName="aSpace2" presStyleCnt="0"/>
      <dgm:spPr/>
    </dgm:pt>
    <dgm:pt modelId="{FC8C3B79-652C-443C-A849-DCCBFAC685C0}" type="pres">
      <dgm:prSet presAssocID="{38C7D16A-BE99-472E-884A-EAF095200D73}" presName="childNode" presStyleLbl="node1" presStyleIdx="7" presStyleCnt="18">
        <dgm:presLayoutVars>
          <dgm:bulletEnabled val="1"/>
        </dgm:presLayoutVars>
      </dgm:prSet>
      <dgm:spPr/>
    </dgm:pt>
    <dgm:pt modelId="{BB259131-34F6-4C48-80D5-2A91F6C222E1}" type="pres">
      <dgm:prSet presAssocID="{38C7D16A-BE99-472E-884A-EAF095200D73}" presName="aSpace2" presStyleCnt="0"/>
      <dgm:spPr/>
    </dgm:pt>
    <dgm:pt modelId="{26C860D2-79CB-4FB8-98F3-6F9969C5CE39}" type="pres">
      <dgm:prSet presAssocID="{840055B5-7C6B-4462-AC56-299B7DC900F6}" presName="childNode" presStyleLbl="node1" presStyleIdx="8" presStyleCnt="18">
        <dgm:presLayoutVars>
          <dgm:bulletEnabled val="1"/>
        </dgm:presLayoutVars>
      </dgm:prSet>
      <dgm:spPr/>
    </dgm:pt>
    <dgm:pt modelId="{14F88106-963F-4797-A0B4-F3DBC7079C06}" type="pres">
      <dgm:prSet presAssocID="{840055B5-7C6B-4462-AC56-299B7DC900F6}" presName="aSpace2" presStyleCnt="0"/>
      <dgm:spPr/>
    </dgm:pt>
    <dgm:pt modelId="{BEC26742-E0AF-4E59-919B-C5A862C896D9}" type="pres">
      <dgm:prSet presAssocID="{D233076F-C356-461C-BE08-D10F111F4C28}" presName="childNode" presStyleLbl="node1" presStyleIdx="9" presStyleCnt="18">
        <dgm:presLayoutVars>
          <dgm:bulletEnabled val="1"/>
        </dgm:presLayoutVars>
      </dgm:prSet>
      <dgm:spPr/>
    </dgm:pt>
    <dgm:pt modelId="{13FE8DD1-E81D-428F-B9D2-34CB4DBF048D}" type="pres">
      <dgm:prSet presAssocID="{D233076F-C356-461C-BE08-D10F111F4C28}" presName="aSpace2" presStyleCnt="0"/>
      <dgm:spPr/>
    </dgm:pt>
    <dgm:pt modelId="{46E34C4E-441D-4D43-9211-9A7AAF0A877F}" type="pres">
      <dgm:prSet presAssocID="{63696FA1-3851-4AEE-98F8-0146FBD65BD6}" presName="childNode" presStyleLbl="node1" presStyleIdx="10" presStyleCnt="18" custLinFactNeighborX="3763" custLinFactNeighborY="0">
        <dgm:presLayoutVars>
          <dgm:bulletEnabled val="1"/>
        </dgm:presLayoutVars>
      </dgm:prSet>
      <dgm:spPr/>
    </dgm:pt>
    <dgm:pt modelId="{731BE2E4-2D0A-406F-B6F0-7C057BD4B5C3}" type="pres">
      <dgm:prSet presAssocID="{63696FA1-3851-4AEE-98F8-0146FBD65BD6}" presName="aSpace2" presStyleCnt="0"/>
      <dgm:spPr/>
    </dgm:pt>
    <dgm:pt modelId="{1F3348F7-14CA-4F0F-9B45-12A066BAAC47}" type="pres">
      <dgm:prSet presAssocID="{3B6220F3-8CB8-4D8A-83A6-FB80D7F23B77}" presName="childNode" presStyleLbl="node1" presStyleIdx="11" presStyleCnt="18">
        <dgm:presLayoutVars>
          <dgm:bulletEnabled val="1"/>
        </dgm:presLayoutVars>
      </dgm:prSet>
      <dgm:spPr/>
    </dgm:pt>
    <dgm:pt modelId="{762DE02C-49B9-4D9D-9823-91EE6235E44D}" type="pres">
      <dgm:prSet presAssocID="{347845DC-E96D-4943-A956-072A4E8E4769}" presName="aSpace" presStyleCnt="0"/>
      <dgm:spPr/>
    </dgm:pt>
    <dgm:pt modelId="{ADDBF10D-39C9-4671-A30C-B93B1894E4BF}" type="pres">
      <dgm:prSet presAssocID="{60FD7B6B-73F9-4F6C-AB70-2084D2EA53A4}" presName="compNode" presStyleCnt="0"/>
      <dgm:spPr/>
    </dgm:pt>
    <dgm:pt modelId="{5525EA0C-C721-4F25-BFD0-C74AB0C0D33E}" type="pres">
      <dgm:prSet presAssocID="{60FD7B6B-73F9-4F6C-AB70-2084D2EA53A4}" presName="aNode" presStyleLbl="bgShp" presStyleIdx="2" presStyleCnt="3"/>
      <dgm:spPr/>
    </dgm:pt>
    <dgm:pt modelId="{8F78A4B8-6305-4256-A23C-467B287628CA}" type="pres">
      <dgm:prSet presAssocID="{60FD7B6B-73F9-4F6C-AB70-2084D2EA53A4}" presName="textNode" presStyleLbl="bgShp" presStyleIdx="2" presStyleCnt="3"/>
      <dgm:spPr/>
    </dgm:pt>
    <dgm:pt modelId="{8C03FBAD-9BE8-4A0F-8494-25D42E2CD19D}" type="pres">
      <dgm:prSet presAssocID="{60FD7B6B-73F9-4F6C-AB70-2084D2EA53A4}" presName="compChildNode" presStyleCnt="0"/>
      <dgm:spPr/>
    </dgm:pt>
    <dgm:pt modelId="{E43615E4-E372-4F92-A731-1B7DA1EA5532}" type="pres">
      <dgm:prSet presAssocID="{60FD7B6B-73F9-4F6C-AB70-2084D2EA53A4}" presName="theInnerList" presStyleCnt="0"/>
      <dgm:spPr/>
    </dgm:pt>
    <dgm:pt modelId="{63F95188-2A12-4AB3-8881-7903FC525C91}" type="pres">
      <dgm:prSet presAssocID="{A6EEFED3-9264-4023-9CC5-61D9935215DC}" presName="childNode" presStyleLbl="node1" presStyleIdx="12" presStyleCnt="18">
        <dgm:presLayoutVars>
          <dgm:bulletEnabled val="1"/>
        </dgm:presLayoutVars>
      </dgm:prSet>
      <dgm:spPr/>
    </dgm:pt>
    <dgm:pt modelId="{3CEA0789-895C-45D5-ADE4-B8A768F2C5C3}" type="pres">
      <dgm:prSet presAssocID="{A6EEFED3-9264-4023-9CC5-61D9935215DC}" presName="aSpace2" presStyleCnt="0"/>
      <dgm:spPr/>
    </dgm:pt>
    <dgm:pt modelId="{BBC9F41E-96D9-4EEF-98EC-50A41D8D18CB}" type="pres">
      <dgm:prSet presAssocID="{0C2C5AFE-4C8F-4BD5-9ED2-E4F8965D1BAB}" presName="childNode" presStyleLbl="node1" presStyleIdx="13" presStyleCnt="18">
        <dgm:presLayoutVars>
          <dgm:bulletEnabled val="1"/>
        </dgm:presLayoutVars>
      </dgm:prSet>
      <dgm:spPr/>
    </dgm:pt>
    <dgm:pt modelId="{766E90F2-88F0-423D-B57F-D6C8226AE49F}" type="pres">
      <dgm:prSet presAssocID="{0C2C5AFE-4C8F-4BD5-9ED2-E4F8965D1BAB}" presName="aSpace2" presStyleCnt="0"/>
      <dgm:spPr/>
    </dgm:pt>
    <dgm:pt modelId="{06FA240A-48D9-4124-87A0-A6528438FCED}" type="pres">
      <dgm:prSet presAssocID="{55706FE8-4F12-4F16-BB46-09785578B040}" presName="childNode" presStyleLbl="node1" presStyleIdx="14" presStyleCnt="18">
        <dgm:presLayoutVars>
          <dgm:bulletEnabled val="1"/>
        </dgm:presLayoutVars>
      </dgm:prSet>
      <dgm:spPr/>
    </dgm:pt>
    <dgm:pt modelId="{5D16363D-DA3B-4F1A-9491-ACB570C420F7}" type="pres">
      <dgm:prSet presAssocID="{55706FE8-4F12-4F16-BB46-09785578B040}" presName="aSpace2" presStyleCnt="0"/>
      <dgm:spPr/>
    </dgm:pt>
    <dgm:pt modelId="{E8105EA2-7824-4340-8253-02515440CB77}" type="pres">
      <dgm:prSet presAssocID="{EE5177F7-B7BB-42B2-AAB5-1BDD276720B3}" presName="childNode" presStyleLbl="node1" presStyleIdx="15" presStyleCnt="18">
        <dgm:presLayoutVars>
          <dgm:bulletEnabled val="1"/>
        </dgm:presLayoutVars>
      </dgm:prSet>
      <dgm:spPr/>
    </dgm:pt>
    <dgm:pt modelId="{FBE6F2F3-CD87-4F75-A73C-6C506FC10C85}" type="pres">
      <dgm:prSet presAssocID="{EE5177F7-B7BB-42B2-AAB5-1BDD276720B3}" presName="aSpace2" presStyleCnt="0"/>
      <dgm:spPr/>
    </dgm:pt>
    <dgm:pt modelId="{6A745F20-211D-4A4B-954D-AC278AAE8BB1}" type="pres">
      <dgm:prSet presAssocID="{2F555E65-44D3-4CC2-A021-AA3352AC5DBC}" presName="childNode" presStyleLbl="node1" presStyleIdx="16" presStyleCnt="18">
        <dgm:presLayoutVars>
          <dgm:bulletEnabled val="1"/>
        </dgm:presLayoutVars>
      </dgm:prSet>
      <dgm:spPr/>
    </dgm:pt>
    <dgm:pt modelId="{48F6AEB9-6292-4459-A2A5-49C5038594D5}" type="pres">
      <dgm:prSet presAssocID="{2F555E65-44D3-4CC2-A021-AA3352AC5DBC}" presName="aSpace2" presStyleCnt="0"/>
      <dgm:spPr/>
    </dgm:pt>
    <dgm:pt modelId="{8E7C6C59-8120-4C56-B84F-BBC383CD0A31}" type="pres">
      <dgm:prSet presAssocID="{F81AF32A-B5A0-49FE-9944-C2099BECE9AA}" presName="childNode" presStyleLbl="node1" presStyleIdx="17" presStyleCnt="18">
        <dgm:presLayoutVars>
          <dgm:bulletEnabled val="1"/>
        </dgm:presLayoutVars>
      </dgm:prSet>
      <dgm:spPr/>
    </dgm:pt>
  </dgm:ptLst>
  <dgm:cxnLst>
    <dgm:cxn modelId="{52B99601-A927-43B2-BFA6-C31309836614}" type="presOf" srcId="{5EEA6C30-9BBE-45DE-A104-D93A7B0DAD63}" destId="{70969477-B125-4D2B-B8BF-7388271D3B8D}" srcOrd="1" destOrd="0" presId="urn:microsoft.com/office/officeart/2005/8/layout/lProcess2"/>
    <dgm:cxn modelId="{8FD8BB04-D4EB-459B-92FE-F7FF654DF9E2}" type="presOf" srcId="{3B6220F3-8CB8-4D8A-83A6-FB80D7F23B77}" destId="{1F3348F7-14CA-4F0F-9B45-12A066BAAC47}" srcOrd="0" destOrd="0" presId="urn:microsoft.com/office/officeart/2005/8/layout/lProcess2"/>
    <dgm:cxn modelId="{7F12070E-FBA1-4652-B0D5-9BCCED2E2242}" type="presOf" srcId="{60FD7B6B-73F9-4F6C-AB70-2084D2EA53A4}" destId="{5525EA0C-C721-4F25-BFD0-C74AB0C0D33E}" srcOrd="0" destOrd="0" presId="urn:microsoft.com/office/officeart/2005/8/layout/lProcess2"/>
    <dgm:cxn modelId="{9CDC1A16-04F7-4930-8E35-30D9A92DBCF1}" srcId="{5EEA6C30-9BBE-45DE-A104-D93A7B0DAD63}" destId="{E0C57291-D1D1-444A-9520-01687517984D}" srcOrd="5" destOrd="0" parTransId="{31A93DE0-3E7B-4A16-86FD-7B562817A7FE}" sibTransId="{25A59D48-D931-42C7-955F-04F841751569}"/>
    <dgm:cxn modelId="{D52BB61A-5C52-490D-8EBB-1CD83CAA88ED}" srcId="{60FD7B6B-73F9-4F6C-AB70-2084D2EA53A4}" destId="{55706FE8-4F12-4F16-BB46-09785578B040}" srcOrd="2" destOrd="0" parTransId="{7FAC56F9-92E6-4000-AEE2-010C3B826086}" sibTransId="{CDB22B0F-B9F2-4BB9-A7D3-419CADC20E41}"/>
    <dgm:cxn modelId="{B520921C-48B1-4DA6-BD6D-9122DDBB5CDC}" srcId="{5EEA6C30-9BBE-45DE-A104-D93A7B0DAD63}" destId="{4ED35F93-9555-4397-A38E-412A52900977}" srcOrd="2" destOrd="0" parTransId="{BD36D110-382B-40E8-9C4A-64A51BE463A6}" sibTransId="{6FD0E10D-4D1A-4749-A22D-201AA2946326}"/>
    <dgm:cxn modelId="{0E802B20-DC3C-4DB0-B5C5-24B114195536}" type="presOf" srcId="{F81AF32A-B5A0-49FE-9944-C2099BECE9AA}" destId="{8E7C6C59-8120-4C56-B84F-BBC383CD0A31}" srcOrd="0" destOrd="0" presId="urn:microsoft.com/office/officeart/2005/8/layout/lProcess2"/>
    <dgm:cxn modelId="{E06C3822-6424-4169-A64D-1EE7240123C2}" type="presOf" srcId="{5EEA6C30-9BBE-45DE-A104-D93A7B0DAD63}" destId="{2DDBAE6D-10F6-45D7-926C-760B4DE034BC}" srcOrd="0" destOrd="0" presId="urn:microsoft.com/office/officeart/2005/8/layout/lProcess2"/>
    <dgm:cxn modelId="{F973FA29-3744-4576-8EF9-408CBE1BB465}" srcId="{5EEA6C30-9BBE-45DE-A104-D93A7B0DAD63}" destId="{B78D632C-EC0A-45D2-A53A-320FEA57A530}" srcOrd="4" destOrd="0" parTransId="{C724CD30-4126-417A-B98A-CFE0764FDEA3}" sibTransId="{3329E038-C9AB-4F1D-A90C-A701D18AFDB5}"/>
    <dgm:cxn modelId="{C08ED25D-8751-4661-8F03-885E43AA651B}" type="presOf" srcId="{38C7D16A-BE99-472E-884A-EAF095200D73}" destId="{FC8C3B79-652C-443C-A849-DCCBFAC685C0}" srcOrd="0" destOrd="0" presId="urn:microsoft.com/office/officeart/2005/8/layout/lProcess2"/>
    <dgm:cxn modelId="{4F67D55D-BC6B-4FF5-AABB-ED62C08DAF9F}" srcId="{347845DC-E96D-4943-A956-072A4E8E4769}" destId="{38C7D16A-BE99-472E-884A-EAF095200D73}" srcOrd="1" destOrd="0" parTransId="{B29ECE32-FA63-4914-B064-E5ED3BA14D5F}" sibTransId="{4E06660C-C4D2-4A6A-A444-AC4F6B5DE3AF}"/>
    <dgm:cxn modelId="{83F2D55D-9138-4156-956B-A6BFCC8D4623}" type="presOf" srcId="{CD072E5F-C356-490D-BDA0-3DEA473DBD78}" destId="{C8FFFDBF-DE64-40E7-AB28-350F2555BBF8}" srcOrd="0" destOrd="0" presId="urn:microsoft.com/office/officeart/2005/8/layout/lProcess2"/>
    <dgm:cxn modelId="{5E87BB64-16CA-4437-9917-05080A850FAA}" srcId="{592E36E8-D0CA-44A7-ABFF-61763DFBA202}" destId="{347845DC-E96D-4943-A956-072A4E8E4769}" srcOrd="1" destOrd="0" parTransId="{7E4A18C1-6A23-4350-8B2B-A6C3597F2D58}" sibTransId="{23DAF7F5-9637-4A14-942B-F688F0812FE3}"/>
    <dgm:cxn modelId="{C0445D67-FE6B-4347-B7F9-D96E10BD1464}" srcId="{592E36E8-D0CA-44A7-ABFF-61763DFBA202}" destId="{5EEA6C30-9BBE-45DE-A104-D93A7B0DAD63}" srcOrd="0" destOrd="0" parTransId="{76E7771C-B6AB-4585-8E0D-2319F4C5C026}" sibTransId="{13C26B82-8438-4EAA-A513-C392036656B0}"/>
    <dgm:cxn modelId="{97AC134B-BEF6-4C8A-AF0C-A237CF590756}" type="presOf" srcId="{2F555E65-44D3-4CC2-A021-AA3352AC5DBC}" destId="{6A745F20-211D-4A4B-954D-AC278AAE8BB1}" srcOrd="0" destOrd="0" presId="urn:microsoft.com/office/officeart/2005/8/layout/lProcess2"/>
    <dgm:cxn modelId="{DCC2586E-DE18-4411-9503-51AA1EDC4F92}" srcId="{60FD7B6B-73F9-4F6C-AB70-2084D2EA53A4}" destId="{A6EEFED3-9264-4023-9CC5-61D9935215DC}" srcOrd="0" destOrd="0" parTransId="{508737F8-FC1C-4C69-8A32-635142ED8593}" sibTransId="{6BA1A3CA-A7F2-407A-8CE2-DEA3F60C3CDE}"/>
    <dgm:cxn modelId="{83D49D54-5725-4516-93B4-0233CE4B68D4}" type="presOf" srcId="{A6EEFED3-9264-4023-9CC5-61D9935215DC}" destId="{63F95188-2A12-4AB3-8881-7903FC525C91}" srcOrd="0" destOrd="0" presId="urn:microsoft.com/office/officeart/2005/8/layout/lProcess2"/>
    <dgm:cxn modelId="{95CD8655-DE67-4F26-AB4C-579205C40958}" type="presOf" srcId="{40333267-C8D4-4970-B007-F5657F7C5F5D}" destId="{E8FB5C29-8B30-4BE3-9B4E-15B900801874}" srcOrd="0" destOrd="0" presId="urn:microsoft.com/office/officeart/2005/8/layout/lProcess2"/>
    <dgm:cxn modelId="{D3116276-D0BE-469F-A99C-AC46D3918B53}" type="presOf" srcId="{347845DC-E96D-4943-A956-072A4E8E4769}" destId="{59082AE6-4F79-4285-AF48-625962136A89}" srcOrd="0" destOrd="0" presId="urn:microsoft.com/office/officeart/2005/8/layout/lProcess2"/>
    <dgm:cxn modelId="{5CA29256-D23D-4D93-B2BF-9B921418F1FB}" type="presOf" srcId="{F9A60A95-2575-498B-AC7E-B576D42FFF27}" destId="{A972AA2A-662E-4702-AD6B-73F65D2F5CCA}" srcOrd="0" destOrd="0" presId="urn:microsoft.com/office/officeart/2005/8/layout/lProcess2"/>
    <dgm:cxn modelId="{5FD79958-DEA6-4B71-96D5-A7FF8F109FE8}" srcId="{5EEA6C30-9BBE-45DE-A104-D93A7B0DAD63}" destId="{40333267-C8D4-4970-B007-F5657F7C5F5D}" srcOrd="0" destOrd="0" parTransId="{3A622D4C-F8BE-4554-A9F5-18E5648389CC}" sibTransId="{6BC5D707-E0C6-482E-8553-430495E8520E}"/>
    <dgm:cxn modelId="{3A2D9779-9BAD-46BB-B92D-B4F06B3E377D}" srcId="{592E36E8-D0CA-44A7-ABFF-61763DFBA202}" destId="{60FD7B6B-73F9-4F6C-AB70-2084D2EA53A4}" srcOrd="2" destOrd="0" parTransId="{B13A566A-37AB-4996-88CF-164CC1C4C42B}" sibTransId="{398E550B-65E1-4D84-99AF-F6B875BADD95}"/>
    <dgm:cxn modelId="{65924C87-F90D-41FF-886A-F847573308A8}" srcId="{60FD7B6B-73F9-4F6C-AB70-2084D2EA53A4}" destId="{F81AF32A-B5A0-49FE-9944-C2099BECE9AA}" srcOrd="5" destOrd="0" parTransId="{ACC3A555-35DD-4FF2-B4C4-8B2F88D3CA3F}" sibTransId="{6308188A-E551-4A3C-81EE-89266DAADDBD}"/>
    <dgm:cxn modelId="{B34CCD88-92D7-4C92-93D7-8C462F52E498}" srcId="{347845DC-E96D-4943-A956-072A4E8E4769}" destId="{D233076F-C356-461C-BE08-D10F111F4C28}" srcOrd="3" destOrd="0" parTransId="{FEA50AB9-D821-4658-834B-AB85980160BF}" sibTransId="{4259F4F6-69B8-412A-9853-CB6AB64BBE07}"/>
    <dgm:cxn modelId="{3B2A7689-3B68-4227-8C5C-58CD714E6617}" srcId="{60FD7B6B-73F9-4F6C-AB70-2084D2EA53A4}" destId="{2F555E65-44D3-4CC2-A021-AA3352AC5DBC}" srcOrd="4" destOrd="0" parTransId="{FFF4BDB8-5EFC-4E8F-8F5F-B278ED2686E1}" sibTransId="{9333EC9C-C8C6-48CA-80D8-A6957210ACAD}"/>
    <dgm:cxn modelId="{F9EAEB8A-5F02-472F-8E57-B90DAA1711E4}" type="presOf" srcId="{60FD7B6B-73F9-4F6C-AB70-2084D2EA53A4}" destId="{8F78A4B8-6305-4256-A23C-467B287628CA}" srcOrd="1" destOrd="0" presId="urn:microsoft.com/office/officeart/2005/8/layout/lProcess2"/>
    <dgm:cxn modelId="{9727958E-33DB-44B3-8FFE-30F020A74256}" type="presOf" srcId="{592E36E8-D0CA-44A7-ABFF-61763DFBA202}" destId="{C64F0134-9122-4E73-9566-ACDDDBACEBF0}" srcOrd="0" destOrd="0" presId="urn:microsoft.com/office/officeart/2005/8/layout/lProcess2"/>
    <dgm:cxn modelId="{1A6FDA99-CE40-4E14-BA6C-E99EB64E5E4E}" srcId="{5EEA6C30-9BBE-45DE-A104-D93A7B0DAD63}" destId="{BB10BCAC-8D8C-441C-B29E-B1DDCED33F74}" srcOrd="1" destOrd="0" parTransId="{5C9A8DD9-ED0A-43EA-A2D2-B4F49D5459D8}" sibTransId="{73E36C0B-4014-4049-9D35-A9FCCA34C024}"/>
    <dgm:cxn modelId="{75FBB39F-2D27-4CCE-A588-7FCA34CEA359}" type="presOf" srcId="{55706FE8-4F12-4F16-BB46-09785578B040}" destId="{06FA240A-48D9-4124-87A0-A6528438FCED}" srcOrd="0" destOrd="0" presId="urn:microsoft.com/office/officeart/2005/8/layout/lProcess2"/>
    <dgm:cxn modelId="{C8A1D7A2-CA4B-43C3-BBD8-3A08D3B4564E}" type="presOf" srcId="{63696FA1-3851-4AEE-98F8-0146FBD65BD6}" destId="{46E34C4E-441D-4D43-9211-9A7AAF0A877F}" srcOrd="0" destOrd="0" presId="urn:microsoft.com/office/officeart/2005/8/layout/lProcess2"/>
    <dgm:cxn modelId="{CE4C2BBD-509A-48EA-9EE8-283CCA528EF5}" srcId="{60FD7B6B-73F9-4F6C-AB70-2084D2EA53A4}" destId="{EE5177F7-B7BB-42B2-AAB5-1BDD276720B3}" srcOrd="3" destOrd="0" parTransId="{C907B350-2461-4D98-BF7F-97E73D08D85B}" sibTransId="{29B0B2A4-2F3E-41EB-A12E-57589C2BABBF}"/>
    <dgm:cxn modelId="{DF97D7BD-6DE2-4422-9AB1-F8F7A3F8FEF9}" type="presOf" srcId="{D233076F-C356-461C-BE08-D10F111F4C28}" destId="{BEC26742-E0AF-4E59-919B-C5A862C896D9}" srcOrd="0" destOrd="0" presId="urn:microsoft.com/office/officeart/2005/8/layout/lProcess2"/>
    <dgm:cxn modelId="{13E68EC0-F543-484F-9432-E3823F8C630D}" type="presOf" srcId="{0C2C5AFE-4C8F-4BD5-9ED2-E4F8965D1BAB}" destId="{BBC9F41E-96D9-4EEF-98EC-50A41D8D18CB}" srcOrd="0" destOrd="0" presId="urn:microsoft.com/office/officeart/2005/8/layout/lProcess2"/>
    <dgm:cxn modelId="{1F03F4C6-705B-4EE9-A964-9757E2DE5C57}" type="presOf" srcId="{B78D632C-EC0A-45D2-A53A-320FEA57A530}" destId="{D2024EAD-49A1-46BD-847D-9CF4888D2CF3}" srcOrd="0" destOrd="0" presId="urn:microsoft.com/office/officeart/2005/8/layout/lProcess2"/>
    <dgm:cxn modelId="{35BEB0C8-0BD7-4AC0-9789-63669277C872}" type="presOf" srcId="{4ED35F93-9555-4397-A38E-412A52900977}" destId="{2660D3A4-6F56-46B6-85AA-5EAEC1D02758}" srcOrd="0" destOrd="0" presId="urn:microsoft.com/office/officeart/2005/8/layout/lProcess2"/>
    <dgm:cxn modelId="{667E24D1-7E4C-4EFA-B984-E65CCED2F07E}" type="presOf" srcId="{347845DC-E96D-4943-A956-072A4E8E4769}" destId="{9F9C7B29-00D3-4B76-81AB-5DB3FC0F73A6}" srcOrd="1" destOrd="0" presId="urn:microsoft.com/office/officeart/2005/8/layout/lProcess2"/>
    <dgm:cxn modelId="{282553D6-3FA7-4B26-9186-49E68D8FF0E9}" srcId="{347845DC-E96D-4943-A956-072A4E8E4769}" destId="{3B6220F3-8CB8-4D8A-83A6-FB80D7F23B77}" srcOrd="5" destOrd="0" parTransId="{DCED2CDD-AFA0-44D0-9C5B-5589C2822D4B}" sibTransId="{6C6A1FFA-A69B-4661-87F1-43A81BA5EBA7}"/>
    <dgm:cxn modelId="{C1CE01DA-1C29-4F69-B439-8E2F0E4CA2CD}" type="presOf" srcId="{E0C57291-D1D1-444A-9520-01687517984D}" destId="{AC48653F-1CF9-44FF-8C46-3F02246AB58D}" srcOrd="0" destOrd="0" presId="urn:microsoft.com/office/officeart/2005/8/layout/lProcess2"/>
    <dgm:cxn modelId="{54208BDB-F33E-4708-8095-29E9EC2DBCD2}" srcId="{60FD7B6B-73F9-4F6C-AB70-2084D2EA53A4}" destId="{0C2C5AFE-4C8F-4BD5-9ED2-E4F8965D1BAB}" srcOrd="1" destOrd="0" parTransId="{BDE42897-46AC-476D-B03D-42BEF9B655CA}" sibTransId="{86AB358B-05D9-424A-A29E-18130D23EAB9}"/>
    <dgm:cxn modelId="{B7BF1CE1-2EA7-43D8-A3B3-6628BF953704}" type="presOf" srcId="{BB10BCAC-8D8C-441C-B29E-B1DDCED33F74}" destId="{5B64936A-092F-4BA6-A114-8C2E52EB34CD}" srcOrd="0" destOrd="0" presId="urn:microsoft.com/office/officeart/2005/8/layout/lProcess2"/>
    <dgm:cxn modelId="{65559EE7-37FE-47A1-A0A2-7375B649FF96}" type="presOf" srcId="{840055B5-7C6B-4462-AC56-299B7DC900F6}" destId="{26C860D2-79CB-4FB8-98F3-6F9969C5CE39}" srcOrd="0" destOrd="0" presId="urn:microsoft.com/office/officeart/2005/8/layout/lProcess2"/>
    <dgm:cxn modelId="{5D4B64ED-6A20-4C9D-90F1-3D856514633D}" srcId="{347845DC-E96D-4943-A956-072A4E8E4769}" destId="{F9A60A95-2575-498B-AC7E-B576D42FFF27}" srcOrd="0" destOrd="0" parTransId="{C90ACB0A-B082-469A-870D-27F543CF4466}" sibTransId="{284CBFDE-16ED-4940-ACC4-DACD4A2F2CD7}"/>
    <dgm:cxn modelId="{078614EE-2FD9-43EC-8487-4451B9877B5F}" type="presOf" srcId="{EE5177F7-B7BB-42B2-AAB5-1BDD276720B3}" destId="{E8105EA2-7824-4340-8253-02515440CB77}" srcOrd="0" destOrd="0" presId="urn:microsoft.com/office/officeart/2005/8/layout/lProcess2"/>
    <dgm:cxn modelId="{BBA40BF4-F8F7-4A40-BA87-1C2E287EDC8D}" srcId="{5EEA6C30-9BBE-45DE-A104-D93A7B0DAD63}" destId="{CD072E5F-C356-490D-BDA0-3DEA473DBD78}" srcOrd="3" destOrd="0" parTransId="{63EE3783-69EB-4561-833D-FA4A09EABC44}" sibTransId="{A03B5E69-5C13-46AD-950F-9613D97E940D}"/>
    <dgm:cxn modelId="{D03987F6-D124-4BE0-8B15-6F55A6A6387A}" srcId="{347845DC-E96D-4943-A956-072A4E8E4769}" destId="{840055B5-7C6B-4462-AC56-299B7DC900F6}" srcOrd="2" destOrd="0" parTransId="{55DECF8A-F6C4-4703-9797-A72A8518FD1D}" sibTransId="{EF568B7F-9204-40B6-A39E-0DC691FD1745}"/>
    <dgm:cxn modelId="{AB41F0F9-373B-44CA-AA49-DD02B8A262DB}" srcId="{347845DC-E96D-4943-A956-072A4E8E4769}" destId="{63696FA1-3851-4AEE-98F8-0146FBD65BD6}" srcOrd="4" destOrd="0" parTransId="{73063BFA-68CD-42B1-A427-42B7849DB62E}" sibTransId="{A29DE33C-3295-4039-91A3-E832237CF67C}"/>
    <dgm:cxn modelId="{154EFDA0-438A-45AC-B46D-72E5230949E8}" type="presParOf" srcId="{C64F0134-9122-4E73-9566-ACDDDBACEBF0}" destId="{F1AFCDD5-3A2D-45AF-AEC9-B667DD9475F8}" srcOrd="0" destOrd="0" presId="urn:microsoft.com/office/officeart/2005/8/layout/lProcess2"/>
    <dgm:cxn modelId="{A0ECC2F3-4444-4877-A06C-8E59914C9C3E}" type="presParOf" srcId="{F1AFCDD5-3A2D-45AF-AEC9-B667DD9475F8}" destId="{2DDBAE6D-10F6-45D7-926C-760B4DE034BC}" srcOrd="0" destOrd="0" presId="urn:microsoft.com/office/officeart/2005/8/layout/lProcess2"/>
    <dgm:cxn modelId="{3864890D-D6AF-4AA3-A5EB-0870A0E3951C}" type="presParOf" srcId="{F1AFCDD5-3A2D-45AF-AEC9-B667DD9475F8}" destId="{70969477-B125-4D2B-B8BF-7388271D3B8D}" srcOrd="1" destOrd="0" presId="urn:microsoft.com/office/officeart/2005/8/layout/lProcess2"/>
    <dgm:cxn modelId="{15BA518E-CABD-4DC2-8550-A338F215E619}" type="presParOf" srcId="{F1AFCDD5-3A2D-45AF-AEC9-B667DD9475F8}" destId="{8FEEED96-621F-4868-8DAC-3BEA28FF92EF}" srcOrd="2" destOrd="0" presId="urn:microsoft.com/office/officeart/2005/8/layout/lProcess2"/>
    <dgm:cxn modelId="{FB10606D-9193-48E2-BBD8-4F2F2250CF9C}" type="presParOf" srcId="{8FEEED96-621F-4868-8DAC-3BEA28FF92EF}" destId="{9195A1E7-1533-4563-B274-7C1BC6A8FBFD}" srcOrd="0" destOrd="0" presId="urn:microsoft.com/office/officeart/2005/8/layout/lProcess2"/>
    <dgm:cxn modelId="{8D895E89-209A-4322-84C4-0FE9820E404A}" type="presParOf" srcId="{9195A1E7-1533-4563-B274-7C1BC6A8FBFD}" destId="{E8FB5C29-8B30-4BE3-9B4E-15B900801874}" srcOrd="0" destOrd="0" presId="urn:microsoft.com/office/officeart/2005/8/layout/lProcess2"/>
    <dgm:cxn modelId="{92EFA779-D2D3-4ACE-9AE2-7B6A4C4E4BB4}" type="presParOf" srcId="{9195A1E7-1533-4563-B274-7C1BC6A8FBFD}" destId="{42F61474-95D0-4362-85CB-995E8BB1589F}" srcOrd="1" destOrd="0" presId="urn:microsoft.com/office/officeart/2005/8/layout/lProcess2"/>
    <dgm:cxn modelId="{3430BD6F-DEA8-46DE-AF45-0AF064EFC0E2}" type="presParOf" srcId="{9195A1E7-1533-4563-B274-7C1BC6A8FBFD}" destId="{5B64936A-092F-4BA6-A114-8C2E52EB34CD}" srcOrd="2" destOrd="0" presId="urn:microsoft.com/office/officeart/2005/8/layout/lProcess2"/>
    <dgm:cxn modelId="{CBA565AE-1AAD-4772-AC1D-2B9DB9E32756}" type="presParOf" srcId="{9195A1E7-1533-4563-B274-7C1BC6A8FBFD}" destId="{18DCDE42-33D9-4322-92FA-AE8E342EDB71}" srcOrd="3" destOrd="0" presId="urn:microsoft.com/office/officeart/2005/8/layout/lProcess2"/>
    <dgm:cxn modelId="{E679B620-9042-44C0-8AB2-35D86990AA19}" type="presParOf" srcId="{9195A1E7-1533-4563-B274-7C1BC6A8FBFD}" destId="{2660D3A4-6F56-46B6-85AA-5EAEC1D02758}" srcOrd="4" destOrd="0" presId="urn:microsoft.com/office/officeart/2005/8/layout/lProcess2"/>
    <dgm:cxn modelId="{ADBC5F31-8920-4950-9C1A-C7A4D3F391C1}" type="presParOf" srcId="{9195A1E7-1533-4563-B274-7C1BC6A8FBFD}" destId="{ACE32491-0443-48C3-9FDB-111B98159E7E}" srcOrd="5" destOrd="0" presId="urn:microsoft.com/office/officeart/2005/8/layout/lProcess2"/>
    <dgm:cxn modelId="{CB1D11FD-D899-49FF-9A65-4219578F9B6B}" type="presParOf" srcId="{9195A1E7-1533-4563-B274-7C1BC6A8FBFD}" destId="{C8FFFDBF-DE64-40E7-AB28-350F2555BBF8}" srcOrd="6" destOrd="0" presId="urn:microsoft.com/office/officeart/2005/8/layout/lProcess2"/>
    <dgm:cxn modelId="{B189EEF2-DC1A-4B44-8CF2-85877B185FEE}" type="presParOf" srcId="{9195A1E7-1533-4563-B274-7C1BC6A8FBFD}" destId="{D9A9B642-CA2A-4352-B543-72B995028094}" srcOrd="7" destOrd="0" presId="urn:microsoft.com/office/officeart/2005/8/layout/lProcess2"/>
    <dgm:cxn modelId="{BA158ABC-A52A-45EE-A03C-A1A7FD61590C}" type="presParOf" srcId="{9195A1E7-1533-4563-B274-7C1BC6A8FBFD}" destId="{D2024EAD-49A1-46BD-847D-9CF4888D2CF3}" srcOrd="8" destOrd="0" presId="urn:microsoft.com/office/officeart/2005/8/layout/lProcess2"/>
    <dgm:cxn modelId="{56C7FF1D-36E9-4F65-AAC3-F4D002B0279F}" type="presParOf" srcId="{9195A1E7-1533-4563-B274-7C1BC6A8FBFD}" destId="{EA4417E1-1C7B-4BA7-9219-1864308451F6}" srcOrd="9" destOrd="0" presId="urn:microsoft.com/office/officeart/2005/8/layout/lProcess2"/>
    <dgm:cxn modelId="{2498834D-B8A7-4310-ABBF-02B48B517873}" type="presParOf" srcId="{9195A1E7-1533-4563-B274-7C1BC6A8FBFD}" destId="{AC48653F-1CF9-44FF-8C46-3F02246AB58D}" srcOrd="10" destOrd="0" presId="urn:microsoft.com/office/officeart/2005/8/layout/lProcess2"/>
    <dgm:cxn modelId="{E9D97E59-0DF6-4C73-A825-394EAD1F8877}" type="presParOf" srcId="{C64F0134-9122-4E73-9566-ACDDDBACEBF0}" destId="{E358609D-44CC-4AED-83E7-B2CA3E12653E}" srcOrd="1" destOrd="0" presId="urn:microsoft.com/office/officeart/2005/8/layout/lProcess2"/>
    <dgm:cxn modelId="{0D0BE638-5512-4774-9DE7-77E3F253AE72}" type="presParOf" srcId="{C64F0134-9122-4E73-9566-ACDDDBACEBF0}" destId="{A65046C7-5DDD-413C-9A0E-C0A48203A774}" srcOrd="2" destOrd="0" presId="urn:microsoft.com/office/officeart/2005/8/layout/lProcess2"/>
    <dgm:cxn modelId="{46F4C42E-C862-4813-A375-3C61B38EB8FA}" type="presParOf" srcId="{A65046C7-5DDD-413C-9A0E-C0A48203A774}" destId="{59082AE6-4F79-4285-AF48-625962136A89}" srcOrd="0" destOrd="0" presId="urn:microsoft.com/office/officeart/2005/8/layout/lProcess2"/>
    <dgm:cxn modelId="{8C1D46A6-2B18-412E-A52B-8114C0E83C87}" type="presParOf" srcId="{A65046C7-5DDD-413C-9A0E-C0A48203A774}" destId="{9F9C7B29-00D3-4B76-81AB-5DB3FC0F73A6}" srcOrd="1" destOrd="0" presId="urn:microsoft.com/office/officeart/2005/8/layout/lProcess2"/>
    <dgm:cxn modelId="{FD741610-D76C-4885-B93C-0CFD46D9B338}" type="presParOf" srcId="{A65046C7-5DDD-413C-9A0E-C0A48203A774}" destId="{2F4F51E8-5F0E-4626-A193-602606AF6342}" srcOrd="2" destOrd="0" presId="urn:microsoft.com/office/officeart/2005/8/layout/lProcess2"/>
    <dgm:cxn modelId="{46A9705F-96FF-4ACF-A5A3-BA6907CC0A8B}" type="presParOf" srcId="{2F4F51E8-5F0E-4626-A193-602606AF6342}" destId="{9EB0358F-C8FD-4B4A-819B-6EC9D4A6F2AF}" srcOrd="0" destOrd="0" presId="urn:microsoft.com/office/officeart/2005/8/layout/lProcess2"/>
    <dgm:cxn modelId="{2E068A9E-DA17-47DF-ACC1-C739A588EEAD}" type="presParOf" srcId="{9EB0358F-C8FD-4B4A-819B-6EC9D4A6F2AF}" destId="{A972AA2A-662E-4702-AD6B-73F65D2F5CCA}" srcOrd="0" destOrd="0" presId="urn:microsoft.com/office/officeart/2005/8/layout/lProcess2"/>
    <dgm:cxn modelId="{C33551B3-C481-4576-95C8-78224E5A3D4F}" type="presParOf" srcId="{9EB0358F-C8FD-4B4A-819B-6EC9D4A6F2AF}" destId="{5591C466-2F12-4E21-B413-111A541DAA87}" srcOrd="1" destOrd="0" presId="urn:microsoft.com/office/officeart/2005/8/layout/lProcess2"/>
    <dgm:cxn modelId="{16C05F42-1A3D-4209-AC51-FC285CA1F16F}" type="presParOf" srcId="{9EB0358F-C8FD-4B4A-819B-6EC9D4A6F2AF}" destId="{FC8C3B79-652C-443C-A849-DCCBFAC685C0}" srcOrd="2" destOrd="0" presId="urn:microsoft.com/office/officeart/2005/8/layout/lProcess2"/>
    <dgm:cxn modelId="{D4D43F8E-F8DE-45C8-B0B5-8936730B9C40}" type="presParOf" srcId="{9EB0358F-C8FD-4B4A-819B-6EC9D4A6F2AF}" destId="{BB259131-34F6-4C48-80D5-2A91F6C222E1}" srcOrd="3" destOrd="0" presId="urn:microsoft.com/office/officeart/2005/8/layout/lProcess2"/>
    <dgm:cxn modelId="{7AA187D9-61C3-4C5D-BC18-20AA92D1C084}" type="presParOf" srcId="{9EB0358F-C8FD-4B4A-819B-6EC9D4A6F2AF}" destId="{26C860D2-79CB-4FB8-98F3-6F9969C5CE39}" srcOrd="4" destOrd="0" presId="urn:microsoft.com/office/officeart/2005/8/layout/lProcess2"/>
    <dgm:cxn modelId="{DC2EC03A-1822-4A4C-A617-5F3950FB73A9}" type="presParOf" srcId="{9EB0358F-C8FD-4B4A-819B-6EC9D4A6F2AF}" destId="{14F88106-963F-4797-A0B4-F3DBC7079C06}" srcOrd="5" destOrd="0" presId="urn:microsoft.com/office/officeart/2005/8/layout/lProcess2"/>
    <dgm:cxn modelId="{49951A6C-9E03-4027-BB96-E790CDDE8ED4}" type="presParOf" srcId="{9EB0358F-C8FD-4B4A-819B-6EC9D4A6F2AF}" destId="{BEC26742-E0AF-4E59-919B-C5A862C896D9}" srcOrd="6" destOrd="0" presId="urn:microsoft.com/office/officeart/2005/8/layout/lProcess2"/>
    <dgm:cxn modelId="{EEA0F6A0-FDB7-4354-B615-C54F4444D6C4}" type="presParOf" srcId="{9EB0358F-C8FD-4B4A-819B-6EC9D4A6F2AF}" destId="{13FE8DD1-E81D-428F-B9D2-34CB4DBF048D}" srcOrd="7" destOrd="0" presId="urn:microsoft.com/office/officeart/2005/8/layout/lProcess2"/>
    <dgm:cxn modelId="{F6A70E43-8D7E-440E-BAD0-0136ABDA60CA}" type="presParOf" srcId="{9EB0358F-C8FD-4B4A-819B-6EC9D4A6F2AF}" destId="{46E34C4E-441D-4D43-9211-9A7AAF0A877F}" srcOrd="8" destOrd="0" presId="urn:microsoft.com/office/officeart/2005/8/layout/lProcess2"/>
    <dgm:cxn modelId="{C6203057-BCEE-4611-A85C-2D98704771B5}" type="presParOf" srcId="{9EB0358F-C8FD-4B4A-819B-6EC9D4A6F2AF}" destId="{731BE2E4-2D0A-406F-B6F0-7C057BD4B5C3}" srcOrd="9" destOrd="0" presId="urn:microsoft.com/office/officeart/2005/8/layout/lProcess2"/>
    <dgm:cxn modelId="{F04CD69D-D4C9-438C-854D-F9ECE1170D03}" type="presParOf" srcId="{9EB0358F-C8FD-4B4A-819B-6EC9D4A6F2AF}" destId="{1F3348F7-14CA-4F0F-9B45-12A066BAAC47}" srcOrd="10" destOrd="0" presId="urn:microsoft.com/office/officeart/2005/8/layout/lProcess2"/>
    <dgm:cxn modelId="{34AFE804-DFBC-430F-BAF0-50646C930CD9}" type="presParOf" srcId="{C64F0134-9122-4E73-9566-ACDDDBACEBF0}" destId="{762DE02C-49B9-4D9D-9823-91EE6235E44D}" srcOrd="3" destOrd="0" presId="urn:microsoft.com/office/officeart/2005/8/layout/lProcess2"/>
    <dgm:cxn modelId="{2C5A1A63-7001-46C4-877B-94409AFDD6FB}" type="presParOf" srcId="{C64F0134-9122-4E73-9566-ACDDDBACEBF0}" destId="{ADDBF10D-39C9-4671-A30C-B93B1894E4BF}" srcOrd="4" destOrd="0" presId="urn:microsoft.com/office/officeart/2005/8/layout/lProcess2"/>
    <dgm:cxn modelId="{8CB80E42-32A3-42C0-AAAF-2C3364819552}" type="presParOf" srcId="{ADDBF10D-39C9-4671-A30C-B93B1894E4BF}" destId="{5525EA0C-C721-4F25-BFD0-C74AB0C0D33E}" srcOrd="0" destOrd="0" presId="urn:microsoft.com/office/officeart/2005/8/layout/lProcess2"/>
    <dgm:cxn modelId="{5B765E52-7D0E-473D-8E26-CD5FCF6D8459}" type="presParOf" srcId="{ADDBF10D-39C9-4671-A30C-B93B1894E4BF}" destId="{8F78A4B8-6305-4256-A23C-467B287628CA}" srcOrd="1" destOrd="0" presId="urn:microsoft.com/office/officeart/2005/8/layout/lProcess2"/>
    <dgm:cxn modelId="{6AD32B93-C43E-4741-87A7-87B0CE885064}" type="presParOf" srcId="{ADDBF10D-39C9-4671-A30C-B93B1894E4BF}" destId="{8C03FBAD-9BE8-4A0F-8494-25D42E2CD19D}" srcOrd="2" destOrd="0" presId="urn:microsoft.com/office/officeart/2005/8/layout/lProcess2"/>
    <dgm:cxn modelId="{325DDFD2-9D0E-408A-959D-06C7D0E9E0C2}" type="presParOf" srcId="{8C03FBAD-9BE8-4A0F-8494-25D42E2CD19D}" destId="{E43615E4-E372-4F92-A731-1B7DA1EA5532}" srcOrd="0" destOrd="0" presId="urn:microsoft.com/office/officeart/2005/8/layout/lProcess2"/>
    <dgm:cxn modelId="{ECE97A6D-0C13-450B-B464-A2784AE70F1D}" type="presParOf" srcId="{E43615E4-E372-4F92-A731-1B7DA1EA5532}" destId="{63F95188-2A12-4AB3-8881-7903FC525C91}" srcOrd="0" destOrd="0" presId="urn:microsoft.com/office/officeart/2005/8/layout/lProcess2"/>
    <dgm:cxn modelId="{AA051FA1-CE3E-488F-9303-E50AA66F137E}" type="presParOf" srcId="{E43615E4-E372-4F92-A731-1B7DA1EA5532}" destId="{3CEA0789-895C-45D5-ADE4-B8A768F2C5C3}" srcOrd="1" destOrd="0" presId="urn:microsoft.com/office/officeart/2005/8/layout/lProcess2"/>
    <dgm:cxn modelId="{186CB07B-8AB0-47AF-9FAE-AE009C9BE96B}" type="presParOf" srcId="{E43615E4-E372-4F92-A731-1B7DA1EA5532}" destId="{BBC9F41E-96D9-4EEF-98EC-50A41D8D18CB}" srcOrd="2" destOrd="0" presId="urn:microsoft.com/office/officeart/2005/8/layout/lProcess2"/>
    <dgm:cxn modelId="{3360BE48-73E9-4C80-96AF-516621BCF08A}" type="presParOf" srcId="{E43615E4-E372-4F92-A731-1B7DA1EA5532}" destId="{766E90F2-88F0-423D-B57F-D6C8226AE49F}" srcOrd="3" destOrd="0" presId="urn:microsoft.com/office/officeart/2005/8/layout/lProcess2"/>
    <dgm:cxn modelId="{4303C2F8-D741-4788-A275-72CD8E92B0D6}" type="presParOf" srcId="{E43615E4-E372-4F92-A731-1B7DA1EA5532}" destId="{06FA240A-48D9-4124-87A0-A6528438FCED}" srcOrd="4" destOrd="0" presId="urn:microsoft.com/office/officeart/2005/8/layout/lProcess2"/>
    <dgm:cxn modelId="{79DB5D0F-0F52-40D8-B88F-740F8FB95F71}" type="presParOf" srcId="{E43615E4-E372-4F92-A731-1B7DA1EA5532}" destId="{5D16363D-DA3B-4F1A-9491-ACB570C420F7}" srcOrd="5" destOrd="0" presId="urn:microsoft.com/office/officeart/2005/8/layout/lProcess2"/>
    <dgm:cxn modelId="{B604F01A-C243-4055-9055-D5C39CF3303D}" type="presParOf" srcId="{E43615E4-E372-4F92-A731-1B7DA1EA5532}" destId="{E8105EA2-7824-4340-8253-02515440CB77}" srcOrd="6" destOrd="0" presId="urn:microsoft.com/office/officeart/2005/8/layout/lProcess2"/>
    <dgm:cxn modelId="{38634BC0-DCA5-487C-AF63-C2E9F7BA0FD0}" type="presParOf" srcId="{E43615E4-E372-4F92-A731-1B7DA1EA5532}" destId="{FBE6F2F3-CD87-4F75-A73C-6C506FC10C85}" srcOrd="7" destOrd="0" presId="urn:microsoft.com/office/officeart/2005/8/layout/lProcess2"/>
    <dgm:cxn modelId="{0ECB202C-B383-420D-AA02-1B248888249B}" type="presParOf" srcId="{E43615E4-E372-4F92-A731-1B7DA1EA5532}" destId="{6A745F20-211D-4A4B-954D-AC278AAE8BB1}" srcOrd="8" destOrd="0" presId="urn:microsoft.com/office/officeart/2005/8/layout/lProcess2"/>
    <dgm:cxn modelId="{E67DDE3E-B500-45F2-8809-A4F73169CA49}" type="presParOf" srcId="{E43615E4-E372-4F92-A731-1B7DA1EA5532}" destId="{48F6AEB9-6292-4459-A2A5-49C5038594D5}" srcOrd="9" destOrd="0" presId="urn:microsoft.com/office/officeart/2005/8/layout/lProcess2"/>
    <dgm:cxn modelId="{B7D312E8-5895-47D7-AFE4-00CF2256C369}" type="presParOf" srcId="{E43615E4-E372-4F92-A731-1B7DA1EA5532}" destId="{8E7C6C59-8120-4C56-B84F-BBC383CD0A31}" srcOrd="1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3C21E09-1D57-4357-AF21-B0D4AAF63810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05C3FD32-3195-4089-A658-CB3003D50F40}">
      <dgm:prSet phldrT="[Текст]" custT="1"/>
      <dgm:spPr/>
      <dgm:t>
        <a:bodyPr/>
        <a:lstStyle/>
        <a:p>
          <a:pPr algn="l"/>
          <a:r>
            <a:rPr lang="uk-UA" sz="3600" b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rPr>
            <a:t>зайці</a:t>
          </a:r>
        </a:p>
        <a:p>
          <a:pPr algn="l"/>
          <a:r>
            <a:rPr lang="uk-UA" sz="3600" b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rPr>
            <a:t>пострілом</a:t>
          </a:r>
        </a:p>
        <a:p>
          <a:pPr algn="l"/>
          <a:endParaRPr lang="ru-RU" sz="3600" b="1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D47298B1-70B0-4510-9172-7E2FC2F069A2}" type="parTrans" cxnId="{E99B8194-F00E-452F-88F3-C80D5BE9D048}">
      <dgm:prSet/>
      <dgm:spPr/>
      <dgm:t>
        <a:bodyPr/>
        <a:lstStyle/>
        <a:p>
          <a:endParaRPr lang="ru-RU"/>
        </a:p>
      </dgm:t>
    </dgm:pt>
    <dgm:pt modelId="{81E73942-0049-4095-B389-2AD8C29A498D}" type="sibTrans" cxnId="{E99B8194-F00E-452F-88F3-C80D5BE9D048}">
      <dgm:prSet/>
      <dgm:spPr/>
      <dgm:t>
        <a:bodyPr/>
        <a:lstStyle/>
        <a:p>
          <a:endParaRPr lang="ru-RU"/>
        </a:p>
      </dgm:t>
    </dgm:pt>
    <dgm:pt modelId="{BB86E015-4C73-418D-B207-DE2E81B6C38E}">
      <dgm:prSet phldrT="[Текст]" custT="1"/>
      <dgm:spPr/>
      <dgm:t>
        <a:bodyPr/>
        <a:lstStyle/>
        <a:p>
          <a:pPr algn="just"/>
          <a:r>
            <a:rPr lang="uk-UA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убити</a:t>
          </a:r>
        </a:p>
        <a:p>
          <a:pPr algn="just"/>
          <a:r>
            <a:rPr lang="uk-UA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дві</a:t>
          </a:r>
          <a:r>
            <a:rPr lang="en-US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(</a:t>
          </a:r>
          <a:r>
            <a:rPr lang="uk-UA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а</a:t>
          </a:r>
          <a:r>
            <a:rPr lang="en-US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)</a:t>
          </a:r>
          <a:r>
            <a:rPr lang="uk-UA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    </a:t>
          </a:r>
          <a:r>
            <a:rPr lang="uk-UA" sz="3600" b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rPr>
            <a:t>пташки</a:t>
          </a:r>
        </a:p>
        <a:p>
          <a:pPr algn="just"/>
          <a:r>
            <a:rPr lang="uk-UA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одним </a:t>
          </a:r>
          <a:r>
            <a:rPr lang="uk-UA" sz="3600" b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rPr>
            <a:t>каменем</a:t>
          </a:r>
        </a:p>
        <a:p>
          <a:pPr algn="just"/>
          <a:endParaRPr lang="ru-RU" sz="3600" b="1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CFBC374E-D06F-4833-863D-217BE5F2D529}" type="parTrans" cxnId="{3A09F5D2-70FE-4F68-94BC-CF5DC9433C4C}">
      <dgm:prSet/>
      <dgm:spPr/>
      <dgm:t>
        <a:bodyPr/>
        <a:lstStyle/>
        <a:p>
          <a:endParaRPr lang="ru-RU"/>
        </a:p>
      </dgm:t>
    </dgm:pt>
    <dgm:pt modelId="{CEA40C3D-449E-4E6F-8F21-3825D16CAF7E}" type="sibTrans" cxnId="{3A09F5D2-70FE-4F68-94BC-CF5DC9433C4C}">
      <dgm:prSet/>
      <dgm:spPr/>
      <dgm:t>
        <a:bodyPr/>
        <a:lstStyle/>
        <a:p>
          <a:endParaRPr lang="ru-RU"/>
        </a:p>
      </dgm:t>
    </dgm:pt>
    <dgm:pt modelId="{458C8EF3-02A5-445B-8546-910B0448661F}" type="pres">
      <dgm:prSet presAssocID="{F3C21E09-1D57-4357-AF21-B0D4AAF63810}" presName="compositeShape" presStyleCnt="0">
        <dgm:presLayoutVars>
          <dgm:chMax val="7"/>
          <dgm:dir/>
          <dgm:resizeHandles val="exact"/>
        </dgm:presLayoutVars>
      </dgm:prSet>
      <dgm:spPr/>
    </dgm:pt>
    <dgm:pt modelId="{807240F4-EB0D-4FF8-865D-4B192A6653B0}" type="pres">
      <dgm:prSet presAssocID="{05C3FD32-3195-4089-A658-CB3003D50F40}" presName="circ1" presStyleLbl="vennNode1" presStyleIdx="0" presStyleCnt="2" custScaleX="134510" custScaleY="108094" custLinFactNeighborX="4150" custLinFactNeighborY="-1669"/>
      <dgm:spPr/>
    </dgm:pt>
    <dgm:pt modelId="{C8D3973E-0A37-4BFD-BCB1-7C62852259A8}" type="pres">
      <dgm:prSet presAssocID="{05C3FD32-3195-4089-A658-CB3003D50F40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EBBC6C67-2F86-4183-BE69-D6B133D7B1BA}" type="pres">
      <dgm:prSet presAssocID="{BB86E015-4C73-418D-B207-DE2E81B6C38E}" presName="circ2" presStyleLbl="vennNode1" presStyleIdx="1" presStyleCnt="2" custScaleX="125816" custScaleY="106457" custLinFactNeighborX="-2111" custLinFactNeighborY="-2294"/>
      <dgm:spPr/>
    </dgm:pt>
    <dgm:pt modelId="{AD966D3F-36CF-4EF0-84BA-9ECE8E991F6D}" type="pres">
      <dgm:prSet presAssocID="{BB86E015-4C73-418D-B207-DE2E81B6C38E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47EB1001-5B6D-4E76-A2AC-384DCBA1D80D}" type="presOf" srcId="{BB86E015-4C73-418D-B207-DE2E81B6C38E}" destId="{AD966D3F-36CF-4EF0-84BA-9ECE8E991F6D}" srcOrd="1" destOrd="0" presId="urn:microsoft.com/office/officeart/2005/8/layout/venn1"/>
    <dgm:cxn modelId="{EBA4103B-E64C-4D33-ACEA-2BDCA3DF8218}" type="presOf" srcId="{05C3FD32-3195-4089-A658-CB3003D50F40}" destId="{807240F4-EB0D-4FF8-865D-4B192A6653B0}" srcOrd="0" destOrd="0" presId="urn:microsoft.com/office/officeart/2005/8/layout/venn1"/>
    <dgm:cxn modelId="{876EF44B-7759-4CF9-B13F-CD42DAA71209}" type="presOf" srcId="{05C3FD32-3195-4089-A658-CB3003D50F40}" destId="{C8D3973E-0A37-4BFD-BCB1-7C62852259A8}" srcOrd="1" destOrd="0" presId="urn:microsoft.com/office/officeart/2005/8/layout/venn1"/>
    <dgm:cxn modelId="{E99B8194-F00E-452F-88F3-C80D5BE9D048}" srcId="{F3C21E09-1D57-4357-AF21-B0D4AAF63810}" destId="{05C3FD32-3195-4089-A658-CB3003D50F40}" srcOrd="0" destOrd="0" parTransId="{D47298B1-70B0-4510-9172-7E2FC2F069A2}" sibTransId="{81E73942-0049-4095-B389-2AD8C29A498D}"/>
    <dgm:cxn modelId="{2E0C83C4-7D0D-4A39-88AD-DD5ACC53E8B2}" type="presOf" srcId="{BB86E015-4C73-418D-B207-DE2E81B6C38E}" destId="{EBBC6C67-2F86-4183-BE69-D6B133D7B1BA}" srcOrd="0" destOrd="0" presId="urn:microsoft.com/office/officeart/2005/8/layout/venn1"/>
    <dgm:cxn modelId="{3A09F5D2-70FE-4F68-94BC-CF5DC9433C4C}" srcId="{F3C21E09-1D57-4357-AF21-B0D4AAF63810}" destId="{BB86E015-4C73-418D-B207-DE2E81B6C38E}" srcOrd="1" destOrd="0" parTransId="{CFBC374E-D06F-4833-863D-217BE5F2D529}" sibTransId="{CEA40C3D-449E-4E6F-8F21-3825D16CAF7E}"/>
    <dgm:cxn modelId="{05A9B3E4-F50D-4E07-94BC-3C26EC68283C}" type="presOf" srcId="{F3C21E09-1D57-4357-AF21-B0D4AAF63810}" destId="{458C8EF3-02A5-445B-8546-910B0448661F}" srcOrd="0" destOrd="0" presId="urn:microsoft.com/office/officeart/2005/8/layout/venn1"/>
    <dgm:cxn modelId="{037AC238-0595-4ED4-B195-9F1284777BA5}" type="presParOf" srcId="{458C8EF3-02A5-445B-8546-910B0448661F}" destId="{807240F4-EB0D-4FF8-865D-4B192A6653B0}" srcOrd="0" destOrd="0" presId="urn:microsoft.com/office/officeart/2005/8/layout/venn1"/>
    <dgm:cxn modelId="{F48687BC-35E8-423B-AFED-2109003C1CB6}" type="presParOf" srcId="{458C8EF3-02A5-445B-8546-910B0448661F}" destId="{C8D3973E-0A37-4BFD-BCB1-7C62852259A8}" srcOrd="1" destOrd="0" presId="urn:microsoft.com/office/officeart/2005/8/layout/venn1"/>
    <dgm:cxn modelId="{F08378A5-64E1-4AAA-84F9-35604ED06D9F}" type="presParOf" srcId="{458C8EF3-02A5-445B-8546-910B0448661F}" destId="{EBBC6C67-2F86-4183-BE69-D6B133D7B1BA}" srcOrd="2" destOrd="0" presId="urn:microsoft.com/office/officeart/2005/8/layout/venn1"/>
    <dgm:cxn modelId="{741438D8-183D-42B8-B304-05DE5195F318}" type="presParOf" srcId="{458C8EF3-02A5-445B-8546-910B0448661F}" destId="{AD966D3F-36CF-4EF0-84BA-9ECE8E991F6D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92E36E8-D0CA-44A7-ABFF-61763DFBA202}" type="doc">
      <dgm:prSet loTypeId="urn:microsoft.com/office/officeart/2005/8/layout/lProcess2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5EEA6C30-9BBE-45DE-A104-D93A7B0DAD63}">
      <dgm:prSet phldrT="[Текст]" custT="1"/>
      <dgm:spPr/>
      <dgm:t>
        <a:bodyPr/>
        <a:lstStyle/>
        <a:p>
          <a:r>
            <a:rPr lang="ru-RU" sz="2000" b="1" dirty="0" err="1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Групи</a:t>
          </a:r>
          <a:r>
            <a:rPr lang="ru-RU" sz="2000" b="1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  </a:t>
          </a:r>
          <a:endParaRPr lang="ru-RU" sz="2000" b="1" dirty="0">
            <a:solidFill>
              <a:schemeClr val="accent1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  <a:p>
          <a:r>
            <a:rPr lang="ru-RU" sz="2000" b="1" dirty="0" err="1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фразем</a:t>
          </a:r>
          <a:endParaRPr lang="ru-RU" sz="2400" b="1" dirty="0">
            <a:solidFill>
              <a:schemeClr val="accent1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76E7771C-B6AB-4585-8E0D-2319F4C5C026}" type="parTrans" cxnId="{C0445D67-FE6B-4347-B7F9-D96E10BD1464}">
      <dgm:prSet/>
      <dgm:spPr/>
      <dgm:t>
        <a:bodyPr/>
        <a:lstStyle/>
        <a:p>
          <a:endParaRPr lang="ru-RU"/>
        </a:p>
      </dgm:t>
    </dgm:pt>
    <dgm:pt modelId="{13C26B82-8438-4EAA-A513-C392036656B0}" type="sibTrans" cxnId="{C0445D67-FE6B-4347-B7F9-D96E10BD1464}">
      <dgm:prSet/>
      <dgm:spPr/>
      <dgm:t>
        <a:bodyPr/>
        <a:lstStyle/>
        <a:p>
          <a:endParaRPr lang="ru-RU"/>
        </a:p>
      </dgm:t>
    </dgm:pt>
    <dgm:pt modelId="{347845DC-E96D-4943-A956-072A4E8E4769}">
      <dgm:prSet phldrT="[Текст]" custT="1"/>
      <dgm:spPr/>
      <dgm:t>
        <a:bodyPr/>
        <a:lstStyle/>
        <a:p>
          <a:r>
            <a:rPr lang="uk-UA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Тлумачення </a:t>
          </a:r>
        </a:p>
        <a:p>
          <a:r>
            <a:rPr lang="uk-UA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вислову</a:t>
          </a:r>
          <a:endParaRPr lang="ru-RU" sz="2000" b="1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7E4A18C1-6A23-4350-8B2B-A6C3597F2D58}" type="parTrans" cxnId="{5E87BB64-16CA-4437-9917-05080A850FAA}">
      <dgm:prSet/>
      <dgm:spPr/>
      <dgm:t>
        <a:bodyPr/>
        <a:lstStyle/>
        <a:p>
          <a:endParaRPr lang="ru-RU"/>
        </a:p>
      </dgm:t>
    </dgm:pt>
    <dgm:pt modelId="{23DAF7F5-9637-4A14-942B-F688F0812FE3}" type="sibTrans" cxnId="{5E87BB64-16CA-4437-9917-05080A850FAA}">
      <dgm:prSet/>
      <dgm:spPr/>
      <dgm:t>
        <a:bodyPr/>
        <a:lstStyle/>
        <a:p>
          <a:endParaRPr lang="ru-RU"/>
        </a:p>
      </dgm:t>
    </dgm:pt>
    <dgm:pt modelId="{60FD7B6B-73F9-4F6C-AB70-2084D2EA53A4}">
      <dgm:prSet phldrT="[Текст]" custT="1"/>
      <dgm:spPr/>
      <dgm:t>
        <a:bodyPr/>
        <a:lstStyle/>
        <a:p>
          <a:r>
            <a:rPr lang="uk-UA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Авторські фразеологізми</a:t>
          </a:r>
          <a:endParaRPr lang="ru-RU" sz="2000" b="1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B13A566A-37AB-4996-88CF-164CC1C4C42B}" type="parTrans" cxnId="{3A2D9779-9BAD-46BB-B92D-B4F06B3E377D}">
      <dgm:prSet/>
      <dgm:spPr/>
      <dgm:t>
        <a:bodyPr/>
        <a:lstStyle/>
        <a:p>
          <a:endParaRPr lang="ru-RU"/>
        </a:p>
      </dgm:t>
    </dgm:pt>
    <dgm:pt modelId="{398E550B-65E1-4D84-99AF-F6B875BADD95}" type="sibTrans" cxnId="{3A2D9779-9BAD-46BB-B92D-B4F06B3E377D}">
      <dgm:prSet/>
      <dgm:spPr/>
      <dgm:t>
        <a:bodyPr/>
        <a:lstStyle/>
        <a:p>
          <a:endParaRPr lang="ru-RU"/>
        </a:p>
      </dgm:t>
    </dgm:pt>
    <dgm:pt modelId="{99AE7976-F8E8-49BB-BBF6-63262F7B1D72}">
      <dgm:prSet custT="1"/>
      <dgm:spPr/>
      <dgm:t>
        <a:bodyPr/>
        <a:lstStyle/>
        <a:p>
          <a:r>
            <a:rPr lang="ru-RU" sz="900" b="1" i="0" dirty="0" err="1">
              <a:latin typeface="Times New Roman" pitchFamily="18" charset="0"/>
              <a:cs typeface="Times New Roman" pitchFamily="18" charset="0"/>
            </a:rPr>
            <a:t>Діяльність</a:t>
          </a:r>
          <a:r>
            <a:rPr lang="ru-RU" sz="900" b="1" i="0" dirty="0">
              <a:latin typeface="Times New Roman" pitchFamily="18" charset="0"/>
              <a:cs typeface="Times New Roman" pitchFamily="18" charset="0"/>
            </a:rPr>
            <a:t> особи  в </a:t>
          </a:r>
          <a:r>
            <a:rPr lang="ru-RU" sz="900" b="1" i="0" dirty="0" err="1">
              <a:latin typeface="Times New Roman" pitchFamily="18" charset="0"/>
              <a:cs typeface="Times New Roman" pitchFamily="18" charset="0"/>
            </a:rPr>
            <a:t>її</a:t>
          </a:r>
          <a:r>
            <a:rPr lang="ru-RU" sz="900" b="1" i="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900" b="1" i="0" dirty="0" err="1">
              <a:latin typeface="Times New Roman" pitchFamily="18" charset="0"/>
              <a:cs typeface="Times New Roman" pitchFamily="18" charset="0"/>
            </a:rPr>
            <a:t>стосунках</a:t>
          </a:r>
          <a:r>
            <a:rPr lang="ru-RU" sz="900" b="1" i="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900" b="1" i="0" dirty="0" err="1">
              <a:latin typeface="Times New Roman" pitchFamily="18" charset="0"/>
              <a:cs typeface="Times New Roman" pitchFamily="18" charset="0"/>
            </a:rPr>
            <a:t>з</a:t>
          </a:r>
          <a:r>
            <a:rPr lang="ru-RU" sz="900" b="1" i="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900" b="1" i="0" dirty="0" err="1">
              <a:latin typeface="Times New Roman" pitchFamily="18" charset="0"/>
              <a:cs typeface="Times New Roman" pitchFamily="18" charset="0"/>
            </a:rPr>
            <a:t>будь-ким</a:t>
          </a:r>
          <a:endParaRPr lang="ru-RU" sz="900" i="0" dirty="0">
            <a:latin typeface="Times New Roman" pitchFamily="18" charset="0"/>
            <a:cs typeface="Times New Roman" pitchFamily="18" charset="0"/>
          </a:endParaRPr>
        </a:p>
      </dgm:t>
    </dgm:pt>
    <dgm:pt modelId="{CDA41B08-B0E3-4573-AC44-5DAAB6BCDD5A}" type="parTrans" cxnId="{127AFF01-2883-46F7-8EE8-A99214E928E0}">
      <dgm:prSet/>
      <dgm:spPr/>
      <dgm:t>
        <a:bodyPr/>
        <a:lstStyle/>
        <a:p>
          <a:endParaRPr lang="ru-RU"/>
        </a:p>
      </dgm:t>
    </dgm:pt>
    <dgm:pt modelId="{F473173D-39DF-4B9B-B7EA-74C4900E7539}" type="sibTrans" cxnId="{127AFF01-2883-46F7-8EE8-A99214E928E0}">
      <dgm:prSet/>
      <dgm:spPr/>
      <dgm:t>
        <a:bodyPr/>
        <a:lstStyle/>
        <a:p>
          <a:endParaRPr lang="ru-RU"/>
        </a:p>
      </dgm:t>
    </dgm:pt>
    <dgm:pt modelId="{8CEDD4F1-9587-4771-9659-12789437FFA1}">
      <dgm:prSet custT="1"/>
      <dgm:spPr/>
      <dgm:t>
        <a:bodyPr/>
        <a:lstStyle/>
        <a:p>
          <a:r>
            <a:rPr lang="ru-RU" sz="900" b="1" i="0" dirty="0" err="1">
              <a:latin typeface="Times New Roman" pitchFamily="18" charset="0"/>
              <a:cs typeface="Times New Roman" pitchFamily="18" charset="0"/>
            </a:rPr>
            <a:t>Властивості</a:t>
          </a:r>
          <a:r>
            <a:rPr lang="ru-RU" sz="900" b="1" i="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900" b="1" i="0" dirty="0" err="1">
              <a:latin typeface="Times New Roman" pitchFamily="18" charset="0"/>
              <a:cs typeface="Times New Roman" pitchFamily="18" charset="0"/>
            </a:rPr>
            <a:t>якості</a:t>
          </a:r>
          <a:r>
            <a:rPr lang="ru-RU" sz="900" b="1" i="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900" b="1" i="0" dirty="0" err="1">
              <a:latin typeface="Times New Roman" pitchFamily="18" charset="0"/>
              <a:cs typeface="Times New Roman" pitchFamily="18" charset="0"/>
            </a:rPr>
            <a:t>людини</a:t>
          </a:r>
          <a:endParaRPr lang="ru-RU" sz="900" i="0" dirty="0">
            <a:latin typeface="Times New Roman" pitchFamily="18" charset="0"/>
            <a:cs typeface="Times New Roman" pitchFamily="18" charset="0"/>
          </a:endParaRPr>
        </a:p>
      </dgm:t>
    </dgm:pt>
    <dgm:pt modelId="{4A30088A-75E7-4F27-BE1D-215D004F70D5}" type="parTrans" cxnId="{760ED337-66F3-43CF-BCE6-42C133184B4D}">
      <dgm:prSet/>
      <dgm:spPr/>
      <dgm:t>
        <a:bodyPr/>
        <a:lstStyle/>
        <a:p>
          <a:endParaRPr lang="ru-RU"/>
        </a:p>
      </dgm:t>
    </dgm:pt>
    <dgm:pt modelId="{7C7F7A62-4EE3-4453-881F-833337825894}" type="sibTrans" cxnId="{760ED337-66F3-43CF-BCE6-42C133184B4D}">
      <dgm:prSet/>
      <dgm:spPr/>
      <dgm:t>
        <a:bodyPr/>
        <a:lstStyle/>
        <a:p>
          <a:endParaRPr lang="ru-RU"/>
        </a:p>
      </dgm:t>
    </dgm:pt>
    <dgm:pt modelId="{14DE6C19-DABE-4A3F-ABBA-7010FB8F6C56}">
      <dgm:prSet custT="1"/>
      <dgm:spPr/>
      <dgm:t>
        <a:bodyPr/>
        <a:lstStyle/>
        <a:p>
          <a:r>
            <a:rPr lang="ru-RU" sz="900" b="1" i="0" dirty="0">
              <a:latin typeface="Times New Roman" pitchFamily="18" charset="0"/>
              <a:cs typeface="Times New Roman" pitchFamily="18" charset="0"/>
            </a:rPr>
            <a:t>Стан предмета, </a:t>
          </a:r>
          <a:r>
            <a:rPr lang="ru-RU" sz="900" b="1" i="0" dirty="0" err="1">
              <a:latin typeface="Times New Roman" pitchFamily="18" charset="0"/>
              <a:cs typeface="Times New Roman" pitchFamily="18" charset="0"/>
            </a:rPr>
            <a:t>явища</a:t>
          </a:r>
          <a:endParaRPr lang="ru-RU" sz="900" i="0" dirty="0">
            <a:latin typeface="Times New Roman" pitchFamily="18" charset="0"/>
            <a:cs typeface="Times New Roman" pitchFamily="18" charset="0"/>
          </a:endParaRPr>
        </a:p>
      </dgm:t>
    </dgm:pt>
    <dgm:pt modelId="{6E09F396-9C18-4218-AAD4-068903263EC0}" type="parTrans" cxnId="{48E36034-0ABB-4602-9B32-1727A7F4EDA4}">
      <dgm:prSet/>
      <dgm:spPr/>
      <dgm:t>
        <a:bodyPr/>
        <a:lstStyle/>
        <a:p>
          <a:endParaRPr lang="ru-RU"/>
        </a:p>
      </dgm:t>
    </dgm:pt>
    <dgm:pt modelId="{75687181-84B2-4C50-8207-DCE2DB886293}" type="sibTrans" cxnId="{48E36034-0ABB-4602-9B32-1727A7F4EDA4}">
      <dgm:prSet/>
      <dgm:spPr/>
      <dgm:t>
        <a:bodyPr/>
        <a:lstStyle/>
        <a:p>
          <a:endParaRPr lang="ru-RU"/>
        </a:p>
      </dgm:t>
    </dgm:pt>
    <dgm:pt modelId="{D5885447-E1EF-480B-BCB2-CA85F95BF646}">
      <dgm:prSet custT="1"/>
      <dgm:spPr/>
      <dgm:t>
        <a:bodyPr/>
        <a:lstStyle/>
        <a:p>
          <a:r>
            <a:rPr lang="ru-RU" sz="900" b="1" i="0" dirty="0">
              <a:latin typeface="Times New Roman" pitchFamily="18" charset="0"/>
              <a:cs typeface="Times New Roman" pitchFamily="18" charset="0"/>
            </a:rPr>
            <a:t>Позитивна характеристика </a:t>
          </a:r>
          <a:r>
            <a:rPr lang="ru-RU" sz="900" b="1" i="0" dirty="0" err="1">
              <a:latin typeface="Times New Roman" pitchFamily="18" charset="0"/>
              <a:cs typeface="Times New Roman" pitchFamily="18" charset="0"/>
            </a:rPr>
            <a:t>осіб</a:t>
          </a:r>
          <a:endParaRPr lang="ru-RU" sz="900" i="0" dirty="0">
            <a:latin typeface="Times New Roman" pitchFamily="18" charset="0"/>
            <a:cs typeface="Times New Roman" pitchFamily="18" charset="0"/>
          </a:endParaRPr>
        </a:p>
      </dgm:t>
    </dgm:pt>
    <dgm:pt modelId="{80CE246D-D7BD-4567-BD09-A22F791B6926}" type="parTrans" cxnId="{F357DC16-B4A8-4A05-92BC-90F6600C397F}">
      <dgm:prSet/>
      <dgm:spPr/>
      <dgm:t>
        <a:bodyPr/>
        <a:lstStyle/>
        <a:p>
          <a:endParaRPr lang="ru-RU"/>
        </a:p>
      </dgm:t>
    </dgm:pt>
    <dgm:pt modelId="{7E3788F6-5204-4D69-8B06-E5E57631D7E2}" type="sibTrans" cxnId="{F357DC16-B4A8-4A05-92BC-90F6600C397F}">
      <dgm:prSet/>
      <dgm:spPr/>
      <dgm:t>
        <a:bodyPr/>
        <a:lstStyle/>
        <a:p>
          <a:endParaRPr lang="ru-RU"/>
        </a:p>
      </dgm:t>
    </dgm:pt>
    <dgm:pt modelId="{71638EF1-1C8F-4833-ABFD-F06A87D3681F}">
      <dgm:prSet custT="1"/>
      <dgm:spPr/>
      <dgm:t>
        <a:bodyPr/>
        <a:lstStyle/>
        <a:p>
          <a:r>
            <a:rPr lang="uk-UA" sz="900" b="1" i="0" dirty="0">
              <a:latin typeface="Times New Roman" pitchFamily="18" charset="0"/>
              <a:cs typeface="Times New Roman" pitchFamily="18" charset="0"/>
            </a:rPr>
            <a:t>Позначення </a:t>
          </a:r>
          <a:r>
            <a:rPr lang="uk-UA" sz="900" b="1" i="0" dirty="0" err="1">
              <a:latin typeface="Times New Roman" pitchFamily="18" charset="0"/>
              <a:cs typeface="Times New Roman" pitchFamily="18" charset="0"/>
            </a:rPr>
            <a:t>мисленнєвої</a:t>
          </a:r>
          <a:r>
            <a:rPr lang="uk-UA" sz="900" b="1" i="0" dirty="0">
              <a:latin typeface="Times New Roman" pitchFamily="18" charset="0"/>
              <a:cs typeface="Times New Roman" pitchFamily="18" charset="0"/>
            </a:rPr>
            <a:t> діяльності</a:t>
          </a:r>
          <a:endParaRPr lang="ru-RU" sz="900" i="0" dirty="0">
            <a:latin typeface="Times New Roman" pitchFamily="18" charset="0"/>
            <a:cs typeface="Times New Roman" pitchFamily="18" charset="0"/>
          </a:endParaRPr>
        </a:p>
      </dgm:t>
    </dgm:pt>
    <dgm:pt modelId="{41144AC7-813F-4E73-9A4A-9507AEBC498A}" type="parTrans" cxnId="{634BF20C-4B94-4F51-8E50-A9D2798ABBB9}">
      <dgm:prSet/>
      <dgm:spPr/>
      <dgm:t>
        <a:bodyPr/>
        <a:lstStyle/>
        <a:p>
          <a:endParaRPr lang="ru-RU"/>
        </a:p>
      </dgm:t>
    </dgm:pt>
    <dgm:pt modelId="{8C810049-70BD-41CF-A2D6-548A74A78968}" type="sibTrans" cxnId="{634BF20C-4B94-4F51-8E50-A9D2798ABBB9}">
      <dgm:prSet/>
      <dgm:spPr/>
      <dgm:t>
        <a:bodyPr/>
        <a:lstStyle/>
        <a:p>
          <a:endParaRPr lang="ru-RU"/>
        </a:p>
      </dgm:t>
    </dgm:pt>
    <dgm:pt modelId="{2E431BE5-CA6D-4092-8866-FC1952B79270}">
      <dgm:prSet custT="1"/>
      <dgm:spPr/>
      <dgm:t>
        <a:bodyPr/>
        <a:lstStyle/>
        <a:p>
          <a:r>
            <a:rPr lang="uk-UA" sz="900" b="1" dirty="0">
              <a:latin typeface="Times New Roman" pitchFamily="18" charset="0"/>
              <a:cs typeface="Times New Roman" pitchFamily="18" charset="0"/>
            </a:rPr>
            <a:t>напруж</a:t>
          </a:r>
          <a:r>
            <a:rPr lang="ru-RU" sz="900" b="1" dirty="0" err="1">
              <a:latin typeface="Times New Roman" pitchFamily="18" charset="0"/>
              <a:cs typeface="Times New Roman" pitchFamily="18" charset="0"/>
            </a:rPr>
            <a:t>ено</a:t>
          </a:r>
          <a:r>
            <a:rPr lang="ru-RU" sz="900" b="1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900" b="1" dirty="0" err="1">
              <a:latin typeface="Times New Roman" pitchFamily="18" charset="0"/>
              <a:cs typeface="Times New Roman" pitchFamily="18" charset="0"/>
            </a:rPr>
            <a:t>безупинно</a:t>
          </a:r>
          <a:r>
            <a:rPr lang="ru-RU" sz="900" b="1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900" b="1" dirty="0" err="1">
              <a:latin typeface="Times New Roman" pitchFamily="18" charset="0"/>
              <a:cs typeface="Times New Roman" pitchFamily="18" charset="0"/>
            </a:rPr>
            <a:t>працювати</a:t>
          </a:r>
          <a:r>
            <a:rPr lang="ru-RU" sz="900" b="1" dirty="0">
              <a:latin typeface="Times New Roman" pitchFamily="18" charset="0"/>
              <a:cs typeface="Times New Roman" pitchFamily="18" charset="0"/>
            </a:rPr>
            <a:t>.  </a:t>
          </a:r>
          <a:r>
            <a:rPr lang="ru-RU" sz="900" b="1" dirty="0" err="1">
              <a:latin typeface="Times New Roman" pitchFamily="18" charset="0"/>
              <a:cs typeface="Times New Roman" pitchFamily="18" charset="0"/>
            </a:rPr>
            <a:t>Власне</a:t>
          </a:r>
          <a:r>
            <a:rPr lang="ru-RU" sz="900" b="1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900" b="1" dirty="0" err="1">
              <a:latin typeface="Times New Roman" pitchFamily="18" charset="0"/>
              <a:cs typeface="Times New Roman" pitchFamily="18" charset="0"/>
            </a:rPr>
            <a:t>авторський</a:t>
          </a:r>
          <a:r>
            <a:rPr lang="ru-RU" sz="900" b="1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900" b="1" dirty="0" err="1">
              <a:latin typeface="Times New Roman" pitchFamily="18" charset="0"/>
              <a:cs typeface="Times New Roman" pitchFamily="18" charset="0"/>
            </a:rPr>
            <a:t>фразеологізм</a:t>
          </a:r>
          <a:endParaRPr lang="ru-RU" sz="900" b="1" dirty="0">
            <a:latin typeface="Times New Roman" pitchFamily="18" charset="0"/>
            <a:cs typeface="Times New Roman" pitchFamily="18" charset="0"/>
          </a:endParaRPr>
        </a:p>
      </dgm:t>
    </dgm:pt>
    <dgm:pt modelId="{F6E9E7BF-E938-4620-A892-CF7B89BCA869}" type="parTrans" cxnId="{6BE49B51-3317-4AFE-8F0A-249AF51E0ADA}">
      <dgm:prSet/>
      <dgm:spPr/>
      <dgm:t>
        <a:bodyPr/>
        <a:lstStyle/>
        <a:p>
          <a:endParaRPr lang="ru-RU"/>
        </a:p>
      </dgm:t>
    </dgm:pt>
    <dgm:pt modelId="{F2C5179F-B212-4EA3-97D8-8E85048DA280}" type="sibTrans" cxnId="{6BE49B51-3317-4AFE-8F0A-249AF51E0ADA}">
      <dgm:prSet/>
      <dgm:spPr/>
      <dgm:t>
        <a:bodyPr/>
        <a:lstStyle/>
        <a:p>
          <a:endParaRPr lang="ru-RU"/>
        </a:p>
      </dgm:t>
    </dgm:pt>
    <dgm:pt modelId="{9595AB71-7A41-4962-961C-91155E3EF2C8}">
      <dgm:prSet custT="1"/>
      <dgm:spPr/>
      <dgm:t>
        <a:bodyPr/>
        <a:lstStyle/>
        <a:p>
          <a:r>
            <a:rPr lang="uk-UA" sz="900" b="1" dirty="0">
              <a:latin typeface="Times New Roman" pitchFamily="18" charset="0"/>
              <a:cs typeface="Times New Roman" pitchFamily="18" charset="0"/>
            </a:rPr>
            <a:t>думати, шукаючи розв’язання якихось проблем. Власне авторський фразеологізм.</a:t>
          </a:r>
          <a:endParaRPr lang="ru-RU" sz="900" b="1" dirty="0">
            <a:latin typeface="Times New Roman" pitchFamily="18" charset="0"/>
            <a:cs typeface="Times New Roman" pitchFamily="18" charset="0"/>
          </a:endParaRPr>
        </a:p>
      </dgm:t>
    </dgm:pt>
    <dgm:pt modelId="{5A505527-3FE1-4E53-A0FA-8B8E2028A019}" type="parTrans" cxnId="{5E3DFE8E-8917-4AC7-A525-C7DB628D9D8C}">
      <dgm:prSet/>
      <dgm:spPr/>
      <dgm:t>
        <a:bodyPr/>
        <a:lstStyle/>
        <a:p>
          <a:endParaRPr lang="ru-RU"/>
        </a:p>
      </dgm:t>
    </dgm:pt>
    <dgm:pt modelId="{7B732F6C-F47C-4A8D-8B21-92108F3BD084}" type="sibTrans" cxnId="{5E3DFE8E-8917-4AC7-A525-C7DB628D9D8C}">
      <dgm:prSet/>
      <dgm:spPr/>
      <dgm:t>
        <a:bodyPr/>
        <a:lstStyle/>
        <a:p>
          <a:endParaRPr lang="ru-RU"/>
        </a:p>
      </dgm:t>
    </dgm:pt>
    <dgm:pt modelId="{F1BE41A9-0E76-413D-9CDF-44EA58F67CC7}">
      <dgm:prSet custT="1"/>
      <dgm:spPr/>
      <dgm:t>
        <a:bodyPr/>
        <a:lstStyle/>
        <a:p>
          <a:r>
            <a:rPr lang="ru-RU" sz="900" b="1" dirty="0">
              <a:latin typeface="Times New Roman" pitchFamily="18" charset="0"/>
              <a:cs typeface="Times New Roman" pitchFamily="18" charset="0"/>
            </a:rPr>
            <a:t>характеристика особи за </a:t>
          </a:r>
          <a:r>
            <a:rPr lang="ru-RU" sz="900" b="1" dirty="0" err="1">
              <a:latin typeface="Times New Roman" pitchFamily="18" charset="0"/>
              <a:cs typeface="Times New Roman" pitchFamily="18" charset="0"/>
            </a:rPr>
            <a:t>її</a:t>
          </a:r>
          <a:r>
            <a:rPr lang="ru-RU" sz="900" b="1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900" b="1" dirty="0" err="1">
              <a:latin typeface="Times New Roman" pitchFamily="18" charset="0"/>
              <a:cs typeface="Times New Roman" pitchFamily="18" charset="0"/>
            </a:rPr>
            <a:t>спорідненістю</a:t>
          </a:r>
          <a:r>
            <a:rPr lang="ru-RU" sz="900" b="1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900" b="1" dirty="0" err="1">
              <a:latin typeface="Times New Roman" pitchFamily="18" charset="0"/>
              <a:cs typeface="Times New Roman" pitchFamily="18" charset="0"/>
            </a:rPr>
            <a:t>з</a:t>
          </a:r>
          <a:r>
            <a:rPr lang="ru-RU" sz="900" b="1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900" b="1" dirty="0" err="1">
              <a:latin typeface="Times New Roman" pitchFamily="18" charset="0"/>
              <a:cs typeface="Times New Roman" pitchFamily="18" charset="0"/>
            </a:rPr>
            <a:t>іншою</a:t>
          </a:r>
          <a:r>
            <a:rPr lang="ru-RU" sz="900" b="1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900" b="1" dirty="0" err="1">
              <a:latin typeface="Times New Roman" pitchFamily="18" charset="0"/>
              <a:cs typeface="Times New Roman" pitchFamily="18" charset="0"/>
            </a:rPr>
            <a:t>національністю</a:t>
          </a:r>
          <a:r>
            <a:rPr lang="ru-RU" sz="900" b="1" dirty="0">
              <a:latin typeface="Times New Roman" pitchFamily="18" charset="0"/>
              <a:cs typeface="Times New Roman" pitchFamily="18" charset="0"/>
            </a:rPr>
            <a:t>.</a:t>
          </a:r>
        </a:p>
      </dgm:t>
    </dgm:pt>
    <dgm:pt modelId="{ED3B89FB-75F1-41B0-8928-2037EDE64ED9}" type="parTrans" cxnId="{F377B24F-3438-4CC1-A513-643E20B40DCE}">
      <dgm:prSet/>
      <dgm:spPr/>
      <dgm:t>
        <a:bodyPr/>
        <a:lstStyle/>
        <a:p>
          <a:endParaRPr lang="ru-RU"/>
        </a:p>
      </dgm:t>
    </dgm:pt>
    <dgm:pt modelId="{CEE3CDDA-57EC-4384-9A3A-10C99AE9B300}" type="sibTrans" cxnId="{F377B24F-3438-4CC1-A513-643E20B40DCE}">
      <dgm:prSet/>
      <dgm:spPr/>
      <dgm:t>
        <a:bodyPr/>
        <a:lstStyle/>
        <a:p>
          <a:endParaRPr lang="ru-RU"/>
        </a:p>
      </dgm:t>
    </dgm:pt>
    <dgm:pt modelId="{CC3C5991-8C85-499C-8327-72123EDDFD89}">
      <dgm:prSet custT="1"/>
      <dgm:spPr/>
      <dgm:t>
        <a:bodyPr/>
        <a:lstStyle/>
        <a:p>
          <a:r>
            <a:rPr lang="ru-RU" sz="900" b="1" dirty="0">
              <a:latin typeface="Times New Roman" pitchFamily="18" charset="0"/>
              <a:cs typeface="Times New Roman" pitchFamily="18" charset="0"/>
            </a:rPr>
            <a:t>про </a:t>
          </a:r>
          <a:r>
            <a:rPr lang="ru-RU" sz="900" b="1" dirty="0" err="1">
              <a:latin typeface="Times New Roman" pitchFamily="18" charset="0"/>
              <a:cs typeface="Times New Roman" pitchFamily="18" charset="0"/>
            </a:rPr>
            <a:t>розумну</a:t>
          </a:r>
          <a:r>
            <a:rPr lang="ru-RU" sz="900" b="1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900" b="1" dirty="0" err="1">
              <a:latin typeface="Times New Roman" pitchFamily="18" charset="0"/>
              <a:cs typeface="Times New Roman" pitchFamily="18" charset="0"/>
            </a:rPr>
            <a:t>людину</a:t>
          </a:r>
          <a:r>
            <a:rPr lang="ru-RU" sz="900" b="1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900" b="1" dirty="0" err="1">
              <a:latin typeface="Times New Roman" pitchFamily="18" charset="0"/>
              <a:cs typeface="Times New Roman" pitchFamily="18" charset="0"/>
            </a:rPr>
            <a:t>Власне</a:t>
          </a:r>
          <a:r>
            <a:rPr lang="ru-RU" sz="900" b="1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900" b="1" dirty="0" err="1">
              <a:latin typeface="Times New Roman" pitchFamily="18" charset="0"/>
              <a:cs typeface="Times New Roman" pitchFamily="18" charset="0"/>
            </a:rPr>
            <a:t>авторський</a:t>
          </a:r>
          <a:r>
            <a:rPr lang="ru-RU" sz="900" b="1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900" b="1" dirty="0" err="1">
              <a:latin typeface="Times New Roman" pitchFamily="18" charset="0"/>
              <a:cs typeface="Times New Roman" pitchFamily="18" charset="0"/>
            </a:rPr>
            <a:t>фразеологізм</a:t>
          </a:r>
          <a:r>
            <a:rPr lang="ru-RU" sz="700" b="1" dirty="0"/>
            <a:t>. </a:t>
          </a:r>
          <a:endParaRPr lang="ru-RU" sz="700" dirty="0"/>
        </a:p>
      </dgm:t>
    </dgm:pt>
    <dgm:pt modelId="{CFCB452D-6E11-4B9D-BA2B-3889E4192D38}" type="parTrans" cxnId="{A814CDC9-484E-4BF0-AC08-995ECD7C2092}">
      <dgm:prSet/>
      <dgm:spPr/>
      <dgm:t>
        <a:bodyPr/>
        <a:lstStyle/>
        <a:p>
          <a:endParaRPr lang="ru-RU"/>
        </a:p>
      </dgm:t>
    </dgm:pt>
    <dgm:pt modelId="{20E76A3F-C968-4F38-8ECA-A505FF0D5D5A}" type="sibTrans" cxnId="{A814CDC9-484E-4BF0-AC08-995ECD7C2092}">
      <dgm:prSet/>
      <dgm:spPr/>
      <dgm:t>
        <a:bodyPr/>
        <a:lstStyle/>
        <a:p>
          <a:endParaRPr lang="ru-RU"/>
        </a:p>
      </dgm:t>
    </dgm:pt>
    <dgm:pt modelId="{F76B4CE9-AB20-42AB-AB22-314327183026}">
      <dgm:prSet custT="1"/>
      <dgm:spPr/>
      <dgm:t>
        <a:bodyPr/>
        <a:lstStyle/>
        <a:p>
          <a:r>
            <a:rPr lang="ru-RU" sz="900" b="1" i="0" dirty="0" err="1">
              <a:latin typeface="Times New Roman" pitchFamily="18" charset="0"/>
              <a:cs typeface="Times New Roman" pitchFamily="18" charset="0"/>
            </a:rPr>
            <a:t>примхливий</a:t>
          </a:r>
          <a:r>
            <a:rPr lang="ru-RU" sz="900" b="1" i="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900" b="1" i="0" dirty="0" err="1">
              <a:latin typeface="Times New Roman" pitchFamily="18" charset="0"/>
              <a:cs typeface="Times New Roman" pitchFamily="18" charset="0"/>
            </a:rPr>
            <a:t>непокірливий</a:t>
          </a:r>
          <a:r>
            <a:rPr lang="ru-RU" sz="900" b="1" i="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900" b="1" i="0" dirty="0" err="1">
              <a:latin typeface="Times New Roman" pitchFamily="18" charset="0"/>
              <a:cs typeface="Times New Roman" pitchFamily="18" charset="0"/>
            </a:rPr>
            <a:t>упертий</a:t>
          </a:r>
          <a:r>
            <a:rPr lang="ru-RU" sz="900" b="1" i="0" dirty="0">
              <a:latin typeface="Times New Roman" pitchFamily="18" charset="0"/>
              <a:cs typeface="Times New Roman" pitchFamily="18" charset="0"/>
            </a:rPr>
            <a:t> (про особу).  </a:t>
          </a:r>
          <a:r>
            <a:rPr lang="ru-RU" sz="900" b="1" i="0" dirty="0" err="1">
              <a:latin typeface="Times New Roman" pitchFamily="18" charset="0"/>
              <a:cs typeface="Times New Roman" pitchFamily="18" charset="0"/>
            </a:rPr>
            <a:t>Власне</a:t>
          </a:r>
          <a:r>
            <a:rPr lang="ru-RU" sz="900" b="1" i="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900" b="1" i="0" dirty="0" err="1">
              <a:latin typeface="Times New Roman" pitchFamily="18" charset="0"/>
              <a:cs typeface="Times New Roman" pitchFamily="18" charset="0"/>
            </a:rPr>
            <a:t>авторський</a:t>
          </a:r>
          <a:r>
            <a:rPr lang="ru-RU" sz="900" b="1" i="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900" b="1" i="0" dirty="0" err="1">
              <a:latin typeface="Times New Roman" pitchFamily="18" charset="0"/>
              <a:cs typeface="Times New Roman" pitchFamily="18" charset="0"/>
            </a:rPr>
            <a:t>фразеологізм</a:t>
          </a:r>
          <a:r>
            <a:rPr lang="ru-RU" sz="900" b="1" i="0" dirty="0">
              <a:latin typeface="Times New Roman" pitchFamily="18" charset="0"/>
              <a:cs typeface="Times New Roman" pitchFamily="18" charset="0"/>
            </a:rPr>
            <a:t>.</a:t>
          </a:r>
          <a:endParaRPr lang="ru-RU" sz="900" i="0" dirty="0">
            <a:latin typeface="Times New Roman" pitchFamily="18" charset="0"/>
            <a:cs typeface="Times New Roman" pitchFamily="18" charset="0"/>
          </a:endParaRPr>
        </a:p>
      </dgm:t>
    </dgm:pt>
    <dgm:pt modelId="{C9A5D53B-F5DE-4A00-B640-0243042A56E5}" type="parTrans" cxnId="{6EFDD335-0CA3-4954-B72A-06115AFF27DE}">
      <dgm:prSet/>
      <dgm:spPr/>
      <dgm:t>
        <a:bodyPr/>
        <a:lstStyle/>
        <a:p>
          <a:endParaRPr lang="ru-RU"/>
        </a:p>
      </dgm:t>
    </dgm:pt>
    <dgm:pt modelId="{7675284B-9B42-481E-B6B1-DA7311515D30}" type="sibTrans" cxnId="{6EFDD335-0CA3-4954-B72A-06115AFF27DE}">
      <dgm:prSet/>
      <dgm:spPr/>
      <dgm:t>
        <a:bodyPr/>
        <a:lstStyle/>
        <a:p>
          <a:endParaRPr lang="ru-RU"/>
        </a:p>
      </dgm:t>
    </dgm:pt>
    <dgm:pt modelId="{DB96F385-906D-4C7E-AFCB-D56F1167E0D6}">
      <dgm:prSet custT="1"/>
      <dgm:spPr/>
      <dgm:t>
        <a:bodyPr/>
        <a:lstStyle/>
        <a:p>
          <a:r>
            <a:rPr lang="ru-RU" sz="900" b="1" i="0" dirty="0" err="1">
              <a:latin typeface="Times New Roman" pitchFamily="18" charset="0"/>
              <a:cs typeface="Times New Roman" pitchFamily="18" charset="0"/>
            </a:rPr>
            <a:t>гаряча</a:t>
          </a:r>
          <a:r>
            <a:rPr lang="ru-RU" sz="900" b="1" i="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900" b="1" i="0" dirty="0" err="1">
              <a:latin typeface="Times New Roman" pitchFamily="18" charset="0"/>
              <a:cs typeface="Times New Roman" pitchFamily="18" charset="0"/>
            </a:rPr>
            <a:t>розпечена</a:t>
          </a:r>
          <a:r>
            <a:rPr lang="ru-RU" sz="900" b="1" i="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900" b="1" i="0" dirty="0" err="1">
              <a:latin typeface="Times New Roman" pitchFamily="18" charset="0"/>
              <a:cs typeface="Times New Roman" pitchFamily="18" charset="0"/>
            </a:rPr>
            <a:t>каструля</a:t>
          </a:r>
          <a:r>
            <a:rPr lang="ru-RU" sz="900" b="1" i="0" dirty="0">
              <a:latin typeface="Times New Roman" pitchFamily="18" charset="0"/>
              <a:cs typeface="Times New Roman" pitchFamily="18" charset="0"/>
            </a:rPr>
            <a:t>.</a:t>
          </a:r>
          <a:r>
            <a:rPr lang="en-US" sz="900" b="1" i="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900" b="1" i="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900" b="1" i="0" dirty="0" err="1">
              <a:latin typeface="Times New Roman" pitchFamily="18" charset="0"/>
              <a:cs typeface="Times New Roman" pitchFamily="18" charset="0"/>
            </a:rPr>
            <a:t>Власне</a:t>
          </a:r>
          <a:r>
            <a:rPr lang="ru-RU" sz="900" b="1" i="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900" b="1" i="0" dirty="0" err="1">
              <a:latin typeface="Times New Roman" pitchFamily="18" charset="0"/>
              <a:cs typeface="Times New Roman" pitchFamily="18" charset="0"/>
            </a:rPr>
            <a:t>авторський</a:t>
          </a:r>
          <a:r>
            <a:rPr lang="ru-RU" sz="900" b="1" i="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900" b="1" i="0" dirty="0" err="1">
              <a:latin typeface="Times New Roman" pitchFamily="18" charset="0"/>
              <a:cs typeface="Times New Roman" pitchFamily="18" charset="0"/>
            </a:rPr>
            <a:t>фразеологізм</a:t>
          </a:r>
          <a:r>
            <a:rPr lang="ru-RU" sz="900" b="1" i="0" dirty="0">
              <a:latin typeface="Times New Roman" pitchFamily="18" charset="0"/>
              <a:cs typeface="Times New Roman" pitchFamily="18" charset="0"/>
            </a:rPr>
            <a:t>.</a:t>
          </a:r>
          <a:endParaRPr lang="ru-RU" sz="900" i="0" dirty="0">
            <a:latin typeface="Times New Roman" pitchFamily="18" charset="0"/>
            <a:cs typeface="Times New Roman" pitchFamily="18" charset="0"/>
          </a:endParaRPr>
        </a:p>
      </dgm:t>
    </dgm:pt>
    <dgm:pt modelId="{30CA60CF-47CF-4112-B866-0A68D8FF3835}" type="parTrans" cxnId="{CF26F3C6-E95C-49BC-A7BF-CFD991E953C3}">
      <dgm:prSet/>
      <dgm:spPr/>
      <dgm:t>
        <a:bodyPr/>
        <a:lstStyle/>
        <a:p>
          <a:endParaRPr lang="ru-RU"/>
        </a:p>
      </dgm:t>
    </dgm:pt>
    <dgm:pt modelId="{A17B7E44-1D54-4E1D-BB04-0C33D3806CD0}" type="sibTrans" cxnId="{CF26F3C6-E95C-49BC-A7BF-CFD991E953C3}">
      <dgm:prSet/>
      <dgm:spPr/>
      <dgm:t>
        <a:bodyPr/>
        <a:lstStyle/>
        <a:p>
          <a:endParaRPr lang="ru-RU"/>
        </a:p>
      </dgm:t>
    </dgm:pt>
    <dgm:pt modelId="{A680FDAE-5D8D-40F8-BCAC-AC951120C02F}">
      <dgm:prSet custT="1"/>
      <dgm:spPr/>
      <dgm:t>
        <a:bodyPr/>
        <a:lstStyle/>
        <a:p>
          <a:r>
            <a:rPr lang="ru-RU" sz="900" b="1" i="0" dirty="0">
              <a:latin typeface="Times New Roman" pitchFamily="18" charset="0"/>
              <a:cs typeface="Times New Roman" pitchFamily="18" charset="0"/>
            </a:rPr>
            <a:t>сильна здорова </a:t>
          </a:r>
          <a:r>
            <a:rPr lang="ru-RU" sz="900" b="1" i="0" dirty="0" err="1">
              <a:latin typeface="Times New Roman" pitchFamily="18" charset="0"/>
              <a:cs typeface="Times New Roman" pitchFamily="18" charset="0"/>
            </a:rPr>
            <a:t>людина</a:t>
          </a:r>
          <a:r>
            <a:rPr lang="ru-RU" sz="900" b="1" i="0" dirty="0">
              <a:latin typeface="Times New Roman" pitchFamily="18" charset="0"/>
              <a:cs typeface="Times New Roman" pitchFamily="18" charset="0"/>
            </a:rPr>
            <a:t>.</a:t>
          </a:r>
          <a:r>
            <a:rPr lang="en-US" sz="900" b="1" i="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900" b="1" i="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900" b="1" i="0" dirty="0" err="1">
              <a:latin typeface="Times New Roman" pitchFamily="18" charset="0"/>
              <a:cs typeface="Times New Roman" pitchFamily="18" charset="0"/>
            </a:rPr>
            <a:t>Власне</a:t>
          </a:r>
          <a:r>
            <a:rPr lang="ru-RU" sz="900" b="1" i="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900" b="1" i="0" dirty="0" err="1">
              <a:latin typeface="Times New Roman" pitchFamily="18" charset="0"/>
              <a:cs typeface="Times New Roman" pitchFamily="18" charset="0"/>
            </a:rPr>
            <a:t>авторський</a:t>
          </a:r>
          <a:r>
            <a:rPr lang="ru-RU" sz="900" b="1" i="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900" b="1" i="0" dirty="0" err="1">
              <a:latin typeface="Times New Roman" pitchFamily="18" charset="0"/>
              <a:cs typeface="Times New Roman" pitchFamily="18" charset="0"/>
            </a:rPr>
            <a:t>фразеологізм</a:t>
          </a:r>
          <a:r>
            <a:rPr lang="uk-UA" sz="900" b="1" i="0" dirty="0">
              <a:latin typeface="Times New Roman" pitchFamily="18" charset="0"/>
              <a:cs typeface="Times New Roman" pitchFamily="18" charset="0"/>
            </a:rPr>
            <a:t>.</a:t>
          </a:r>
          <a:endParaRPr lang="ru-RU" sz="900" i="0" dirty="0">
            <a:latin typeface="Times New Roman" pitchFamily="18" charset="0"/>
            <a:cs typeface="Times New Roman" pitchFamily="18" charset="0"/>
          </a:endParaRPr>
        </a:p>
      </dgm:t>
    </dgm:pt>
    <dgm:pt modelId="{A6736E1B-23B8-46E4-B86A-6C80BD37886C}" type="parTrans" cxnId="{03EBF8EF-75FB-49E8-B227-B8548AC7EFBB}">
      <dgm:prSet/>
      <dgm:spPr/>
      <dgm:t>
        <a:bodyPr/>
        <a:lstStyle/>
        <a:p>
          <a:endParaRPr lang="ru-RU"/>
        </a:p>
      </dgm:t>
    </dgm:pt>
    <dgm:pt modelId="{49FF3109-77C7-4474-A8DF-24590B0E0940}" type="sibTrans" cxnId="{03EBF8EF-75FB-49E8-B227-B8548AC7EFBB}">
      <dgm:prSet/>
      <dgm:spPr/>
      <dgm:t>
        <a:bodyPr/>
        <a:lstStyle/>
        <a:p>
          <a:endParaRPr lang="ru-RU"/>
        </a:p>
      </dgm:t>
    </dgm:pt>
    <dgm:pt modelId="{D24EEAB3-7572-4A38-AA5A-CEC2B36E4215}">
      <dgm:prSet custT="1"/>
      <dgm:spPr/>
      <dgm:t>
        <a:bodyPr/>
        <a:lstStyle/>
        <a:p>
          <a:r>
            <a:rPr lang="ru-RU" sz="900" b="1" i="0" dirty="0" err="1">
              <a:latin typeface="Times New Roman" pitchFamily="18" charset="0"/>
              <a:cs typeface="Times New Roman" pitchFamily="18" charset="0"/>
            </a:rPr>
            <a:t>тікати</a:t>
          </a:r>
          <a:r>
            <a:rPr lang="ru-RU" sz="900" b="1" i="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900" b="1" i="0" dirty="0" err="1">
              <a:latin typeface="Times New Roman" pitchFamily="18" charset="0"/>
              <a:cs typeface="Times New Roman" pitchFamily="18" charset="0"/>
            </a:rPr>
            <a:t>швидко</a:t>
          </a:r>
          <a:r>
            <a:rPr lang="ru-RU" sz="900" b="1" i="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900" b="1" i="0" dirty="0" err="1">
              <a:latin typeface="Times New Roman" pitchFamily="18" charset="0"/>
              <a:cs typeface="Times New Roman" pitchFamily="18" charset="0"/>
            </a:rPr>
            <a:t>бігти</a:t>
          </a:r>
          <a:r>
            <a:rPr lang="ru-RU" sz="900" b="1" i="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900" b="1" i="0" dirty="0" err="1">
              <a:latin typeface="Times New Roman" pitchFamily="18" charset="0"/>
              <a:cs typeface="Times New Roman" pitchFamily="18" charset="0"/>
            </a:rPr>
            <a:t>уникаючи</a:t>
          </a:r>
          <a:r>
            <a:rPr lang="ru-RU" sz="900" b="1" i="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900" b="1" i="0" dirty="0" err="1">
              <a:latin typeface="Times New Roman" pitchFamily="18" charset="0"/>
              <a:cs typeface="Times New Roman" pitchFamily="18" charset="0"/>
            </a:rPr>
            <a:t>якоїсь</a:t>
          </a:r>
          <a:r>
            <a:rPr lang="ru-RU" sz="900" b="1" i="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900" b="1" i="0" dirty="0" err="1">
              <a:latin typeface="Times New Roman" pitchFamily="18" charset="0"/>
              <a:cs typeface="Times New Roman" pitchFamily="18" charset="0"/>
            </a:rPr>
            <a:t>небезпеки</a:t>
          </a:r>
          <a:r>
            <a:rPr lang="ru-RU" sz="900" b="1" i="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900" b="1" i="0" dirty="0">
              <a:latin typeface="Times New Roman" pitchFamily="18" charset="0"/>
              <a:cs typeface="Times New Roman" pitchFamily="18" charset="0"/>
            </a:rPr>
            <a:t>.</a:t>
          </a:r>
          <a:r>
            <a:rPr lang="ru-RU" sz="900" b="1" i="0" dirty="0" err="1">
              <a:latin typeface="Times New Roman" pitchFamily="18" charset="0"/>
              <a:cs typeface="Times New Roman" pitchFamily="18" charset="0"/>
            </a:rPr>
            <a:t>Трансформований</a:t>
          </a:r>
          <a:r>
            <a:rPr lang="ru-RU" sz="900" b="1" i="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900" b="1" i="0" dirty="0" err="1">
              <a:latin typeface="Times New Roman" pitchFamily="18" charset="0"/>
              <a:cs typeface="Times New Roman" pitchFamily="18" charset="0"/>
            </a:rPr>
            <a:t>фразеологізм</a:t>
          </a:r>
          <a:r>
            <a:rPr lang="ru-RU" sz="900" b="1" i="0" dirty="0">
              <a:latin typeface="Times New Roman" pitchFamily="18" charset="0"/>
              <a:cs typeface="Times New Roman" pitchFamily="18" charset="0"/>
            </a:rPr>
            <a:t>. </a:t>
          </a:r>
          <a:endParaRPr lang="ru-RU" sz="900" i="0" dirty="0">
            <a:latin typeface="Times New Roman" pitchFamily="18" charset="0"/>
            <a:cs typeface="Times New Roman" pitchFamily="18" charset="0"/>
          </a:endParaRPr>
        </a:p>
      </dgm:t>
    </dgm:pt>
    <dgm:pt modelId="{AC858C34-A19E-4B0F-ABA9-69E25C14B54D}" type="parTrans" cxnId="{2D795A87-88F1-4B7A-B7E7-F169387A877D}">
      <dgm:prSet/>
      <dgm:spPr/>
      <dgm:t>
        <a:bodyPr/>
        <a:lstStyle/>
        <a:p>
          <a:endParaRPr lang="ru-RU"/>
        </a:p>
      </dgm:t>
    </dgm:pt>
    <dgm:pt modelId="{B3F06E64-395D-4B97-BC0B-FAE2F9F08D38}" type="sibTrans" cxnId="{2D795A87-88F1-4B7A-B7E7-F169387A877D}">
      <dgm:prSet/>
      <dgm:spPr/>
      <dgm:t>
        <a:bodyPr/>
        <a:lstStyle/>
        <a:p>
          <a:endParaRPr lang="ru-RU"/>
        </a:p>
      </dgm:t>
    </dgm:pt>
    <dgm:pt modelId="{66E332C7-654E-40FE-B8D7-900F5F9D92F0}">
      <dgm:prSet custT="1"/>
      <dgm:spPr/>
      <dgm:t>
        <a:bodyPr/>
        <a:lstStyle/>
        <a:p>
          <a:r>
            <a:rPr lang="ru-RU" sz="900" b="1" i="0" dirty="0" err="1">
              <a:latin typeface="Times New Roman" pitchFamily="18" charset="0"/>
              <a:cs typeface="Times New Roman" pitchFamily="18" charset="0"/>
            </a:rPr>
            <a:t>занепастити</a:t>
          </a:r>
          <a:r>
            <a:rPr lang="ru-RU" sz="900" b="1" i="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900" b="1" i="0" dirty="0" err="1">
              <a:latin typeface="Times New Roman" pitchFamily="18" charset="0"/>
              <a:cs typeface="Times New Roman" pitchFamily="18" charset="0"/>
            </a:rPr>
            <a:t>кого-небудь</a:t>
          </a:r>
          <a:r>
            <a:rPr lang="ru-RU" sz="900" b="1" i="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900" b="1" i="0" dirty="0" err="1">
              <a:latin typeface="Times New Roman" pitchFamily="18" charset="0"/>
              <a:cs typeface="Times New Roman" pitchFamily="18" charset="0"/>
            </a:rPr>
            <a:t>Фразеологізм</a:t>
          </a:r>
          <a:r>
            <a:rPr lang="ru-RU" sz="900" b="1" i="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900" b="1" i="0" dirty="0" err="1">
              <a:latin typeface="Times New Roman" pitchFamily="18" charset="0"/>
              <a:cs typeface="Times New Roman" pitchFamily="18" charset="0"/>
            </a:rPr>
            <a:t>зазнав</a:t>
          </a:r>
          <a:r>
            <a:rPr lang="ru-RU" sz="900" b="1" i="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900" b="1" i="0" dirty="0" err="1">
              <a:latin typeface="Times New Roman" pitchFamily="18" charset="0"/>
              <a:cs typeface="Times New Roman" pitchFamily="18" charset="0"/>
            </a:rPr>
            <a:t>певної</a:t>
          </a:r>
          <a:r>
            <a:rPr lang="ru-RU" sz="900" b="1" i="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900" b="1" i="0" dirty="0" err="1">
              <a:latin typeface="Times New Roman" pitchFamily="18" charset="0"/>
              <a:cs typeface="Times New Roman" pitchFamily="18" charset="0"/>
            </a:rPr>
            <a:t>авторської</a:t>
          </a:r>
          <a:r>
            <a:rPr lang="ru-RU" sz="900" b="1" i="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900" b="1" i="0" dirty="0" err="1">
              <a:latin typeface="Times New Roman" pitchFamily="18" charset="0"/>
              <a:cs typeface="Times New Roman" pitchFamily="18" charset="0"/>
            </a:rPr>
            <a:t>трансформації</a:t>
          </a:r>
          <a:r>
            <a:rPr lang="ru-RU" sz="900" b="1" i="0" dirty="0">
              <a:latin typeface="Times New Roman" pitchFamily="18" charset="0"/>
              <a:cs typeface="Times New Roman" pitchFamily="18" charset="0"/>
            </a:rPr>
            <a:t> </a:t>
          </a:r>
          <a:endParaRPr lang="ru-RU" sz="900" i="0" dirty="0">
            <a:latin typeface="Times New Roman" pitchFamily="18" charset="0"/>
            <a:cs typeface="Times New Roman" pitchFamily="18" charset="0"/>
          </a:endParaRPr>
        </a:p>
      </dgm:t>
    </dgm:pt>
    <dgm:pt modelId="{B7363DC5-7FF8-4189-84A9-F3727C010CF8}" type="parTrans" cxnId="{E7FE27E6-0E59-4E3B-B36F-B733E23CE971}">
      <dgm:prSet/>
      <dgm:spPr/>
      <dgm:t>
        <a:bodyPr/>
        <a:lstStyle/>
        <a:p>
          <a:endParaRPr lang="ru-RU"/>
        </a:p>
      </dgm:t>
    </dgm:pt>
    <dgm:pt modelId="{99C12E0D-AC12-4497-86BD-45B13B65C288}" type="sibTrans" cxnId="{E7FE27E6-0E59-4E3B-B36F-B733E23CE971}">
      <dgm:prSet/>
      <dgm:spPr/>
      <dgm:t>
        <a:bodyPr/>
        <a:lstStyle/>
        <a:p>
          <a:endParaRPr lang="ru-RU"/>
        </a:p>
      </dgm:t>
    </dgm:pt>
    <dgm:pt modelId="{3F3920FC-AAA7-4B94-921D-F57F6DA7C753}">
      <dgm:prSet custT="1"/>
      <dgm:spPr/>
      <dgm:t>
        <a:bodyPr/>
        <a:lstStyle/>
        <a:p>
          <a:r>
            <a:rPr lang="ru-RU" sz="900" b="1" i="0" dirty="0" err="1">
              <a:latin typeface="Times New Roman" pitchFamily="18" charset="0"/>
              <a:cs typeface="Times New Roman" pitchFamily="18" charset="0"/>
            </a:rPr>
            <a:t>збожеволіти</a:t>
          </a:r>
          <a:endParaRPr lang="ru-RU" sz="900" i="0" dirty="0">
            <a:latin typeface="Times New Roman" pitchFamily="18" charset="0"/>
            <a:cs typeface="Times New Roman" pitchFamily="18" charset="0"/>
          </a:endParaRPr>
        </a:p>
      </dgm:t>
    </dgm:pt>
    <dgm:pt modelId="{2AFF11F7-3A6D-4BCB-8D75-C9431691476C}" type="parTrans" cxnId="{D036F7A2-1D12-4577-8920-ECA7C7B6FA53}">
      <dgm:prSet/>
      <dgm:spPr/>
      <dgm:t>
        <a:bodyPr/>
        <a:lstStyle/>
        <a:p>
          <a:endParaRPr lang="ru-RU"/>
        </a:p>
      </dgm:t>
    </dgm:pt>
    <dgm:pt modelId="{9DA0575B-33B9-4CCB-9702-21CCB9280EFC}" type="sibTrans" cxnId="{D036F7A2-1D12-4577-8920-ECA7C7B6FA53}">
      <dgm:prSet/>
      <dgm:spPr/>
      <dgm:t>
        <a:bodyPr/>
        <a:lstStyle/>
        <a:p>
          <a:endParaRPr lang="ru-RU"/>
        </a:p>
      </dgm:t>
    </dgm:pt>
    <dgm:pt modelId="{3C19951F-441B-4704-8885-73B88511CCC7}">
      <dgm:prSet custT="1"/>
      <dgm:spPr/>
      <dgm:t>
        <a:bodyPr/>
        <a:lstStyle/>
        <a:p>
          <a:r>
            <a:rPr lang="ru-RU" sz="900" b="1" i="0" dirty="0" err="1">
              <a:latin typeface="Times New Roman" pitchFamily="18" charset="0"/>
              <a:cs typeface="Times New Roman" pitchFamily="18" charset="0"/>
            </a:rPr>
            <a:t>спливати</a:t>
          </a:r>
          <a:r>
            <a:rPr lang="ru-RU" sz="900" b="1" i="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900" b="1" i="0" dirty="0" err="1">
              <a:latin typeface="Times New Roman" pitchFamily="18" charset="0"/>
              <a:cs typeface="Times New Roman" pitchFamily="18" charset="0"/>
            </a:rPr>
            <a:t>розумом</a:t>
          </a:r>
          <a:r>
            <a:rPr lang="ru-RU" sz="900" b="1" i="0" dirty="0">
              <a:latin typeface="Times New Roman" pitchFamily="18" charset="0"/>
              <a:cs typeface="Times New Roman" pitchFamily="18" charset="0"/>
            </a:rPr>
            <a:t> </a:t>
          </a:r>
          <a:endParaRPr lang="ru-RU" sz="900" i="0" dirty="0">
            <a:latin typeface="Times New Roman" pitchFamily="18" charset="0"/>
            <a:cs typeface="Times New Roman" pitchFamily="18" charset="0"/>
          </a:endParaRPr>
        </a:p>
      </dgm:t>
    </dgm:pt>
    <dgm:pt modelId="{8670CF8C-2FA0-4A02-8B22-E8CF0000B1C4}" type="parTrans" cxnId="{6BD06281-FCA0-4F50-8364-0C2D77236A33}">
      <dgm:prSet/>
      <dgm:spPr/>
      <dgm:t>
        <a:bodyPr/>
        <a:lstStyle/>
        <a:p>
          <a:endParaRPr lang="ru-RU"/>
        </a:p>
      </dgm:t>
    </dgm:pt>
    <dgm:pt modelId="{5423C8E9-1AC3-46EE-AC1C-FF4D1F8EDE77}" type="sibTrans" cxnId="{6BD06281-FCA0-4F50-8364-0C2D77236A33}">
      <dgm:prSet/>
      <dgm:spPr/>
      <dgm:t>
        <a:bodyPr/>
        <a:lstStyle/>
        <a:p>
          <a:endParaRPr lang="ru-RU"/>
        </a:p>
      </dgm:t>
    </dgm:pt>
    <dgm:pt modelId="{32C3E72A-9724-4111-A9B7-17BBA2D63159}">
      <dgm:prSet custT="1"/>
      <dgm:spPr/>
      <dgm:t>
        <a:bodyPr/>
        <a:lstStyle/>
        <a:p>
          <a:r>
            <a:rPr lang="ru-RU" sz="900" b="1" i="0" dirty="0" err="1">
              <a:latin typeface="Times New Roman" pitchFamily="18" charset="0"/>
              <a:cs typeface="Times New Roman" pitchFamily="18" charset="0"/>
            </a:rPr>
            <a:t>звести</a:t>
          </a:r>
          <a:r>
            <a:rPr lang="ru-RU" sz="900" b="1" i="0" dirty="0">
              <a:latin typeface="Times New Roman" pitchFamily="18" charset="0"/>
              <a:cs typeface="Times New Roman" pitchFamily="18" charset="0"/>
            </a:rPr>
            <a:t> на пси </a:t>
          </a:r>
          <a:endParaRPr lang="ru-RU" sz="900" i="0" dirty="0">
            <a:latin typeface="Times New Roman" pitchFamily="18" charset="0"/>
            <a:cs typeface="Times New Roman" pitchFamily="18" charset="0"/>
          </a:endParaRPr>
        </a:p>
      </dgm:t>
    </dgm:pt>
    <dgm:pt modelId="{4DA3007B-E390-4532-819D-6ACC24C3F95A}" type="parTrans" cxnId="{49E45963-C1C9-433A-8D10-6C2B644BC4F9}">
      <dgm:prSet/>
      <dgm:spPr/>
      <dgm:t>
        <a:bodyPr/>
        <a:lstStyle/>
        <a:p>
          <a:endParaRPr lang="ru-RU"/>
        </a:p>
      </dgm:t>
    </dgm:pt>
    <dgm:pt modelId="{2FC11E2D-424D-41BD-870B-E84D6A1FEF91}" type="sibTrans" cxnId="{49E45963-C1C9-433A-8D10-6C2B644BC4F9}">
      <dgm:prSet/>
      <dgm:spPr/>
      <dgm:t>
        <a:bodyPr/>
        <a:lstStyle/>
        <a:p>
          <a:endParaRPr lang="ru-RU"/>
        </a:p>
      </dgm:t>
    </dgm:pt>
    <dgm:pt modelId="{BF022F7C-2FDD-4DF3-AD44-AEB5F2D59070}">
      <dgm:prSet custT="1"/>
      <dgm:spPr/>
      <dgm:t>
        <a:bodyPr/>
        <a:lstStyle/>
        <a:p>
          <a:r>
            <a:rPr lang="ru-RU" sz="900" b="1" i="0" dirty="0" err="1">
              <a:latin typeface="Times New Roman" pitchFamily="18" charset="0"/>
              <a:cs typeface="Times New Roman" pitchFamily="18" charset="0"/>
            </a:rPr>
            <a:t>дати</a:t>
          </a:r>
          <a:r>
            <a:rPr lang="ru-RU" sz="900" b="1" i="0" dirty="0">
              <a:latin typeface="Times New Roman" pitchFamily="18" charset="0"/>
              <a:cs typeface="Times New Roman" pitchFamily="18" charset="0"/>
            </a:rPr>
            <a:t> ногам знати </a:t>
          </a:r>
          <a:endParaRPr lang="ru-RU" sz="900" i="0" dirty="0">
            <a:latin typeface="Times New Roman" pitchFamily="18" charset="0"/>
            <a:cs typeface="Times New Roman" pitchFamily="18" charset="0"/>
          </a:endParaRPr>
        </a:p>
      </dgm:t>
    </dgm:pt>
    <dgm:pt modelId="{939DE5D2-EDDB-46FB-B5F3-99086416AF40}" type="parTrans" cxnId="{2658AAED-3E72-478B-B5E3-8DDA65709F5E}">
      <dgm:prSet/>
      <dgm:spPr/>
      <dgm:t>
        <a:bodyPr/>
        <a:lstStyle/>
        <a:p>
          <a:endParaRPr lang="ru-RU"/>
        </a:p>
      </dgm:t>
    </dgm:pt>
    <dgm:pt modelId="{1D06B43A-5230-4AA4-88F8-779B6F01A71E}" type="sibTrans" cxnId="{2658AAED-3E72-478B-B5E3-8DDA65709F5E}">
      <dgm:prSet/>
      <dgm:spPr/>
      <dgm:t>
        <a:bodyPr/>
        <a:lstStyle/>
        <a:p>
          <a:endParaRPr lang="ru-RU"/>
        </a:p>
      </dgm:t>
    </dgm:pt>
    <dgm:pt modelId="{A2E2B41E-8754-4127-A465-D49195EEDE7C}">
      <dgm:prSet custT="1"/>
      <dgm:spPr/>
      <dgm:t>
        <a:bodyPr/>
        <a:lstStyle/>
        <a:p>
          <a:r>
            <a:rPr lang="ru-RU" sz="900" b="1" i="0" dirty="0" err="1">
              <a:latin typeface="Times New Roman" pitchFamily="18" charset="0"/>
              <a:cs typeface="Times New Roman" pitchFamily="18" charset="0"/>
            </a:rPr>
            <a:t>твердий</a:t>
          </a:r>
          <a:r>
            <a:rPr lang="ru-RU" sz="900" b="1" i="0" dirty="0">
              <a:latin typeface="Times New Roman" pitchFamily="18" charset="0"/>
              <a:cs typeface="Times New Roman" pitchFamily="18" charset="0"/>
            </a:rPr>
            <a:t>, як зерня </a:t>
          </a:r>
          <a:endParaRPr lang="ru-RU" sz="900" i="0" dirty="0">
            <a:latin typeface="Times New Roman" pitchFamily="18" charset="0"/>
            <a:cs typeface="Times New Roman" pitchFamily="18" charset="0"/>
          </a:endParaRPr>
        </a:p>
      </dgm:t>
    </dgm:pt>
    <dgm:pt modelId="{41AD1BB6-328E-498F-97BD-FF5C039AE7DA}" type="parTrans" cxnId="{982A6ACA-E66D-4010-9755-3D30C3B43A30}">
      <dgm:prSet/>
      <dgm:spPr/>
      <dgm:t>
        <a:bodyPr/>
        <a:lstStyle/>
        <a:p>
          <a:endParaRPr lang="ru-RU"/>
        </a:p>
      </dgm:t>
    </dgm:pt>
    <dgm:pt modelId="{F2F21EDE-51C0-4411-AA21-8A5522197752}" type="sibTrans" cxnId="{982A6ACA-E66D-4010-9755-3D30C3B43A30}">
      <dgm:prSet/>
      <dgm:spPr/>
      <dgm:t>
        <a:bodyPr/>
        <a:lstStyle/>
        <a:p>
          <a:endParaRPr lang="ru-RU"/>
        </a:p>
      </dgm:t>
    </dgm:pt>
    <dgm:pt modelId="{2B8E0897-58AE-4E38-9F7D-1918FB3A7B91}">
      <dgm:prSet custT="1"/>
      <dgm:spPr/>
      <dgm:t>
        <a:bodyPr/>
        <a:lstStyle/>
        <a:p>
          <a:r>
            <a:rPr lang="ru-RU" sz="900" b="1" i="0" dirty="0">
              <a:latin typeface="Times New Roman" pitchFamily="18" charset="0"/>
              <a:cs typeface="Times New Roman" pitchFamily="18" charset="0"/>
            </a:rPr>
            <a:t> як </a:t>
          </a:r>
          <a:r>
            <a:rPr lang="ru-RU" sz="900" b="1" i="0" dirty="0" err="1">
              <a:latin typeface="Times New Roman" pitchFamily="18" charset="0"/>
              <a:cs typeface="Times New Roman" pitchFamily="18" charset="0"/>
            </a:rPr>
            <a:t>житня</a:t>
          </a:r>
          <a:r>
            <a:rPr lang="ru-RU" sz="900" b="1" i="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900" b="1" i="0" dirty="0">
              <a:latin typeface="Times New Roman" pitchFamily="18" charset="0"/>
              <a:cs typeface="Times New Roman" pitchFamily="18" charset="0"/>
            </a:rPr>
            <a:t> </a:t>
          </a:r>
          <a:r>
            <a:rPr lang="uk-UA" sz="900" b="1" i="0" dirty="0">
              <a:latin typeface="Times New Roman" pitchFamily="18" charset="0"/>
              <a:cs typeface="Times New Roman" pitchFamily="18" charset="0"/>
            </a:rPr>
            <a:t>паляниця</a:t>
          </a:r>
          <a:endParaRPr lang="ru-RU" sz="900" i="0" dirty="0">
            <a:latin typeface="Times New Roman" pitchFamily="18" charset="0"/>
            <a:cs typeface="Times New Roman" pitchFamily="18" charset="0"/>
          </a:endParaRPr>
        </a:p>
      </dgm:t>
    </dgm:pt>
    <dgm:pt modelId="{B1551F1D-7BCA-438F-9DC3-D2C9215D68AF}" type="sibTrans" cxnId="{A6A932ED-AAB5-4A9C-BEC5-0F78D3926F7F}">
      <dgm:prSet/>
      <dgm:spPr/>
      <dgm:t>
        <a:bodyPr/>
        <a:lstStyle/>
        <a:p>
          <a:endParaRPr lang="ru-RU"/>
        </a:p>
      </dgm:t>
    </dgm:pt>
    <dgm:pt modelId="{F9000474-D1F6-4CED-899C-8A9CFEF38639}" type="parTrans" cxnId="{A6A932ED-AAB5-4A9C-BEC5-0F78D3926F7F}">
      <dgm:prSet/>
      <dgm:spPr/>
      <dgm:t>
        <a:bodyPr/>
        <a:lstStyle/>
        <a:p>
          <a:endParaRPr lang="ru-RU"/>
        </a:p>
      </dgm:t>
    </dgm:pt>
    <dgm:pt modelId="{CB9A7D94-3886-4509-B8DE-8B96EFB4567B}">
      <dgm:prSet custT="1"/>
      <dgm:spPr/>
      <dgm:t>
        <a:bodyPr/>
        <a:lstStyle/>
        <a:p>
          <a:r>
            <a:rPr lang="uk-UA" sz="900" b="1" dirty="0">
              <a:latin typeface="Times New Roman" pitchFamily="18" charset="0"/>
              <a:cs typeface="Times New Roman" pitchFamily="18" charset="0"/>
            </a:rPr>
            <a:t>горіти у роботі </a:t>
          </a:r>
          <a:endParaRPr lang="ru-RU" sz="900" b="1" dirty="0">
            <a:latin typeface="Times New Roman" pitchFamily="18" charset="0"/>
            <a:cs typeface="Times New Roman" pitchFamily="18" charset="0"/>
          </a:endParaRPr>
        </a:p>
      </dgm:t>
    </dgm:pt>
    <dgm:pt modelId="{135F0CC6-96ED-4E45-BEB1-48A07594824D}" type="parTrans" cxnId="{18BECF57-8BA4-4537-A2FF-25A188EC2A8B}">
      <dgm:prSet/>
      <dgm:spPr/>
      <dgm:t>
        <a:bodyPr/>
        <a:lstStyle/>
        <a:p>
          <a:endParaRPr lang="ru-RU"/>
        </a:p>
      </dgm:t>
    </dgm:pt>
    <dgm:pt modelId="{CBD47B34-D382-499E-B95E-F5B999E227D2}" type="sibTrans" cxnId="{18BECF57-8BA4-4537-A2FF-25A188EC2A8B}">
      <dgm:prSet/>
      <dgm:spPr/>
      <dgm:t>
        <a:bodyPr/>
        <a:lstStyle/>
        <a:p>
          <a:endParaRPr lang="ru-RU"/>
        </a:p>
      </dgm:t>
    </dgm:pt>
    <dgm:pt modelId="{4C054F4F-9FDB-4D4C-B174-65348682F85C}">
      <dgm:prSet custT="1"/>
      <dgm:spPr/>
      <dgm:t>
        <a:bodyPr/>
        <a:lstStyle/>
        <a:p>
          <a:r>
            <a:rPr lang="ru-RU" sz="900" b="1" dirty="0">
              <a:latin typeface="Times New Roman" pitchFamily="18" charset="0"/>
              <a:cs typeface="Times New Roman" pitchFamily="18" charset="0"/>
            </a:rPr>
            <a:t>добра </a:t>
          </a:r>
          <a:r>
            <a:rPr lang="ru-RU" sz="900" b="1" dirty="0" err="1">
              <a:latin typeface="Times New Roman" pitchFamily="18" charset="0"/>
              <a:cs typeface="Times New Roman" pitchFamily="18" charset="0"/>
            </a:rPr>
            <a:t>літра</a:t>
          </a:r>
          <a:r>
            <a:rPr lang="ru-RU" sz="900" b="1" dirty="0">
              <a:latin typeface="Times New Roman" pitchFamily="18" charset="0"/>
              <a:cs typeface="Times New Roman" pitchFamily="18" charset="0"/>
            </a:rPr>
            <a:t>  </a:t>
          </a:r>
          <a:r>
            <a:rPr lang="ru-RU" sz="900" b="1" dirty="0" err="1">
              <a:latin typeface="Times New Roman" pitchFamily="18" charset="0"/>
              <a:cs typeface="Times New Roman" pitchFamily="18" charset="0"/>
            </a:rPr>
            <a:t>польської</a:t>
          </a:r>
          <a:r>
            <a:rPr lang="ru-RU" sz="900" b="1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900" b="1" dirty="0" err="1">
              <a:latin typeface="Times New Roman" pitchFamily="18" charset="0"/>
              <a:cs typeface="Times New Roman" pitchFamily="18" charset="0"/>
            </a:rPr>
            <a:t>крові</a:t>
          </a:r>
          <a:r>
            <a:rPr lang="ru-RU" sz="900" b="1" dirty="0">
              <a:latin typeface="Times New Roman" pitchFamily="18" charset="0"/>
              <a:cs typeface="Times New Roman" pitchFamily="18" charset="0"/>
            </a:rPr>
            <a:t> колобродить </a:t>
          </a:r>
          <a:endParaRPr lang="ru-RU" sz="900" dirty="0">
            <a:latin typeface="Times New Roman" pitchFamily="18" charset="0"/>
            <a:cs typeface="Times New Roman" pitchFamily="18" charset="0"/>
          </a:endParaRPr>
        </a:p>
      </dgm:t>
    </dgm:pt>
    <dgm:pt modelId="{C9035D0C-CB38-4ADC-9173-023287522BD9}" type="parTrans" cxnId="{BC13E42E-7BAD-49FB-B90B-B2A4672551A0}">
      <dgm:prSet/>
      <dgm:spPr/>
      <dgm:t>
        <a:bodyPr/>
        <a:lstStyle/>
        <a:p>
          <a:endParaRPr lang="ru-RU"/>
        </a:p>
      </dgm:t>
    </dgm:pt>
    <dgm:pt modelId="{B1077B9E-E527-498B-9FBA-DCAD4943C34F}" type="sibTrans" cxnId="{BC13E42E-7BAD-49FB-B90B-B2A4672551A0}">
      <dgm:prSet/>
      <dgm:spPr/>
      <dgm:t>
        <a:bodyPr/>
        <a:lstStyle/>
        <a:p>
          <a:endParaRPr lang="ru-RU"/>
        </a:p>
      </dgm:t>
    </dgm:pt>
    <dgm:pt modelId="{8EA372A7-5562-4C43-A4A7-8BB0477A65D6}">
      <dgm:prSet custT="1"/>
      <dgm:spPr/>
      <dgm:t>
        <a:bodyPr/>
        <a:lstStyle/>
        <a:p>
          <a:r>
            <a:rPr lang="ru-RU" sz="900" b="1" dirty="0" err="1">
              <a:latin typeface="Times New Roman" pitchFamily="18" charset="0"/>
              <a:cs typeface="Times New Roman" pitchFamily="18" charset="0"/>
            </a:rPr>
            <a:t>носити</a:t>
          </a:r>
          <a:r>
            <a:rPr lang="ru-RU" sz="900" b="1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900" b="1" dirty="0" err="1">
              <a:latin typeface="Times New Roman" pitchFamily="18" charset="0"/>
              <a:cs typeface="Times New Roman" pitchFamily="18" charset="0"/>
            </a:rPr>
            <a:t>мудрість</a:t>
          </a:r>
          <a:r>
            <a:rPr lang="ru-RU" sz="900" b="1" dirty="0">
              <a:latin typeface="Times New Roman" pitchFamily="18" charset="0"/>
              <a:cs typeface="Times New Roman" pitchFamily="18" charset="0"/>
            </a:rPr>
            <a:t>, як </a:t>
          </a:r>
          <a:r>
            <a:rPr lang="ru-RU" sz="900" b="1" dirty="0" err="1">
              <a:latin typeface="Times New Roman" pitchFamily="18" charset="0"/>
              <a:cs typeface="Times New Roman" pitchFamily="18" charset="0"/>
            </a:rPr>
            <a:t>квітка</a:t>
          </a:r>
          <a:r>
            <a:rPr lang="ru-RU" sz="900" b="1" dirty="0">
              <a:latin typeface="Times New Roman" pitchFamily="18" charset="0"/>
              <a:cs typeface="Times New Roman" pitchFamily="18" charset="0"/>
            </a:rPr>
            <a:t> запах</a:t>
          </a:r>
          <a:endParaRPr lang="ru-RU" sz="900" dirty="0">
            <a:latin typeface="Times New Roman" pitchFamily="18" charset="0"/>
            <a:cs typeface="Times New Roman" pitchFamily="18" charset="0"/>
          </a:endParaRPr>
        </a:p>
      </dgm:t>
    </dgm:pt>
    <dgm:pt modelId="{E10DA34A-D6E1-426B-8A29-81D009030F67}" type="parTrans" cxnId="{816B3981-4443-413F-99D8-24F3837E5BEE}">
      <dgm:prSet/>
      <dgm:spPr/>
      <dgm:t>
        <a:bodyPr/>
        <a:lstStyle/>
        <a:p>
          <a:endParaRPr lang="ru-RU"/>
        </a:p>
      </dgm:t>
    </dgm:pt>
    <dgm:pt modelId="{2A62624F-0D0E-43D9-9DE0-DED6249BA2B6}" type="sibTrans" cxnId="{816B3981-4443-413F-99D8-24F3837E5BEE}">
      <dgm:prSet/>
      <dgm:spPr/>
      <dgm:t>
        <a:bodyPr/>
        <a:lstStyle/>
        <a:p>
          <a:endParaRPr lang="ru-RU"/>
        </a:p>
      </dgm:t>
    </dgm:pt>
    <dgm:pt modelId="{00271F1E-6AF2-4C47-8C79-57DF3D6B9583}">
      <dgm:prSet custT="1"/>
      <dgm:spPr/>
      <dgm:t>
        <a:bodyPr/>
        <a:lstStyle/>
        <a:p>
          <a:r>
            <a:rPr lang="ru-RU" sz="900" b="1" dirty="0" err="1">
              <a:latin typeface="Times New Roman" pitchFamily="18" charset="0"/>
              <a:cs typeface="Times New Roman" pitchFamily="18" charset="0"/>
            </a:rPr>
            <a:t>чортоватий</a:t>
          </a:r>
          <a:r>
            <a:rPr lang="ru-RU" sz="900" b="1" dirty="0">
              <a:latin typeface="Times New Roman" pitchFamily="18" charset="0"/>
              <a:cs typeface="Times New Roman" pitchFamily="18" charset="0"/>
            </a:rPr>
            <a:t> норов </a:t>
          </a:r>
          <a:endParaRPr lang="ru-RU" sz="900" dirty="0">
            <a:latin typeface="Times New Roman" pitchFamily="18" charset="0"/>
            <a:cs typeface="Times New Roman" pitchFamily="18" charset="0"/>
          </a:endParaRPr>
        </a:p>
      </dgm:t>
    </dgm:pt>
    <dgm:pt modelId="{DE961DED-FAEA-49F8-A383-43C6A02BE69D}" type="parTrans" cxnId="{B208FB6D-B8BB-4B34-AD6B-E20CF9347C58}">
      <dgm:prSet/>
      <dgm:spPr/>
      <dgm:t>
        <a:bodyPr/>
        <a:lstStyle/>
        <a:p>
          <a:endParaRPr lang="ru-RU"/>
        </a:p>
      </dgm:t>
    </dgm:pt>
    <dgm:pt modelId="{CF715122-4E6D-44B6-954D-1AAE20258B43}" type="sibTrans" cxnId="{B208FB6D-B8BB-4B34-AD6B-E20CF9347C58}">
      <dgm:prSet/>
      <dgm:spPr/>
      <dgm:t>
        <a:bodyPr/>
        <a:lstStyle/>
        <a:p>
          <a:endParaRPr lang="ru-RU"/>
        </a:p>
      </dgm:t>
    </dgm:pt>
    <dgm:pt modelId="{D0333933-E58F-442D-9D38-6B91926098B1}">
      <dgm:prSet custT="1"/>
      <dgm:spPr/>
      <dgm:t>
        <a:bodyPr/>
        <a:lstStyle/>
        <a:p>
          <a:r>
            <a:rPr lang="en-US" sz="900" b="1" i="0" dirty="0">
              <a:latin typeface="Times New Roman" pitchFamily="18" charset="0"/>
              <a:cs typeface="Times New Roman" pitchFamily="18" charset="0"/>
            </a:rPr>
            <a:t>1.</a:t>
          </a:r>
          <a:r>
            <a:rPr lang="ru-RU" sz="900" b="1" i="0" dirty="0" err="1">
              <a:latin typeface="Times New Roman" pitchFamily="18" charset="0"/>
              <a:cs typeface="Times New Roman" pitchFamily="18" charset="0"/>
            </a:rPr>
            <a:t>Фізичний</a:t>
          </a:r>
          <a:r>
            <a:rPr lang="ru-RU" sz="900" b="1" i="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900" b="1" i="0" dirty="0" err="1">
              <a:latin typeface="Times New Roman" pitchFamily="18" charset="0"/>
              <a:cs typeface="Times New Roman" pitchFamily="18" charset="0"/>
            </a:rPr>
            <a:t>фізично-емоційний</a:t>
          </a:r>
          <a:r>
            <a:rPr lang="ru-RU" sz="900" b="1" i="0" dirty="0">
              <a:latin typeface="Times New Roman" pitchFamily="18" charset="0"/>
              <a:cs typeface="Times New Roman" pitchFamily="18" charset="0"/>
            </a:rPr>
            <a:t> стан особи</a:t>
          </a:r>
          <a:endParaRPr lang="ru-RU" sz="900" i="0" dirty="0">
            <a:latin typeface="Times New Roman" pitchFamily="18" charset="0"/>
            <a:cs typeface="Times New Roman" pitchFamily="18" charset="0"/>
          </a:endParaRPr>
        </a:p>
      </dgm:t>
    </dgm:pt>
    <dgm:pt modelId="{8F46D46E-E3E1-44A4-8FD4-F072579A12A6}" type="parTrans" cxnId="{B5668698-AAC2-4704-83EF-323696DB5EE8}">
      <dgm:prSet/>
      <dgm:spPr/>
      <dgm:t>
        <a:bodyPr/>
        <a:lstStyle/>
        <a:p>
          <a:endParaRPr lang="ru-RU"/>
        </a:p>
      </dgm:t>
    </dgm:pt>
    <dgm:pt modelId="{CB763879-96F9-4E2A-8F80-9EA48EDAE213}" type="sibTrans" cxnId="{B5668698-AAC2-4704-83EF-323696DB5EE8}">
      <dgm:prSet/>
      <dgm:spPr/>
      <dgm:t>
        <a:bodyPr/>
        <a:lstStyle/>
        <a:p>
          <a:endParaRPr lang="ru-RU"/>
        </a:p>
      </dgm:t>
    </dgm:pt>
    <dgm:pt modelId="{9CCD95DC-6DFF-403A-AEBE-34C72347650E}">
      <dgm:prSet custT="1"/>
      <dgm:spPr/>
      <dgm:t>
        <a:bodyPr/>
        <a:lstStyle/>
        <a:p>
          <a:r>
            <a:rPr lang="ru-RU" sz="900" b="1" i="0" dirty="0" err="1">
              <a:latin typeface="Times New Roman" pitchFamily="18" charset="0"/>
              <a:cs typeface="Times New Roman" pitchFamily="18" charset="0"/>
            </a:rPr>
            <a:t>Дії</a:t>
          </a:r>
          <a:r>
            <a:rPr lang="ru-RU" sz="900" b="1" i="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900" b="1" i="0" dirty="0" err="1">
              <a:latin typeface="Times New Roman" pitchFamily="18" charset="0"/>
              <a:cs typeface="Times New Roman" pitchFamily="18" charset="0"/>
            </a:rPr>
            <a:t>вчинки</a:t>
          </a:r>
          <a:r>
            <a:rPr lang="ru-RU" sz="900" b="1" i="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900" b="1" i="0" dirty="0" err="1">
              <a:latin typeface="Times New Roman" pitchFamily="18" charset="0"/>
              <a:cs typeface="Times New Roman" pitchFamily="18" charset="0"/>
            </a:rPr>
            <a:t>поведінка</a:t>
          </a:r>
          <a:r>
            <a:rPr lang="ru-RU" sz="900" b="1" i="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900" b="1" i="0" dirty="0" err="1">
              <a:latin typeface="Times New Roman" pitchFamily="18" charset="0"/>
              <a:cs typeface="Times New Roman" pitchFamily="18" charset="0"/>
            </a:rPr>
            <a:t>людини</a:t>
          </a:r>
          <a:endParaRPr lang="ru-RU" sz="900" i="0" dirty="0">
            <a:latin typeface="Times New Roman" pitchFamily="18" charset="0"/>
            <a:cs typeface="Times New Roman" pitchFamily="18" charset="0"/>
          </a:endParaRPr>
        </a:p>
      </dgm:t>
    </dgm:pt>
    <dgm:pt modelId="{0B7BF253-F309-4839-BBE9-367799565AE1}" type="parTrans" cxnId="{3618A269-ABFF-43C9-83F0-7A0FF9FEFF4E}">
      <dgm:prSet/>
      <dgm:spPr/>
      <dgm:t>
        <a:bodyPr/>
        <a:lstStyle/>
        <a:p>
          <a:endParaRPr lang="ru-RU"/>
        </a:p>
      </dgm:t>
    </dgm:pt>
    <dgm:pt modelId="{629C1001-D197-4CC4-A45C-1E972A886BFC}" type="sibTrans" cxnId="{3618A269-ABFF-43C9-83F0-7A0FF9FEFF4E}">
      <dgm:prSet/>
      <dgm:spPr/>
      <dgm:t>
        <a:bodyPr/>
        <a:lstStyle/>
        <a:p>
          <a:endParaRPr lang="ru-RU"/>
        </a:p>
      </dgm:t>
    </dgm:pt>
    <dgm:pt modelId="{0EDD08F3-474C-44FA-943F-EF539B15C4C3}">
      <dgm:prSet custT="1"/>
      <dgm:spPr/>
      <dgm:t>
        <a:bodyPr/>
        <a:lstStyle/>
        <a:p>
          <a:r>
            <a:rPr lang="ru-RU" sz="900" b="1" i="0" dirty="0">
              <a:latin typeface="Times New Roman" pitchFamily="18" charset="0"/>
              <a:cs typeface="Times New Roman" pitchFamily="18" charset="0"/>
            </a:rPr>
            <a:t>Характеристика особи за </a:t>
          </a:r>
          <a:r>
            <a:rPr lang="ru-RU" sz="900" b="1" i="0" dirty="0" err="1">
              <a:latin typeface="Times New Roman" pitchFamily="18" charset="0"/>
              <a:cs typeface="Times New Roman" pitchFamily="18" charset="0"/>
            </a:rPr>
            <a:t>приналежністю</a:t>
          </a:r>
          <a:r>
            <a:rPr lang="ru-RU" sz="900" b="1" i="0" dirty="0">
              <a:latin typeface="Times New Roman" pitchFamily="18" charset="0"/>
              <a:cs typeface="Times New Roman" pitchFamily="18" charset="0"/>
            </a:rPr>
            <a:t> до </a:t>
          </a:r>
          <a:r>
            <a:rPr lang="ru-RU" sz="900" b="1" i="0" dirty="0" err="1">
              <a:latin typeface="Times New Roman" pitchFamily="18" charset="0"/>
              <a:cs typeface="Times New Roman" pitchFamily="18" charset="0"/>
            </a:rPr>
            <a:t>когось</a:t>
          </a:r>
          <a:endParaRPr lang="ru-RU" sz="900" i="0" dirty="0">
            <a:latin typeface="Times New Roman" pitchFamily="18" charset="0"/>
            <a:cs typeface="Times New Roman" pitchFamily="18" charset="0"/>
          </a:endParaRPr>
        </a:p>
      </dgm:t>
    </dgm:pt>
    <dgm:pt modelId="{0AFF00C0-E959-4BD1-B83F-DFA5683A193E}" type="parTrans" cxnId="{C92CFFA7-A109-4AE0-85D1-81E61D31D7BE}">
      <dgm:prSet/>
      <dgm:spPr/>
      <dgm:t>
        <a:bodyPr/>
        <a:lstStyle/>
        <a:p>
          <a:endParaRPr lang="ru-RU"/>
        </a:p>
      </dgm:t>
    </dgm:pt>
    <dgm:pt modelId="{D21A8836-AA9E-463A-BD7B-4B88E9E63704}" type="sibTrans" cxnId="{C92CFFA7-A109-4AE0-85D1-81E61D31D7BE}">
      <dgm:prSet/>
      <dgm:spPr/>
      <dgm:t>
        <a:bodyPr/>
        <a:lstStyle/>
        <a:p>
          <a:endParaRPr lang="ru-RU"/>
        </a:p>
      </dgm:t>
    </dgm:pt>
    <dgm:pt modelId="{6DF6FB34-F366-4B3A-ACF8-DD76C2F241BC}">
      <dgm:prSet custT="1"/>
      <dgm:spPr/>
      <dgm:t>
        <a:bodyPr/>
        <a:lstStyle/>
        <a:p>
          <a:r>
            <a:rPr lang="uk-UA" sz="900" b="1" i="0" dirty="0">
              <a:latin typeface="Times New Roman" pitchFamily="18" charset="0"/>
              <a:cs typeface="Times New Roman" pitchFamily="18" charset="0"/>
            </a:rPr>
            <a:t>Трудова діяльність</a:t>
          </a:r>
          <a:endParaRPr lang="ru-RU" sz="900" i="0" dirty="0">
            <a:latin typeface="Times New Roman" pitchFamily="18" charset="0"/>
            <a:cs typeface="Times New Roman" pitchFamily="18" charset="0"/>
          </a:endParaRPr>
        </a:p>
      </dgm:t>
    </dgm:pt>
    <dgm:pt modelId="{1A14CB57-054D-404D-8D8D-87E189BCB332}" type="parTrans" cxnId="{13C0263D-E9CA-4496-B77F-9E0F83B6D3A2}">
      <dgm:prSet/>
      <dgm:spPr/>
      <dgm:t>
        <a:bodyPr/>
        <a:lstStyle/>
        <a:p>
          <a:endParaRPr lang="ru-RU"/>
        </a:p>
      </dgm:t>
    </dgm:pt>
    <dgm:pt modelId="{7B47C504-3038-4F21-A918-FB879AA4DB07}" type="sibTrans" cxnId="{13C0263D-E9CA-4496-B77F-9E0F83B6D3A2}">
      <dgm:prSet/>
      <dgm:spPr/>
      <dgm:t>
        <a:bodyPr/>
        <a:lstStyle/>
        <a:p>
          <a:endParaRPr lang="ru-RU"/>
        </a:p>
      </dgm:t>
    </dgm:pt>
    <dgm:pt modelId="{2786C4DF-759F-4DFC-898A-690173F86B13}">
      <dgm:prSet custT="1"/>
      <dgm:spPr/>
      <dgm:t>
        <a:bodyPr/>
        <a:lstStyle/>
        <a:p>
          <a:r>
            <a:rPr lang="ru-RU" sz="900" b="1" i="0" dirty="0">
              <a:latin typeface="Times New Roman" pitchFamily="18" charset="0"/>
              <a:cs typeface="Times New Roman" pitchFamily="18" charset="0"/>
            </a:rPr>
            <a:t>Негативна характеристика </a:t>
          </a:r>
          <a:r>
            <a:rPr lang="ru-RU" sz="900" b="1" i="0" dirty="0" err="1">
              <a:latin typeface="Times New Roman" pitchFamily="18" charset="0"/>
              <a:cs typeface="Times New Roman" pitchFamily="18" charset="0"/>
            </a:rPr>
            <a:t>осіб</a:t>
          </a:r>
          <a:endParaRPr lang="ru-RU" sz="900" i="0" dirty="0">
            <a:latin typeface="Times New Roman" pitchFamily="18" charset="0"/>
            <a:cs typeface="Times New Roman" pitchFamily="18" charset="0"/>
          </a:endParaRPr>
        </a:p>
      </dgm:t>
    </dgm:pt>
    <dgm:pt modelId="{11015861-77C6-425D-8155-D2F4921ADD05}" type="sibTrans" cxnId="{AB57B612-EB4F-421F-B5C4-80300558101E}">
      <dgm:prSet/>
      <dgm:spPr/>
      <dgm:t>
        <a:bodyPr/>
        <a:lstStyle/>
        <a:p>
          <a:endParaRPr lang="ru-RU"/>
        </a:p>
      </dgm:t>
    </dgm:pt>
    <dgm:pt modelId="{5C5E664F-ABFB-4E82-A624-E5E3C35A3C30}" type="parTrans" cxnId="{AB57B612-EB4F-421F-B5C4-80300558101E}">
      <dgm:prSet/>
      <dgm:spPr/>
      <dgm:t>
        <a:bodyPr/>
        <a:lstStyle/>
        <a:p>
          <a:endParaRPr lang="ru-RU"/>
        </a:p>
      </dgm:t>
    </dgm:pt>
    <dgm:pt modelId="{D98B2B5F-09B3-4E00-AE90-3DC8027B14A3}">
      <dgm:prSet custT="1"/>
      <dgm:spPr/>
      <dgm:t>
        <a:bodyPr/>
        <a:lstStyle/>
        <a:p>
          <a:r>
            <a:rPr lang="uk-UA" sz="900" b="1" dirty="0">
              <a:latin typeface="Times New Roman" pitchFamily="18" charset="0"/>
              <a:cs typeface="Times New Roman" pitchFamily="18" charset="0"/>
            </a:rPr>
            <a:t>проварювати думки </a:t>
          </a:r>
          <a:endParaRPr lang="ru-RU" sz="900" b="1" dirty="0">
            <a:latin typeface="Times New Roman" pitchFamily="18" charset="0"/>
            <a:cs typeface="Times New Roman" pitchFamily="18" charset="0"/>
          </a:endParaRPr>
        </a:p>
      </dgm:t>
    </dgm:pt>
    <dgm:pt modelId="{C66DF7FA-5D22-4F5C-BE6A-387332D6F2D3}" type="sibTrans" cxnId="{A7A0F40B-4B1A-4E01-AFFB-21C682F890A4}">
      <dgm:prSet/>
      <dgm:spPr/>
      <dgm:t>
        <a:bodyPr/>
        <a:lstStyle/>
        <a:p>
          <a:endParaRPr lang="ru-RU"/>
        </a:p>
      </dgm:t>
    </dgm:pt>
    <dgm:pt modelId="{62A28EB2-B5DE-45FC-8AA9-7E71748A6F63}" type="parTrans" cxnId="{A7A0F40B-4B1A-4E01-AFFB-21C682F890A4}">
      <dgm:prSet/>
      <dgm:spPr/>
      <dgm:t>
        <a:bodyPr/>
        <a:lstStyle/>
        <a:p>
          <a:endParaRPr lang="ru-RU"/>
        </a:p>
      </dgm:t>
    </dgm:pt>
    <dgm:pt modelId="{C64F0134-9122-4E73-9566-ACDDDBACEBF0}" type="pres">
      <dgm:prSet presAssocID="{592E36E8-D0CA-44A7-ABFF-61763DFBA202}" presName="theList" presStyleCnt="0">
        <dgm:presLayoutVars>
          <dgm:dir/>
          <dgm:animLvl val="lvl"/>
          <dgm:resizeHandles val="exact"/>
        </dgm:presLayoutVars>
      </dgm:prSet>
      <dgm:spPr/>
    </dgm:pt>
    <dgm:pt modelId="{F1AFCDD5-3A2D-45AF-AEC9-B667DD9475F8}" type="pres">
      <dgm:prSet presAssocID="{5EEA6C30-9BBE-45DE-A104-D93A7B0DAD63}" presName="compNode" presStyleCnt="0"/>
      <dgm:spPr/>
    </dgm:pt>
    <dgm:pt modelId="{2DDBAE6D-10F6-45D7-926C-760B4DE034BC}" type="pres">
      <dgm:prSet presAssocID="{5EEA6C30-9BBE-45DE-A104-D93A7B0DAD63}" presName="aNode" presStyleLbl="bgShp" presStyleIdx="0" presStyleCnt="3" custLinFactNeighborX="-38" custLinFactNeighborY="-1163"/>
      <dgm:spPr/>
    </dgm:pt>
    <dgm:pt modelId="{70969477-B125-4D2B-B8BF-7388271D3B8D}" type="pres">
      <dgm:prSet presAssocID="{5EEA6C30-9BBE-45DE-A104-D93A7B0DAD63}" presName="textNode" presStyleLbl="bgShp" presStyleIdx="0" presStyleCnt="3"/>
      <dgm:spPr/>
    </dgm:pt>
    <dgm:pt modelId="{8FEEED96-621F-4868-8DAC-3BEA28FF92EF}" type="pres">
      <dgm:prSet presAssocID="{5EEA6C30-9BBE-45DE-A104-D93A7B0DAD63}" presName="compChildNode" presStyleCnt="0"/>
      <dgm:spPr/>
    </dgm:pt>
    <dgm:pt modelId="{9195A1E7-1533-4563-B274-7C1BC6A8FBFD}" type="pres">
      <dgm:prSet presAssocID="{5EEA6C30-9BBE-45DE-A104-D93A7B0DAD63}" presName="theInnerList" presStyleCnt="0"/>
      <dgm:spPr/>
    </dgm:pt>
    <dgm:pt modelId="{FF4DAB71-8E93-45E0-8669-63DC59C56EBF}" type="pres">
      <dgm:prSet presAssocID="{D0333933-E58F-442D-9D38-6B91926098B1}" presName="childNode" presStyleLbl="node1" presStyleIdx="0" presStyleCnt="30">
        <dgm:presLayoutVars>
          <dgm:bulletEnabled val="1"/>
        </dgm:presLayoutVars>
      </dgm:prSet>
      <dgm:spPr/>
    </dgm:pt>
    <dgm:pt modelId="{308A0EB4-6F2F-4F0A-97F2-E3090B5B1E88}" type="pres">
      <dgm:prSet presAssocID="{D0333933-E58F-442D-9D38-6B91926098B1}" presName="aSpace2" presStyleCnt="0"/>
      <dgm:spPr/>
    </dgm:pt>
    <dgm:pt modelId="{9C47C0C5-49F1-43F7-9F10-8947A7B9E646}" type="pres">
      <dgm:prSet presAssocID="{99AE7976-F8E8-49BB-BBF6-63262F7B1D72}" presName="childNode" presStyleLbl="node1" presStyleIdx="1" presStyleCnt="30">
        <dgm:presLayoutVars>
          <dgm:bulletEnabled val="1"/>
        </dgm:presLayoutVars>
      </dgm:prSet>
      <dgm:spPr/>
    </dgm:pt>
    <dgm:pt modelId="{80084DB8-71BF-4C1C-BA66-135212EB443E}" type="pres">
      <dgm:prSet presAssocID="{99AE7976-F8E8-49BB-BBF6-63262F7B1D72}" presName="aSpace2" presStyleCnt="0"/>
      <dgm:spPr/>
    </dgm:pt>
    <dgm:pt modelId="{ABC64650-7611-4864-8A31-145FC8BF15B1}" type="pres">
      <dgm:prSet presAssocID="{9CCD95DC-6DFF-403A-AEBE-34C72347650E}" presName="childNode" presStyleLbl="node1" presStyleIdx="2" presStyleCnt="30" custLinFactNeighborX="-45" custLinFactNeighborY="38568">
        <dgm:presLayoutVars>
          <dgm:bulletEnabled val="1"/>
        </dgm:presLayoutVars>
      </dgm:prSet>
      <dgm:spPr/>
    </dgm:pt>
    <dgm:pt modelId="{71218032-C022-4E70-8806-707D9B0294E5}" type="pres">
      <dgm:prSet presAssocID="{9CCD95DC-6DFF-403A-AEBE-34C72347650E}" presName="aSpace2" presStyleCnt="0"/>
      <dgm:spPr/>
    </dgm:pt>
    <dgm:pt modelId="{8EF9797E-0C52-4274-AD4F-7F2E75407461}" type="pres">
      <dgm:prSet presAssocID="{8CEDD4F1-9587-4771-9659-12789437FFA1}" presName="childNode" presStyleLbl="node1" presStyleIdx="3" presStyleCnt="30">
        <dgm:presLayoutVars>
          <dgm:bulletEnabled val="1"/>
        </dgm:presLayoutVars>
      </dgm:prSet>
      <dgm:spPr/>
    </dgm:pt>
    <dgm:pt modelId="{B09D5DD0-CB9E-4172-8B03-E420C6DD4C2B}" type="pres">
      <dgm:prSet presAssocID="{8CEDD4F1-9587-4771-9659-12789437FFA1}" presName="aSpace2" presStyleCnt="0"/>
      <dgm:spPr/>
    </dgm:pt>
    <dgm:pt modelId="{30948DC9-A0A7-4D67-B662-FA3F02D2BF37}" type="pres">
      <dgm:prSet presAssocID="{14DE6C19-DABE-4A3F-ABBA-7010FB8F6C56}" presName="childNode" presStyleLbl="node1" presStyleIdx="4" presStyleCnt="30">
        <dgm:presLayoutVars>
          <dgm:bulletEnabled val="1"/>
        </dgm:presLayoutVars>
      </dgm:prSet>
      <dgm:spPr/>
    </dgm:pt>
    <dgm:pt modelId="{737A4506-DC2A-4728-A864-616E71EB1FD7}" type="pres">
      <dgm:prSet presAssocID="{14DE6C19-DABE-4A3F-ABBA-7010FB8F6C56}" presName="aSpace2" presStyleCnt="0"/>
      <dgm:spPr/>
    </dgm:pt>
    <dgm:pt modelId="{7ADEDAD3-D36C-4A01-BD3E-29C4973B8E31}" type="pres">
      <dgm:prSet presAssocID="{2786C4DF-759F-4DFC-898A-690173F86B13}" presName="childNode" presStyleLbl="node1" presStyleIdx="5" presStyleCnt="30">
        <dgm:presLayoutVars>
          <dgm:bulletEnabled val="1"/>
        </dgm:presLayoutVars>
      </dgm:prSet>
      <dgm:spPr/>
    </dgm:pt>
    <dgm:pt modelId="{43E91BF8-B86E-4659-AA79-4850BA9EAB0A}" type="pres">
      <dgm:prSet presAssocID="{2786C4DF-759F-4DFC-898A-690173F86B13}" presName="aSpace2" presStyleCnt="0"/>
      <dgm:spPr/>
    </dgm:pt>
    <dgm:pt modelId="{4FD6DA80-E78A-4F66-BEDF-6487302761ED}" type="pres">
      <dgm:prSet presAssocID="{D5885447-E1EF-480B-BCB2-CA85F95BF646}" presName="childNode" presStyleLbl="node1" presStyleIdx="6" presStyleCnt="30">
        <dgm:presLayoutVars>
          <dgm:bulletEnabled val="1"/>
        </dgm:presLayoutVars>
      </dgm:prSet>
      <dgm:spPr/>
    </dgm:pt>
    <dgm:pt modelId="{DC51566B-390C-4CFF-BD87-937F0609EA04}" type="pres">
      <dgm:prSet presAssocID="{D5885447-E1EF-480B-BCB2-CA85F95BF646}" presName="aSpace2" presStyleCnt="0"/>
      <dgm:spPr/>
    </dgm:pt>
    <dgm:pt modelId="{861B1186-B99D-4522-83CD-5A06DEE260FF}" type="pres">
      <dgm:prSet presAssocID="{0EDD08F3-474C-44FA-943F-EF539B15C4C3}" presName="childNode" presStyleLbl="node1" presStyleIdx="7" presStyleCnt="30">
        <dgm:presLayoutVars>
          <dgm:bulletEnabled val="1"/>
        </dgm:presLayoutVars>
      </dgm:prSet>
      <dgm:spPr/>
    </dgm:pt>
    <dgm:pt modelId="{170FB5E2-EF45-4B19-8A7F-8FE12A9B8F67}" type="pres">
      <dgm:prSet presAssocID="{0EDD08F3-474C-44FA-943F-EF539B15C4C3}" presName="aSpace2" presStyleCnt="0"/>
      <dgm:spPr/>
    </dgm:pt>
    <dgm:pt modelId="{DD07A0B0-47DF-4134-AF98-FBA804E56C43}" type="pres">
      <dgm:prSet presAssocID="{71638EF1-1C8F-4833-ABFD-F06A87D3681F}" presName="childNode" presStyleLbl="node1" presStyleIdx="8" presStyleCnt="30">
        <dgm:presLayoutVars>
          <dgm:bulletEnabled val="1"/>
        </dgm:presLayoutVars>
      </dgm:prSet>
      <dgm:spPr/>
    </dgm:pt>
    <dgm:pt modelId="{68B8E620-3D2B-43A7-9287-ACE30A59D29C}" type="pres">
      <dgm:prSet presAssocID="{71638EF1-1C8F-4833-ABFD-F06A87D3681F}" presName="aSpace2" presStyleCnt="0"/>
      <dgm:spPr/>
    </dgm:pt>
    <dgm:pt modelId="{468C88CA-598B-4EBB-BCF0-AE4D79E86662}" type="pres">
      <dgm:prSet presAssocID="{6DF6FB34-F366-4B3A-ACF8-DD76C2F241BC}" presName="childNode" presStyleLbl="node1" presStyleIdx="9" presStyleCnt="30">
        <dgm:presLayoutVars>
          <dgm:bulletEnabled val="1"/>
        </dgm:presLayoutVars>
      </dgm:prSet>
      <dgm:spPr/>
    </dgm:pt>
    <dgm:pt modelId="{E358609D-44CC-4AED-83E7-B2CA3E12653E}" type="pres">
      <dgm:prSet presAssocID="{5EEA6C30-9BBE-45DE-A104-D93A7B0DAD63}" presName="aSpace" presStyleCnt="0"/>
      <dgm:spPr/>
    </dgm:pt>
    <dgm:pt modelId="{A65046C7-5DDD-413C-9A0E-C0A48203A774}" type="pres">
      <dgm:prSet presAssocID="{347845DC-E96D-4943-A956-072A4E8E4769}" presName="compNode" presStyleCnt="0"/>
      <dgm:spPr/>
    </dgm:pt>
    <dgm:pt modelId="{59082AE6-4F79-4285-AF48-625962136A89}" type="pres">
      <dgm:prSet presAssocID="{347845DC-E96D-4943-A956-072A4E8E4769}" presName="aNode" presStyleLbl="bgShp" presStyleIdx="1" presStyleCnt="3"/>
      <dgm:spPr/>
    </dgm:pt>
    <dgm:pt modelId="{9F9C7B29-00D3-4B76-81AB-5DB3FC0F73A6}" type="pres">
      <dgm:prSet presAssocID="{347845DC-E96D-4943-A956-072A4E8E4769}" presName="textNode" presStyleLbl="bgShp" presStyleIdx="1" presStyleCnt="3"/>
      <dgm:spPr/>
    </dgm:pt>
    <dgm:pt modelId="{2F4F51E8-5F0E-4626-A193-602606AF6342}" type="pres">
      <dgm:prSet presAssocID="{347845DC-E96D-4943-A956-072A4E8E4769}" presName="compChildNode" presStyleCnt="0"/>
      <dgm:spPr/>
    </dgm:pt>
    <dgm:pt modelId="{9EB0358F-C8FD-4B4A-819B-6EC9D4A6F2AF}" type="pres">
      <dgm:prSet presAssocID="{347845DC-E96D-4943-A956-072A4E8E4769}" presName="theInnerList" presStyleCnt="0"/>
      <dgm:spPr/>
    </dgm:pt>
    <dgm:pt modelId="{96561644-B397-4CA2-A19C-5DA5B11882C2}" type="pres">
      <dgm:prSet presAssocID="{3F3920FC-AAA7-4B94-921D-F57F6DA7C753}" presName="childNode" presStyleLbl="node1" presStyleIdx="10" presStyleCnt="30">
        <dgm:presLayoutVars>
          <dgm:bulletEnabled val="1"/>
        </dgm:presLayoutVars>
      </dgm:prSet>
      <dgm:spPr/>
    </dgm:pt>
    <dgm:pt modelId="{29BBDC60-2E95-47C2-8C24-38CCA3A27118}" type="pres">
      <dgm:prSet presAssocID="{3F3920FC-AAA7-4B94-921D-F57F6DA7C753}" presName="aSpace2" presStyleCnt="0"/>
      <dgm:spPr/>
    </dgm:pt>
    <dgm:pt modelId="{87F4A24A-7B6D-4112-837A-01426810E0BB}" type="pres">
      <dgm:prSet presAssocID="{66E332C7-654E-40FE-B8D7-900F5F9D92F0}" presName="childNode" presStyleLbl="node1" presStyleIdx="11" presStyleCnt="30">
        <dgm:presLayoutVars>
          <dgm:bulletEnabled val="1"/>
        </dgm:presLayoutVars>
      </dgm:prSet>
      <dgm:spPr/>
    </dgm:pt>
    <dgm:pt modelId="{DAD0156B-7F6D-4EFA-A933-66993B0A97DA}" type="pres">
      <dgm:prSet presAssocID="{66E332C7-654E-40FE-B8D7-900F5F9D92F0}" presName="aSpace2" presStyleCnt="0"/>
      <dgm:spPr/>
    </dgm:pt>
    <dgm:pt modelId="{171D02CD-9936-4A43-B4A5-BA5F00C916F8}" type="pres">
      <dgm:prSet presAssocID="{D24EEAB3-7572-4A38-AA5A-CEC2B36E4215}" presName="childNode" presStyleLbl="node1" presStyleIdx="12" presStyleCnt="30">
        <dgm:presLayoutVars>
          <dgm:bulletEnabled val="1"/>
        </dgm:presLayoutVars>
      </dgm:prSet>
      <dgm:spPr/>
    </dgm:pt>
    <dgm:pt modelId="{C79799CA-70ED-42B6-B449-06EBA5FE029B}" type="pres">
      <dgm:prSet presAssocID="{D24EEAB3-7572-4A38-AA5A-CEC2B36E4215}" presName="aSpace2" presStyleCnt="0"/>
      <dgm:spPr/>
    </dgm:pt>
    <dgm:pt modelId="{5B805BB9-26BD-462D-A5FE-4453DC9D3BD2}" type="pres">
      <dgm:prSet presAssocID="{A680FDAE-5D8D-40F8-BCAC-AC951120C02F}" presName="childNode" presStyleLbl="node1" presStyleIdx="13" presStyleCnt="30">
        <dgm:presLayoutVars>
          <dgm:bulletEnabled val="1"/>
        </dgm:presLayoutVars>
      </dgm:prSet>
      <dgm:spPr/>
    </dgm:pt>
    <dgm:pt modelId="{C4E45CC1-0F61-4EDC-8694-783AB5D17915}" type="pres">
      <dgm:prSet presAssocID="{A680FDAE-5D8D-40F8-BCAC-AC951120C02F}" presName="aSpace2" presStyleCnt="0"/>
      <dgm:spPr/>
    </dgm:pt>
    <dgm:pt modelId="{64C81222-6035-4401-9E70-7E90D86D12C0}" type="pres">
      <dgm:prSet presAssocID="{DB96F385-906D-4C7E-AFCB-D56F1167E0D6}" presName="childNode" presStyleLbl="node1" presStyleIdx="14" presStyleCnt="30">
        <dgm:presLayoutVars>
          <dgm:bulletEnabled val="1"/>
        </dgm:presLayoutVars>
      </dgm:prSet>
      <dgm:spPr/>
    </dgm:pt>
    <dgm:pt modelId="{07EF3B05-6181-4263-91A7-DEFFB0DDFF80}" type="pres">
      <dgm:prSet presAssocID="{DB96F385-906D-4C7E-AFCB-D56F1167E0D6}" presName="aSpace2" presStyleCnt="0"/>
      <dgm:spPr/>
    </dgm:pt>
    <dgm:pt modelId="{91C996D1-6FC0-43FA-A162-DE1DA7ECB29E}" type="pres">
      <dgm:prSet presAssocID="{F76B4CE9-AB20-42AB-AB22-314327183026}" presName="childNode" presStyleLbl="node1" presStyleIdx="15" presStyleCnt="30">
        <dgm:presLayoutVars>
          <dgm:bulletEnabled val="1"/>
        </dgm:presLayoutVars>
      </dgm:prSet>
      <dgm:spPr/>
    </dgm:pt>
    <dgm:pt modelId="{9A09B1FF-67CE-4AA6-935E-405B92A3EA54}" type="pres">
      <dgm:prSet presAssocID="{F76B4CE9-AB20-42AB-AB22-314327183026}" presName="aSpace2" presStyleCnt="0"/>
      <dgm:spPr/>
    </dgm:pt>
    <dgm:pt modelId="{7787CE5C-43E6-4693-8E19-969870F6FBEF}" type="pres">
      <dgm:prSet presAssocID="{CC3C5991-8C85-499C-8327-72123EDDFD89}" presName="childNode" presStyleLbl="node1" presStyleIdx="16" presStyleCnt="30">
        <dgm:presLayoutVars>
          <dgm:bulletEnabled val="1"/>
        </dgm:presLayoutVars>
      </dgm:prSet>
      <dgm:spPr/>
    </dgm:pt>
    <dgm:pt modelId="{92BC01B4-2EC3-4DA3-A783-28166597B27A}" type="pres">
      <dgm:prSet presAssocID="{CC3C5991-8C85-499C-8327-72123EDDFD89}" presName="aSpace2" presStyleCnt="0"/>
      <dgm:spPr/>
    </dgm:pt>
    <dgm:pt modelId="{32ED186F-D0AE-447F-8FFE-0F3D424A14B2}" type="pres">
      <dgm:prSet presAssocID="{F1BE41A9-0E76-413D-9CDF-44EA58F67CC7}" presName="childNode" presStyleLbl="node1" presStyleIdx="17" presStyleCnt="30">
        <dgm:presLayoutVars>
          <dgm:bulletEnabled val="1"/>
        </dgm:presLayoutVars>
      </dgm:prSet>
      <dgm:spPr/>
    </dgm:pt>
    <dgm:pt modelId="{D2D9969F-FB72-47EF-A6D5-5C1871E3DA08}" type="pres">
      <dgm:prSet presAssocID="{F1BE41A9-0E76-413D-9CDF-44EA58F67CC7}" presName="aSpace2" presStyleCnt="0"/>
      <dgm:spPr/>
    </dgm:pt>
    <dgm:pt modelId="{7B88D5B8-1A0C-4770-8740-BF6B50395752}" type="pres">
      <dgm:prSet presAssocID="{9595AB71-7A41-4962-961C-91155E3EF2C8}" presName="childNode" presStyleLbl="node1" presStyleIdx="18" presStyleCnt="30">
        <dgm:presLayoutVars>
          <dgm:bulletEnabled val="1"/>
        </dgm:presLayoutVars>
      </dgm:prSet>
      <dgm:spPr/>
    </dgm:pt>
    <dgm:pt modelId="{744A3525-B275-459B-A195-B357ADAB6346}" type="pres">
      <dgm:prSet presAssocID="{9595AB71-7A41-4962-961C-91155E3EF2C8}" presName="aSpace2" presStyleCnt="0"/>
      <dgm:spPr/>
    </dgm:pt>
    <dgm:pt modelId="{9F694D74-D84D-4E2D-979C-913A16C29DC7}" type="pres">
      <dgm:prSet presAssocID="{2E431BE5-CA6D-4092-8866-FC1952B79270}" presName="childNode" presStyleLbl="node1" presStyleIdx="19" presStyleCnt="30">
        <dgm:presLayoutVars>
          <dgm:bulletEnabled val="1"/>
        </dgm:presLayoutVars>
      </dgm:prSet>
      <dgm:spPr/>
    </dgm:pt>
    <dgm:pt modelId="{762DE02C-49B9-4D9D-9823-91EE6235E44D}" type="pres">
      <dgm:prSet presAssocID="{347845DC-E96D-4943-A956-072A4E8E4769}" presName="aSpace" presStyleCnt="0"/>
      <dgm:spPr/>
    </dgm:pt>
    <dgm:pt modelId="{ADDBF10D-39C9-4671-A30C-B93B1894E4BF}" type="pres">
      <dgm:prSet presAssocID="{60FD7B6B-73F9-4F6C-AB70-2084D2EA53A4}" presName="compNode" presStyleCnt="0"/>
      <dgm:spPr/>
    </dgm:pt>
    <dgm:pt modelId="{5525EA0C-C721-4F25-BFD0-C74AB0C0D33E}" type="pres">
      <dgm:prSet presAssocID="{60FD7B6B-73F9-4F6C-AB70-2084D2EA53A4}" presName="aNode" presStyleLbl="bgShp" presStyleIdx="2" presStyleCnt="3" custLinFactNeighborX="-3346"/>
      <dgm:spPr/>
    </dgm:pt>
    <dgm:pt modelId="{8F78A4B8-6305-4256-A23C-467B287628CA}" type="pres">
      <dgm:prSet presAssocID="{60FD7B6B-73F9-4F6C-AB70-2084D2EA53A4}" presName="textNode" presStyleLbl="bgShp" presStyleIdx="2" presStyleCnt="3"/>
      <dgm:spPr/>
    </dgm:pt>
    <dgm:pt modelId="{8C03FBAD-9BE8-4A0F-8494-25D42E2CD19D}" type="pres">
      <dgm:prSet presAssocID="{60FD7B6B-73F9-4F6C-AB70-2084D2EA53A4}" presName="compChildNode" presStyleCnt="0"/>
      <dgm:spPr/>
    </dgm:pt>
    <dgm:pt modelId="{E43615E4-E372-4F92-A731-1B7DA1EA5532}" type="pres">
      <dgm:prSet presAssocID="{60FD7B6B-73F9-4F6C-AB70-2084D2EA53A4}" presName="theInnerList" presStyleCnt="0"/>
      <dgm:spPr/>
    </dgm:pt>
    <dgm:pt modelId="{EF0549E1-4F28-4DA6-AE80-970B939BCE0C}" type="pres">
      <dgm:prSet presAssocID="{3C19951F-441B-4704-8885-73B88511CCC7}" presName="childNode" presStyleLbl="node1" presStyleIdx="20" presStyleCnt="30">
        <dgm:presLayoutVars>
          <dgm:bulletEnabled val="1"/>
        </dgm:presLayoutVars>
      </dgm:prSet>
      <dgm:spPr/>
    </dgm:pt>
    <dgm:pt modelId="{C00B6F36-596F-463E-AC16-996FB4A06DC6}" type="pres">
      <dgm:prSet presAssocID="{3C19951F-441B-4704-8885-73B88511CCC7}" presName="aSpace2" presStyleCnt="0"/>
      <dgm:spPr/>
    </dgm:pt>
    <dgm:pt modelId="{819CF025-DFE8-4901-A545-8EFA053E57B5}" type="pres">
      <dgm:prSet presAssocID="{32C3E72A-9724-4111-A9B7-17BBA2D63159}" presName="childNode" presStyleLbl="node1" presStyleIdx="21" presStyleCnt="30">
        <dgm:presLayoutVars>
          <dgm:bulletEnabled val="1"/>
        </dgm:presLayoutVars>
      </dgm:prSet>
      <dgm:spPr/>
    </dgm:pt>
    <dgm:pt modelId="{38CB79DE-F60F-49FB-BC73-7D81F2D04BD1}" type="pres">
      <dgm:prSet presAssocID="{32C3E72A-9724-4111-A9B7-17BBA2D63159}" presName="aSpace2" presStyleCnt="0"/>
      <dgm:spPr/>
    </dgm:pt>
    <dgm:pt modelId="{A7E34BB6-21F9-4E06-9986-ED134F770B47}" type="pres">
      <dgm:prSet presAssocID="{BF022F7C-2FDD-4DF3-AD44-AEB5F2D59070}" presName="childNode" presStyleLbl="node1" presStyleIdx="22" presStyleCnt="30" custLinFactNeighborX="22" custLinFactNeighborY="38568">
        <dgm:presLayoutVars>
          <dgm:bulletEnabled val="1"/>
        </dgm:presLayoutVars>
      </dgm:prSet>
      <dgm:spPr/>
    </dgm:pt>
    <dgm:pt modelId="{B7AB3151-524D-4D6B-B6C8-239645BAF1B5}" type="pres">
      <dgm:prSet presAssocID="{BF022F7C-2FDD-4DF3-AD44-AEB5F2D59070}" presName="aSpace2" presStyleCnt="0"/>
      <dgm:spPr/>
    </dgm:pt>
    <dgm:pt modelId="{AF686162-313D-404C-8483-69BFD6F65902}" type="pres">
      <dgm:prSet presAssocID="{A2E2B41E-8754-4127-A465-D49195EEDE7C}" presName="childNode" presStyleLbl="node1" presStyleIdx="23" presStyleCnt="30" custLinFactNeighborX="22" custLinFactNeighborY="92821">
        <dgm:presLayoutVars>
          <dgm:bulletEnabled val="1"/>
        </dgm:presLayoutVars>
      </dgm:prSet>
      <dgm:spPr/>
    </dgm:pt>
    <dgm:pt modelId="{1B610486-05BC-4665-B2AA-FD7A0E1C7462}" type="pres">
      <dgm:prSet presAssocID="{A2E2B41E-8754-4127-A465-D49195EEDE7C}" presName="aSpace2" presStyleCnt="0"/>
      <dgm:spPr/>
    </dgm:pt>
    <dgm:pt modelId="{0249F970-EB59-49DA-A952-36DBE73669C3}" type="pres">
      <dgm:prSet presAssocID="{2B8E0897-58AE-4E38-9F7D-1918FB3A7B91}" presName="childNode" presStyleLbl="node1" presStyleIdx="24" presStyleCnt="30">
        <dgm:presLayoutVars>
          <dgm:bulletEnabled val="1"/>
        </dgm:presLayoutVars>
      </dgm:prSet>
      <dgm:spPr/>
    </dgm:pt>
    <dgm:pt modelId="{27C8036E-5844-4E1B-B853-7FE0B80E5ED1}" type="pres">
      <dgm:prSet presAssocID="{2B8E0897-58AE-4E38-9F7D-1918FB3A7B91}" presName="aSpace2" presStyleCnt="0"/>
      <dgm:spPr/>
    </dgm:pt>
    <dgm:pt modelId="{4374E1D5-7152-47DE-B4F1-DBF4897037D8}" type="pres">
      <dgm:prSet presAssocID="{00271F1E-6AF2-4C47-8C79-57DF3D6B9583}" presName="childNode" presStyleLbl="node1" presStyleIdx="25" presStyleCnt="30">
        <dgm:presLayoutVars>
          <dgm:bulletEnabled val="1"/>
        </dgm:presLayoutVars>
      </dgm:prSet>
      <dgm:spPr/>
    </dgm:pt>
    <dgm:pt modelId="{76768624-45AA-4F37-A010-0A53A7E1A1A9}" type="pres">
      <dgm:prSet presAssocID="{00271F1E-6AF2-4C47-8C79-57DF3D6B9583}" presName="aSpace2" presStyleCnt="0"/>
      <dgm:spPr/>
    </dgm:pt>
    <dgm:pt modelId="{3D9E3E28-91C0-41BB-8C18-0918B27F7355}" type="pres">
      <dgm:prSet presAssocID="{8EA372A7-5562-4C43-A4A7-8BB0477A65D6}" presName="childNode" presStyleLbl="node1" presStyleIdx="26" presStyleCnt="30">
        <dgm:presLayoutVars>
          <dgm:bulletEnabled val="1"/>
        </dgm:presLayoutVars>
      </dgm:prSet>
      <dgm:spPr/>
    </dgm:pt>
    <dgm:pt modelId="{843588A7-A8DE-479A-A09D-CE58B25D74A4}" type="pres">
      <dgm:prSet presAssocID="{8EA372A7-5562-4C43-A4A7-8BB0477A65D6}" presName="aSpace2" presStyleCnt="0"/>
      <dgm:spPr/>
    </dgm:pt>
    <dgm:pt modelId="{64E2316C-2365-4AD3-A8EC-715DB2E0A420}" type="pres">
      <dgm:prSet presAssocID="{4C054F4F-9FDB-4D4C-B174-65348682F85C}" presName="childNode" presStyleLbl="node1" presStyleIdx="27" presStyleCnt="30">
        <dgm:presLayoutVars>
          <dgm:bulletEnabled val="1"/>
        </dgm:presLayoutVars>
      </dgm:prSet>
      <dgm:spPr/>
    </dgm:pt>
    <dgm:pt modelId="{4B431930-FD32-4490-A47E-EDEC2D5A9B31}" type="pres">
      <dgm:prSet presAssocID="{4C054F4F-9FDB-4D4C-B174-65348682F85C}" presName="aSpace2" presStyleCnt="0"/>
      <dgm:spPr/>
    </dgm:pt>
    <dgm:pt modelId="{23EFEFAC-E45C-49B0-A0A9-0F95EA9D73B8}" type="pres">
      <dgm:prSet presAssocID="{D98B2B5F-09B3-4E00-AE90-3DC8027B14A3}" presName="childNode" presStyleLbl="node1" presStyleIdx="28" presStyleCnt="30">
        <dgm:presLayoutVars>
          <dgm:bulletEnabled val="1"/>
        </dgm:presLayoutVars>
      </dgm:prSet>
      <dgm:spPr/>
    </dgm:pt>
    <dgm:pt modelId="{4B2B4120-2847-47ED-B6FE-A812BEB27E70}" type="pres">
      <dgm:prSet presAssocID="{D98B2B5F-09B3-4E00-AE90-3DC8027B14A3}" presName="aSpace2" presStyleCnt="0"/>
      <dgm:spPr/>
    </dgm:pt>
    <dgm:pt modelId="{BD3076FD-8430-4D09-995C-875A9F2AFCB9}" type="pres">
      <dgm:prSet presAssocID="{CB9A7D94-3886-4509-B8DE-8B96EFB4567B}" presName="childNode" presStyleLbl="node1" presStyleIdx="29" presStyleCnt="30">
        <dgm:presLayoutVars>
          <dgm:bulletEnabled val="1"/>
        </dgm:presLayoutVars>
      </dgm:prSet>
      <dgm:spPr/>
    </dgm:pt>
  </dgm:ptLst>
  <dgm:cxnLst>
    <dgm:cxn modelId="{127AFF01-2883-46F7-8EE8-A99214E928E0}" srcId="{5EEA6C30-9BBE-45DE-A104-D93A7B0DAD63}" destId="{99AE7976-F8E8-49BB-BBF6-63262F7B1D72}" srcOrd="1" destOrd="0" parTransId="{CDA41B08-B0E3-4573-AC44-5DAAB6BCDD5A}" sibTransId="{F473173D-39DF-4B9B-B7EA-74C4900E7539}"/>
    <dgm:cxn modelId="{54650A0B-0C1E-4E0E-A2DC-7A777B797007}" type="presOf" srcId="{60FD7B6B-73F9-4F6C-AB70-2084D2EA53A4}" destId="{5525EA0C-C721-4F25-BFD0-C74AB0C0D33E}" srcOrd="0" destOrd="0" presId="urn:microsoft.com/office/officeart/2005/8/layout/lProcess2"/>
    <dgm:cxn modelId="{A7A0F40B-4B1A-4E01-AFFB-21C682F890A4}" srcId="{60FD7B6B-73F9-4F6C-AB70-2084D2EA53A4}" destId="{D98B2B5F-09B3-4E00-AE90-3DC8027B14A3}" srcOrd="8" destOrd="0" parTransId="{62A28EB2-B5DE-45FC-8AA9-7E71748A6F63}" sibTransId="{C66DF7FA-5D22-4F5C-BE6A-387332D6F2D3}"/>
    <dgm:cxn modelId="{634BF20C-4B94-4F51-8E50-A9D2798ABBB9}" srcId="{5EEA6C30-9BBE-45DE-A104-D93A7B0DAD63}" destId="{71638EF1-1C8F-4833-ABFD-F06A87D3681F}" srcOrd="8" destOrd="0" parTransId="{41144AC7-813F-4E73-9A4A-9507AEBC498A}" sibTransId="{8C810049-70BD-41CF-A2D6-548A74A78968}"/>
    <dgm:cxn modelId="{AB57B612-EB4F-421F-B5C4-80300558101E}" srcId="{5EEA6C30-9BBE-45DE-A104-D93A7B0DAD63}" destId="{2786C4DF-759F-4DFC-898A-690173F86B13}" srcOrd="5" destOrd="0" parTransId="{5C5E664F-ABFB-4E82-A624-E5E3C35A3C30}" sibTransId="{11015861-77C6-425D-8155-D2F4921ADD05}"/>
    <dgm:cxn modelId="{F357DC16-B4A8-4A05-92BC-90F6600C397F}" srcId="{5EEA6C30-9BBE-45DE-A104-D93A7B0DAD63}" destId="{D5885447-E1EF-480B-BCB2-CA85F95BF646}" srcOrd="6" destOrd="0" parTransId="{80CE246D-D7BD-4567-BD09-A22F791B6926}" sibTransId="{7E3788F6-5204-4D69-8B06-E5E57631D7E2}"/>
    <dgm:cxn modelId="{B361CC19-B0E0-4DF7-996F-24032C30C891}" type="presOf" srcId="{60FD7B6B-73F9-4F6C-AB70-2084D2EA53A4}" destId="{8F78A4B8-6305-4256-A23C-467B287628CA}" srcOrd="1" destOrd="0" presId="urn:microsoft.com/office/officeart/2005/8/layout/lProcess2"/>
    <dgm:cxn modelId="{BE0EFC19-1207-490F-A72E-865C1CF7E9BA}" type="presOf" srcId="{347845DC-E96D-4943-A956-072A4E8E4769}" destId="{9F9C7B29-00D3-4B76-81AB-5DB3FC0F73A6}" srcOrd="1" destOrd="0" presId="urn:microsoft.com/office/officeart/2005/8/layout/lProcess2"/>
    <dgm:cxn modelId="{639E981E-4F60-4BDE-A7B6-C885B889C7E6}" type="presOf" srcId="{32C3E72A-9724-4111-A9B7-17BBA2D63159}" destId="{819CF025-DFE8-4901-A545-8EFA053E57B5}" srcOrd="0" destOrd="0" presId="urn:microsoft.com/office/officeart/2005/8/layout/lProcess2"/>
    <dgm:cxn modelId="{D26B0F25-4B1B-43A3-9B3C-0B8CCADB4633}" type="presOf" srcId="{F1BE41A9-0E76-413D-9CDF-44EA58F67CC7}" destId="{32ED186F-D0AE-447F-8FFE-0F3D424A14B2}" srcOrd="0" destOrd="0" presId="urn:microsoft.com/office/officeart/2005/8/layout/lProcess2"/>
    <dgm:cxn modelId="{37AC402D-702F-4804-B266-93FD736748D8}" type="presOf" srcId="{D98B2B5F-09B3-4E00-AE90-3DC8027B14A3}" destId="{23EFEFAC-E45C-49B0-A0A9-0F95EA9D73B8}" srcOrd="0" destOrd="0" presId="urn:microsoft.com/office/officeart/2005/8/layout/lProcess2"/>
    <dgm:cxn modelId="{E1E35D2E-94E3-49F8-AE72-0A22B321837E}" type="presOf" srcId="{0EDD08F3-474C-44FA-943F-EF539B15C4C3}" destId="{861B1186-B99D-4522-83CD-5A06DEE260FF}" srcOrd="0" destOrd="0" presId="urn:microsoft.com/office/officeart/2005/8/layout/lProcess2"/>
    <dgm:cxn modelId="{BC13E42E-7BAD-49FB-B90B-B2A4672551A0}" srcId="{60FD7B6B-73F9-4F6C-AB70-2084D2EA53A4}" destId="{4C054F4F-9FDB-4D4C-B174-65348682F85C}" srcOrd="7" destOrd="0" parTransId="{C9035D0C-CB38-4ADC-9173-023287522BD9}" sibTransId="{B1077B9E-E527-498B-9FBA-DCAD4943C34F}"/>
    <dgm:cxn modelId="{30724831-EC87-4085-97DF-D1E2350D68D7}" type="presOf" srcId="{8EA372A7-5562-4C43-A4A7-8BB0477A65D6}" destId="{3D9E3E28-91C0-41BB-8C18-0918B27F7355}" srcOrd="0" destOrd="0" presId="urn:microsoft.com/office/officeart/2005/8/layout/lProcess2"/>
    <dgm:cxn modelId="{48E36034-0ABB-4602-9B32-1727A7F4EDA4}" srcId="{5EEA6C30-9BBE-45DE-A104-D93A7B0DAD63}" destId="{14DE6C19-DABE-4A3F-ABBA-7010FB8F6C56}" srcOrd="4" destOrd="0" parTransId="{6E09F396-9C18-4218-AAD4-068903263EC0}" sibTransId="{75687181-84B2-4C50-8207-DCE2DB886293}"/>
    <dgm:cxn modelId="{6EFDD335-0CA3-4954-B72A-06115AFF27DE}" srcId="{347845DC-E96D-4943-A956-072A4E8E4769}" destId="{F76B4CE9-AB20-42AB-AB22-314327183026}" srcOrd="5" destOrd="0" parTransId="{C9A5D53B-F5DE-4A00-B640-0243042A56E5}" sibTransId="{7675284B-9B42-481E-B6B1-DA7311515D30}"/>
    <dgm:cxn modelId="{760ED337-66F3-43CF-BCE6-42C133184B4D}" srcId="{5EEA6C30-9BBE-45DE-A104-D93A7B0DAD63}" destId="{8CEDD4F1-9587-4771-9659-12789437FFA1}" srcOrd="3" destOrd="0" parTransId="{4A30088A-75E7-4F27-BE1D-215D004F70D5}" sibTransId="{7C7F7A62-4EE3-4453-881F-833337825894}"/>
    <dgm:cxn modelId="{13C0263D-E9CA-4496-B77F-9E0F83B6D3A2}" srcId="{5EEA6C30-9BBE-45DE-A104-D93A7B0DAD63}" destId="{6DF6FB34-F366-4B3A-ACF8-DD76C2F241BC}" srcOrd="9" destOrd="0" parTransId="{1A14CB57-054D-404D-8D8D-87E189BCB332}" sibTransId="{7B47C504-3038-4F21-A918-FB879AA4DB07}"/>
    <dgm:cxn modelId="{79853840-6D1A-4CF0-AD69-D4E37DA22421}" type="presOf" srcId="{3F3920FC-AAA7-4B94-921D-F57F6DA7C753}" destId="{96561644-B397-4CA2-A19C-5DA5B11882C2}" srcOrd="0" destOrd="0" presId="urn:microsoft.com/office/officeart/2005/8/layout/lProcess2"/>
    <dgm:cxn modelId="{472BDF40-7FDD-4420-92C7-5013742EF66C}" type="presOf" srcId="{66E332C7-654E-40FE-B8D7-900F5F9D92F0}" destId="{87F4A24A-7B6D-4112-837A-01426810E0BB}" srcOrd="0" destOrd="0" presId="urn:microsoft.com/office/officeart/2005/8/layout/lProcess2"/>
    <dgm:cxn modelId="{AD4BDD5B-3773-45D2-ACD8-786BB28701C5}" type="presOf" srcId="{8CEDD4F1-9587-4771-9659-12789437FFA1}" destId="{8EF9797E-0C52-4274-AD4F-7F2E75407461}" srcOrd="0" destOrd="0" presId="urn:microsoft.com/office/officeart/2005/8/layout/lProcess2"/>
    <dgm:cxn modelId="{49E45963-C1C9-433A-8D10-6C2B644BC4F9}" srcId="{60FD7B6B-73F9-4F6C-AB70-2084D2EA53A4}" destId="{32C3E72A-9724-4111-A9B7-17BBA2D63159}" srcOrd="1" destOrd="0" parTransId="{4DA3007B-E390-4532-819D-6ACC24C3F95A}" sibTransId="{2FC11E2D-424D-41BD-870B-E84D6A1FEF91}"/>
    <dgm:cxn modelId="{5E87BB64-16CA-4437-9917-05080A850FAA}" srcId="{592E36E8-D0CA-44A7-ABFF-61763DFBA202}" destId="{347845DC-E96D-4943-A956-072A4E8E4769}" srcOrd="1" destOrd="0" parTransId="{7E4A18C1-6A23-4350-8B2B-A6C3597F2D58}" sibTransId="{23DAF7F5-9637-4A14-942B-F688F0812FE3}"/>
    <dgm:cxn modelId="{86AD4C66-7483-482D-ABF6-F09E8D7A42EA}" type="presOf" srcId="{D0333933-E58F-442D-9D38-6B91926098B1}" destId="{FF4DAB71-8E93-45E0-8669-63DC59C56EBF}" srcOrd="0" destOrd="0" presId="urn:microsoft.com/office/officeart/2005/8/layout/lProcess2"/>
    <dgm:cxn modelId="{C0445D67-FE6B-4347-B7F9-D96E10BD1464}" srcId="{592E36E8-D0CA-44A7-ABFF-61763DFBA202}" destId="{5EEA6C30-9BBE-45DE-A104-D93A7B0DAD63}" srcOrd="0" destOrd="0" parTransId="{76E7771C-B6AB-4585-8E0D-2319F4C5C026}" sibTransId="{13C26B82-8438-4EAA-A513-C392036656B0}"/>
    <dgm:cxn modelId="{3618A269-ABFF-43C9-83F0-7A0FF9FEFF4E}" srcId="{5EEA6C30-9BBE-45DE-A104-D93A7B0DAD63}" destId="{9CCD95DC-6DFF-403A-AEBE-34C72347650E}" srcOrd="2" destOrd="0" parTransId="{0B7BF253-F309-4839-BBE9-367799565AE1}" sibTransId="{629C1001-D197-4CC4-A45C-1E972A886BFC}"/>
    <dgm:cxn modelId="{8176BB4A-319A-4E6E-8D3F-01B6D46C27A8}" type="presOf" srcId="{9595AB71-7A41-4962-961C-91155E3EF2C8}" destId="{7B88D5B8-1A0C-4770-8740-BF6B50395752}" srcOrd="0" destOrd="0" presId="urn:microsoft.com/office/officeart/2005/8/layout/lProcess2"/>
    <dgm:cxn modelId="{B208FB6D-B8BB-4B34-AD6B-E20CF9347C58}" srcId="{60FD7B6B-73F9-4F6C-AB70-2084D2EA53A4}" destId="{00271F1E-6AF2-4C47-8C79-57DF3D6B9583}" srcOrd="5" destOrd="0" parTransId="{DE961DED-FAEA-49F8-A383-43C6A02BE69D}" sibTransId="{CF715122-4E6D-44B6-954D-1AAE20258B43}"/>
    <dgm:cxn modelId="{F6A9A54F-DD7B-4FD6-9A1C-91493D0A18C9}" type="presOf" srcId="{CC3C5991-8C85-499C-8327-72123EDDFD89}" destId="{7787CE5C-43E6-4693-8E19-969870F6FBEF}" srcOrd="0" destOrd="0" presId="urn:microsoft.com/office/officeart/2005/8/layout/lProcess2"/>
    <dgm:cxn modelId="{F377B24F-3438-4CC1-A513-643E20B40DCE}" srcId="{347845DC-E96D-4943-A956-072A4E8E4769}" destId="{F1BE41A9-0E76-413D-9CDF-44EA58F67CC7}" srcOrd="7" destOrd="0" parTransId="{ED3B89FB-75F1-41B0-8928-2037EDE64ED9}" sibTransId="{CEE3CDDA-57EC-4384-9A3A-10C99AE9B300}"/>
    <dgm:cxn modelId="{6BE49B51-3317-4AFE-8F0A-249AF51E0ADA}" srcId="{347845DC-E96D-4943-A956-072A4E8E4769}" destId="{2E431BE5-CA6D-4092-8866-FC1952B79270}" srcOrd="9" destOrd="0" parTransId="{F6E9E7BF-E938-4620-A892-CF7B89BCA869}" sibTransId="{F2C5179F-B212-4EA3-97D8-8E85048DA280}"/>
    <dgm:cxn modelId="{42B87372-4C4B-4A38-AD6D-DDD0F79B77CD}" type="presOf" srcId="{5EEA6C30-9BBE-45DE-A104-D93A7B0DAD63}" destId="{2DDBAE6D-10F6-45D7-926C-760B4DE034BC}" srcOrd="0" destOrd="0" presId="urn:microsoft.com/office/officeart/2005/8/layout/lProcess2"/>
    <dgm:cxn modelId="{18BECF57-8BA4-4537-A2FF-25A188EC2A8B}" srcId="{60FD7B6B-73F9-4F6C-AB70-2084D2EA53A4}" destId="{CB9A7D94-3886-4509-B8DE-8B96EFB4567B}" srcOrd="9" destOrd="0" parTransId="{135F0CC6-96ED-4E45-BEB1-48A07594824D}" sibTransId="{CBD47B34-D382-499E-B95E-F5B999E227D2}"/>
    <dgm:cxn modelId="{9C87E658-3C52-40DC-9CB3-9F1F3EC78B95}" type="presOf" srcId="{99AE7976-F8E8-49BB-BBF6-63262F7B1D72}" destId="{9C47C0C5-49F1-43F7-9F10-8947A7B9E646}" srcOrd="0" destOrd="0" presId="urn:microsoft.com/office/officeart/2005/8/layout/lProcess2"/>
    <dgm:cxn modelId="{3A2D9779-9BAD-46BB-B92D-B4F06B3E377D}" srcId="{592E36E8-D0CA-44A7-ABFF-61763DFBA202}" destId="{60FD7B6B-73F9-4F6C-AB70-2084D2EA53A4}" srcOrd="2" destOrd="0" parTransId="{B13A566A-37AB-4996-88CF-164CC1C4C42B}" sibTransId="{398E550B-65E1-4D84-99AF-F6B875BADD95}"/>
    <dgm:cxn modelId="{C418CA5A-94DA-444B-9C27-E6311BACA6A7}" type="presOf" srcId="{A2E2B41E-8754-4127-A465-D49195EEDE7C}" destId="{AF686162-313D-404C-8483-69BFD6F65902}" srcOrd="0" destOrd="0" presId="urn:microsoft.com/office/officeart/2005/8/layout/lProcess2"/>
    <dgm:cxn modelId="{9AF4037F-165F-434D-8409-5827B84818C3}" type="presOf" srcId="{DB96F385-906D-4C7E-AFCB-D56F1167E0D6}" destId="{64C81222-6035-4401-9E70-7E90D86D12C0}" srcOrd="0" destOrd="0" presId="urn:microsoft.com/office/officeart/2005/8/layout/lProcess2"/>
    <dgm:cxn modelId="{BDE7167F-C45D-4B94-B416-227938BD3B30}" type="presOf" srcId="{CB9A7D94-3886-4509-B8DE-8B96EFB4567B}" destId="{BD3076FD-8430-4D09-995C-875A9F2AFCB9}" srcOrd="0" destOrd="0" presId="urn:microsoft.com/office/officeart/2005/8/layout/lProcess2"/>
    <dgm:cxn modelId="{816B3981-4443-413F-99D8-24F3837E5BEE}" srcId="{60FD7B6B-73F9-4F6C-AB70-2084D2EA53A4}" destId="{8EA372A7-5562-4C43-A4A7-8BB0477A65D6}" srcOrd="6" destOrd="0" parTransId="{E10DA34A-D6E1-426B-8A29-81D009030F67}" sibTransId="{2A62624F-0D0E-43D9-9DE0-DED6249BA2B6}"/>
    <dgm:cxn modelId="{6BD06281-FCA0-4F50-8364-0C2D77236A33}" srcId="{60FD7B6B-73F9-4F6C-AB70-2084D2EA53A4}" destId="{3C19951F-441B-4704-8885-73B88511CCC7}" srcOrd="0" destOrd="0" parTransId="{8670CF8C-2FA0-4A02-8B22-E8CF0000B1C4}" sibTransId="{5423C8E9-1AC3-46EE-AC1C-FF4D1F8EDE77}"/>
    <dgm:cxn modelId="{F8A83B85-4FD5-4900-9669-0B8E63BF282E}" type="presOf" srcId="{6DF6FB34-F366-4B3A-ACF8-DD76C2F241BC}" destId="{468C88CA-598B-4EBB-BCF0-AE4D79E86662}" srcOrd="0" destOrd="0" presId="urn:microsoft.com/office/officeart/2005/8/layout/lProcess2"/>
    <dgm:cxn modelId="{2D795A87-88F1-4B7A-B7E7-F169387A877D}" srcId="{347845DC-E96D-4943-A956-072A4E8E4769}" destId="{D24EEAB3-7572-4A38-AA5A-CEC2B36E4215}" srcOrd="2" destOrd="0" parTransId="{AC858C34-A19E-4B0F-ABA9-69E25C14B54D}" sibTransId="{B3F06E64-395D-4B97-BC0B-FAE2F9F08D38}"/>
    <dgm:cxn modelId="{23ECDC8C-436C-4E28-B505-094050EBCE70}" type="presOf" srcId="{A680FDAE-5D8D-40F8-BCAC-AC951120C02F}" destId="{5B805BB9-26BD-462D-A5FE-4453DC9D3BD2}" srcOrd="0" destOrd="0" presId="urn:microsoft.com/office/officeart/2005/8/layout/lProcess2"/>
    <dgm:cxn modelId="{5E3DFE8E-8917-4AC7-A525-C7DB628D9D8C}" srcId="{347845DC-E96D-4943-A956-072A4E8E4769}" destId="{9595AB71-7A41-4962-961C-91155E3EF2C8}" srcOrd="8" destOrd="0" parTransId="{5A505527-3FE1-4E53-A0FA-8B8E2028A019}" sibTransId="{7B732F6C-F47C-4A8D-8B21-92108F3BD084}"/>
    <dgm:cxn modelId="{4A534C95-21B5-4722-8200-34D6F1856480}" type="presOf" srcId="{D5885447-E1EF-480B-BCB2-CA85F95BF646}" destId="{4FD6DA80-E78A-4F66-BEDF-6487302761ED}" srcOrd="0" destOrd="0" presId="urn:microsoft.com/office/officeart/2005/8/layout/lProcess2"/>
    <dgm:cxn modelId="{B5668698-AAC2-4704-83EF-323696DB5EE8}" srcId="{5EEA6C30-9BBE-45DE-A104-D93A7B0DAD63}" destId="{D0333933-E58F-442D-9D38-6B91926098B1}" srcOrd="0" destOrd="0" parTransId="{8F46D46E-E3E1-44A4-8FD4-F072579A12A6}" sibTransId="{CB763879-96F9-4E2A-8F80-9EA48EDAE213}"/>
    <dgm:cxn modelId="{D036F7A2-1D12-4577-8920-ECA7C7B6FA53}" srcId="{347845DC-E96D-4943-A956-072A4E8E4769}" destId="{3F3920FC-AAA7-4B94-921D-F57F6DA7C753}" srcOrd="0" destOrd="0" parTransId="{2AFF11F7-3A6D-4BCB-8D75-C9431691476C}" sibTransId="{9DA0575B-33B9-4CCB-9702-21CCB9280EFC}"/>
    <dgm:cxn modelId="{0E2173A3-9A91-4175-B611-4571820267D8}" type="presOf" srcId="{00271F1E-6AF2-4C47-8C79-57DF3D6B9583}" destId="{4374E1D5-7152-47DE-B4F1-DBF4897037D8}" srcOrd="0" destOrd="0" presId="urn:microsoft.com/office/officeart/2005/8/layout/lProcess2"/>
    <dgm:cxn modelId="{C92CFFA7-A109-4AE0-85D1-81E61D31D7BE}" srcId="{5EEA6C30-9BBE-45DE-A104-D93A7B0DAD63}" destId="{0EDD08F3-474C-44FA-943F-EF539B15C4C3}" srcOrd="7" destOrd="0" parTransId="{0AFF00C0-E959-4BD1-B83F-DFA5683A193E}" sibTransId="{D21A8836-AA9E-463A-BD7B-4B88E9E63704}"/>
    <dgm:cxn modelId="{C17F64A8-FB55-4BAB-B68B-3808A0128F38}" type="presOf" srcId="{2B8E0897-58AE-4E38-9F7D-1918FB3A7B91}" destId="{0249F970-EB59-49DA-A952-36DBE73669C3}" srcOrd="0" destOrd="0" presId="urn:microsoft.com/office/officeart/2005/8/layout/lProcess2"/>
    <dgm:cxn modelId="{C0C388AE-B1FB-41A7-A4AB-DA9DEB90C3CB}" type="presOf" srcId="{4C054F4F-9FDB-4D4C-B174-65348682F85C}" destId="{64E2316C-2365-4AD3-A8EC-715DB2E0A420}" srcOrd="0" destOrd="0" presId="urn:microsoft.com/office/officeart/2005/8/layout/lProcess2"/>
    <dgm:cxn modelId="{E149FBAF-4CAF-43FF-BAAB-55F7B7C8C21A}" type="presOf" srcId="{14DE6C19-DABE-4A3F-ABBA-7010FB8F6C56}" destId="{30948DC9-A0A7-4D67-B662-FA3F02D2BF37}" srcOrd="0" destOrd="0" presId="urn:microsoft.com/office/officeart/2005/8/layout/lProcess2"/>
    <dgm:cxn modelId="{87DDEFB0-1C8E-4CFF-A55B-76655049B393}" type="presOf" srcId="{5EEA6C30-9BBE-45DE-A104-D93A7B0DAD63}" destId="{70969477-B125-4D2B-B8BF-7388271D3B8D}" srcOrd="1" destOrd="0" presId="urn:microsoft.com/office/officeart/2005/8/layout/lProcess2"/>
    <dgm:cxn modelId="{CE17E4B5-221F-4A69-9552-7B86A579D391}" type="presOf" srcId="{BF022F7C-2FDD-4DF3-AD44-AEB5F2D59070}" destId="{A7E34BB6-21F9-4E06-9986-ED134F770B47}" srcOrd="0" destOrd="0" presId="urn:microsoft.com/office/officeart/2005/8/layout/lProcess2"/>
    <dgm:cxn modelId="{6D50DCC4-D1E7-4595-8246-C17F89CA340C}" type="presOf" srcId="{2786C4DF-759F-4DFC-898A-690173F86B13}" destId="{7ADEDAD3-D36C-4A01-BD3E-29C4973B8E31}" srcOrd="0" destOrd="0" presId="urn:microsoft.com/office/officeart/2005/8/layout/lProcess2"/>
    <dgm:cxn modelId="{CF26F3C6-E95C-49BC-A7BF-CFD991E953C3}" srcId="{347845DC-E96D-4943-A956-072A4E8E4769}" destId="{DB96F385-906D-4C7E-AFCB-D56F1167E0D6}" srcOrd="4" destOrd="0" parTransId="{30CA60CF-47CF-4112-B866-0A68D8FF3835}" sibTransId="{A17B7E44-1D54-4E1D-BB04-0C33D3806CD0}"/>
    <dgm:cxn modelId="{424628C9-2ADE-41A8-B2B9-A643EEA94098}" type="presOf" srcId="{F76B4CE9-AB20-42AB-AB22-314327183026}" destId="{91C996D1-6FC0-43FA-A162-DE1DA7ECB29E}" srcOrd="0" destOrd="0" presId="urn:microsoft.com/office/officeart/2005/8/layout/lProcess2"/>
    <dgm:cxn modelId="{A814CDC9-484E-4BF0-AC08-995ECD7C2092}" srcId="{347845DC-E96D-4943-A956-072A4E8E4769}" destId="{CC3C5991-8C85-499C-8327-72123EDDFD89}" srcOrd="6" destOrd="0" parTransId="{CFCB452D-6E11-4B9D-BA2B-3889E4192D38}" sibTransId="{20E76A3F-C968-4F38-8ECA-A505FF0D5D5A}"/>
    <dgm:cxn modelId="{982A6ACA-E66D-4010-9755-3D30C3B43A30}" srcId="{60FD7B6B-73F9-4F6C-AB70-2084D2EA53A4}" destId="{A2E2B41E-8754-4127-A465-D49195EEDE7C}" srcOrd="3" destOrd="0" parTransId="{41AD1BB6-328E-498F-97BD-FF5C039AE7DA}" sibTransId="{F2F21EDE-51C0-4411-AA21-8A5522197752}"/>
    <dgm:cxn modelId="{20E559CB-3829-4A78-BC4B-67AECDFC2565}" type="presOf" srcId="{D24EEAB3-7572-4A38-AA5A-CEC2B36E4215}" destId="{171D02CD-9936-4A43-B4A5-BA5F00C916F8}" srcOrd="0" destOrd="0" presId="urn:microsoft.com/office/officeart/2005/8/layout/lProcess2"/>
    <dgm:cxn modelId="{BF55F9DD-EF0A-491B-83A4-B6EBF96D0D3B}" type="presOf" srcId="{2E431BE5-CA6D-4092-8866-FC1952B79270}" destId="{9F694D74-D84D-4E2D-979C-913A16C29DC7}" srcOrd="0" destOrd="0" presId="urn:microsoft.com/office/officeart/2005/8/layout/lProcess2"/>
    <dgm:cxn modelId="{E7FE27E6-0E59-4E3B-B36F-B733E23CE971}" srcId="{347845DC-E96D-4943-A956-072A4E8E4769}" destId="{66E332C7-654E-40FE-B8D7-900F5F9D92F0}" srcOrd="1" destOrd="0" parTransId="{B7363DC5-7FF8-4189-84A9-F3727C010CF8}" sibTransId="{99C12E0D-AC12-4497-86BD-45B13B65C288}"/>
    <dgm:cxn modelId="{A6A932ED-AAB5-4A9C-BEC5-0F78D3926F7F}" srcId="{60FD7B6B-73F9-4F6C-AB70-2084D2EA53A4}" destId="{2B8E0897-58AE-4E38-9F7D-1918FB3A7B91}" srcOrd="4" destOrd="0" parTransId="{F9000474-D1F6-4CED-899C-8A9CFEF38639}" sibTransId="{B1551F1D-7BCA-438F-9DC3-D2C9215D68AF}"/>
    <dgm:cxn modelId="{2658AAED-3E72-478B-B5E3-8DDA65709F5E}" srcId="{60FD7B6B-73F9-4F6C-AB70-2084D2EA53A4}" destId="{BF022F7C-2FDD-4DF3-AD44-AEB5F2D59070}" srcOrd="2" destOrd="0" parTransId="{939DE5D2-EDDB-46FB-B5F3-99086416AF40}" sibTransId="{1D06B43A-5230-4AA4-88F8-779B6F01A71E}"/>
    <dgm:cxn modelId="{248972EF-B008-4E0C-930A-1AD297D4F40A}" type="presOf" srcId="{71638EF1-1C8F-4833-ABFD-F06A87D3681F}" destId="{DD07A0B0-47DF-4134-AF98-FBA804E56C43}" srcOrd="0" destOrd="0" presId="urn:microsoft.com/office/officeart/2005/8/layout/lProcess2"/>
    <dgm:cxn modelId="{03EBF8EF-75FB-49E8-B227-B8548AC7EFBB}" srcId="{347845DC-E96D-4943-A956-072A4E8E4769}" destId="{A680FDAE-5D8D-40F8-BCAC-AC951120C02F}" srcOrd="3" destOrd="0" parTransId="{A6736E1B-23B8-46E4-B86A-6C80BD37886C}" sibTransId="{49FF3109-77C7-4474-A8DF-24590B0E0940}"/>
    <dgm:cxn modelId="{C79F9BF2-FDB3-4696-BCF4-B7598131F9B3}" type="presOf" srcId="{592E36E8-D0CA-44A7-ABFF-61763DFBA202}" destId="{C64F0134-9122-4E73-9566-ACDDDBACEBF0}" srcOrd="0" destOrd="0" presId="urn:microsoft.com/office/officeart/2005/8/layout/lProcess2"/>
    <dgm:cxn modelId="{A58731F4-290F-4ED0-923B-7CAAEAAD6AE6}" type="presOf" srcId="{9CCD95DC-6DFF-403A-AEBE-34C72347650E}" destId="{ABC64650-7611-4864-8A31-145FC8BF15B1}" srcOrd="0" destOrd="0" presId="urn:microsoft.com/office/officeart/2005/8/layout/lProcess2"/>
    <dgm:cxn modelId="{402D89F7-4F7E-4F6C-9533-59E94D810BD4}" type="presOf" srcId="{3C19951F-441B-4704-8885-73B88511CCC7}" destId="{EF0549E1-4F28-4DA6-AE80-970B939BCE0C}" srcOrd="0" destOrd="0" presId="urn:microsoft.com/office/officeart/2005/8/layout/lProcess2"/>
    <dgm:cxn modelId="{3A668CFC-8738-41DE-9329-23F0B90F19B0}" type="presOf" srcId="{347845DC-E96D-4943-A956-072A4E8E4769}" destId="{59082AE6-4F79-4285-AF48-625962136A89}" srcOrd="0" destOrd="0" presId="urn:microsoft.com/office/officeart/2005/8/layout/lProcess2"/>
    <dgm:cxn modelId="{B63F98FF-EE94-409B-9A6E-ADBBCBFDB712}" type="presParOf" srcId="{C64F0134-9122-4E73-9566-ACDDDBACEBF0}" destId="{F1AFCDD5-3A2D-45AF-AEC9-B667DD9475F8}" srcOrd="0" destOrd="0" presId="urn:microsoft.com/office/officeart/2005/8/layout/lProcess2"/>
    <dgm:cxn modelId="{E0F59920-2CB5-4DC9-A7D6-6B3F29487F0E}" type="presParOf" srcId="{F1AFCDD5-3A2D-45AF-AEC9-B667DD9475F8}" destId="{2DDBAE6D-10F6-45D7-926C-760B4DE034BC}" srcOrd="0" destOrd="0" presId="urn:microsoft.com/office/officeart/2005/8/layout/lProcess2"/>
    <dgm:cxn modelId="{86DA6F82-BD42-45CD-B9B6-FC5DE5DD4092}" type="presParOf" srcId="{F1AFCDD5-3A2D-45AF-AEC9-B667DD9475F8}" destId="{70969477-B125-4D2B-B8BF-7388271D3B8D}" srcOrd="1" destOrd="0" presId="urn:microsoft.com/office/officeart/2005/8/layout/lProcess2"/>
    <dgm:cxn modelId="{73C0090D-E9E5-4B06-8162-C0756B74E905}" type="presParOf" srcId="{F1AFCDD5-3A2D-45AF-AEC9-B667DD9475F8}" destId="{8FEEED96-621F-4868-8DAC-3BEA28FF92EF}" srcOrd="2" destOrd="0" presId="urn:microsoft.com/office/officeart/2005/8/layout/lProcess2"/>
    <dgm:cxn modelId="{2DFBB71D-A53E-4366-B0A5-DC982A8DFE8C}" type="presParOf" srcId="{8FEEED96-621F-4868-8DAC-3BEA28FF92EF}" destId="{9195A1E7-1533-4563-B274-7C1BC6A8FBFD}" srcOrd="0" destOrd="0" presId="urn:microsoft.com/office/officeart/2005/8/layout/lProcess2"/>
    <dgm:cxn modelId="{1AE9873E-DA4A-4402-968B-D311B9B6826F}" type="presParOf" srcId="{9195A1E7-1533-4563-B274-7C1BC6A8FBFD}" destId="{FF4DAB71-8E93-45E0-8669-63DC59C56EBF}" srcOrd="0" destOrd="0" presId="urn:microsoft.com/office/officeart/2005/8/layout/lProcess2"/>
    <dgm:cxn modelId="{D30BA293-740F-4D63-8BF6-084BB8CABDE9}" type="presParOf" srcId="{9195A1E7-1533-4563-B274-7C1BC6A8FBFD}" destId="{308A0EB4-6F2F-4F0A-97F2-E3090B5B1E88}" srcOrd="1" destOrd="0" presId="urn:microsoft.com/office/officeart/2005/8/layout/lProcess2"/>
    <dgm:cxn modelId="{E33FF52C-8619-4C01-9267-43473B415371}" type="presParOf" srcId="{9195A1E7-1533-4563-B274-7C1BC6A8FBFD}" destId="{9C47C0C5-49F1-43F7-9F10-8947A7B9E646}" srcOrd="2" destOrd="0" presId="urn:microsoft.com/office/officeart/2005/8/layout/lProcess2"/>
    <dgm:cxn modelId="{290511C4-56FD-4DC9-9030-6E449645710B}" type="presParOf" srcId="{9195A1E7-1533-4563-B274-7C1BC6A8FBFD}" destId="{80084DB8-71BF-4C1C-BA66-135212EB443E}" srcOrd="3" destOrd="0" presId="urn:microsoft.com/office/officeart/2005/8/layout/lProcess2"/>
    <dgm:cxn modelId="{F43BE073-65D2-49D8-B517-83DAD58725AC}" type="presParOf" srcId="{9195A1E7-1533-4563-B274-7C1BC6A8FBFD}" destId="{ABC64650-7611-4864-8A31-145FC8BF15B1}" srcOrd="4" destOrd="0" presId="urn:microsoft.com/office/officeart/2005/8/layout/lProcess2"/>
    <dgm:cxn modelId="{B5CBEF7A-08AE-488D-A6D9-F3F52D5A4243}" type="presParOf" srcId="{9195A1E7-1533-4563-B274-7C1BC6A8FBFD}" destId="{71218032-C022-4E70-8806-707D9B0294E5}" srcOrd="5" destOrd="0" presId="urn:microsoft.com/office/officeart/2005/8/layout/lProcess2"/>
    <dgm:cxn modelId="{9CEE94CE-BC2C-493E-A6B9-395BC361F962}" type="presParOf" srcId="{9195A1E7-1533-4563-B274-7C1BC6A8FBFD}" destId="{8EF9797E-0C52-4274-AD4F-7F2E75407461}" srcOrd="6" destOrd="0" presId="urn:microsoft.com/office/officeart/2005/8/layout/lProcess2"/>
    <dgm:cxn modelId="{6F6967B0-8F29-4DFD-A846-BA4771E30F5F}" type="presParOf" srcId="{9195A1E7-1533-4563-B274-7C1BC6A8FBFD}" destId="{B09D5DD0-CB9E-4172-8B03-E420C6DD4C2B}" srcOrd="7" destOrd="0" presId="urn:microsoft.com/office/officeart/2005/8/layout/lProcess2"/>
    <dgm:cxn modelId="{3A5551A8-BB27-47F4-81C4-CDA28B7DC522}" type="presParOf" srcId="{9195A1E7-1533-4563-B274-7C1BC6A8FBFD}" destId="{30948DC9-A0A7-4D67-B662-FA3F02D2BF37}" srcOrd="8" destOrd="0" presId="urn:microsoft.com/office/officeart/2005/8/layout/lProcess2"/>
    <dgm:cxn modelId="{5283DF55-FE38-4C17-A1C1-0A962152CC7F}" type="presParOf" srcId="{9195A1E7-1533-4563-B274-7C1BC6A8FBFD}" destId="{737A4506-DC2A-4728-A864-616E71EB1FD7}" srcOrd="9" destOrd="0" presId="urn:microsoft.com/office/officeart/2005/8/layout/lProcess2"/>
    <dgm:cxn modelId="{BFC94117-3441-4B44-8B99-B8A5112DB727}" type="presParOf" srcId="{9195A1E7-1533-4563-B274-7C1BC6A8FBFD}" destId="{7ADEDAD3-D36C-4A01-BD3E-29C4973B8E31}" srcOrd="10" destOrd="0" presId="urn:microsoft.com/office/officeart/2005/8/layout/lProcess2"/>
    <dgm:cxn modelId="{94705034-9A84-4E56-8F17-2D86D1164BA7}" type="presParOf" srcId="{9195A1E7-1533-4563-B274-7C1BC6A8FBFD}" destId="{43E91BF8-B86E-4659-AA79-4850BA9EAB0A}" srcOrd="11" destOrd="0" presId="urn:microsoft.com/office/officeart/2005/8/layout/lProcess2"/>
    <dgm:cxn modelId="{DF52BB06-4D1C-429C-B260-12E1F17CAECD}" type="presParOf" srcId="{9195A1E7-1533-4563-B274-7C1BC6A8FBFD}" destId="{4FD6DA80-E78A-4F66-BEDF-6487302761ED}" srcOrd="12" destOrd="0" presId="urn:microsoft.com/office/officeart/2005/8/layout/lProcess2"/>
    <dgm:cxn modelId="{1C3630F4-2D81-4337-85FD-2D7206161F55}" type="presParOf" srcId="{9195A1E7-1533-4563-B274-7C1BC6A8FBFD}" destId="{DC51566B-390C-4CFF-BD87-937F0609EA04}" srcOrd="13" destOrd="0" presId="urn:microsoft.com/office/officeart/2005/8/layout/lProcess2"/>
    <dgm:cxn modelId="{2865D3F8-A23C-4894-837C-90CF91913610}" type="presParOf" srcId="{9195A1E7-1533-4563-B274-7C1BC6A8FBFD}" destId="{861B1186-B99D-4522-83CD-5A06DEE260FF}" srcOrd="14" destOrd="0" presId="urn:microsoft.com/office/officeart/2005/8/layout/lProcess2"/>
    <dgm:cxn modelId="{5C5621AE-CFF5-4878-81A3-217A2D54C6D4}" type="presParOf" srcId="{9195A1E7-1533-4563-B274-7C1BC6A8FBFD}" destId="{170FB5E2-EF45-4B19-8A7F-8FE12A9B8F67}" srcOrd="15" destOrd="0" presId="urn:microsoft.com/office/officeart/2005/8/layout/lProcess2"/>
    <dgm:cxn modelId="{EC69EBAA-8FD8-43F9-810A-F0EB5CAE44A8}" type="presParOf" srcId="{9195A1E7-1533-4563-B274-7C1BC6A8FBFD}" destId="{DD07A0B0-47DF-4134-AF98-FBA804E56C43}" srcOrd="16" destOrd="0" presId="urn:microsoft.com/office/officeart/2005/8/layout/lProcess2"/>
    <dgm:cxn modelId="{BCBBD568-9F58-4A1D-98AE-98667F6B3A75}" type="presParOf" srcId="{9195A1E7-1533-4563-B274-7C1BC6A8FBFD}" destId="{68B8E620-3D2B-43A7-9287-ACE30A59D29C}" srcOrd="17" destOrd="0" presId="urn:microsoft.com/office/officeart/2005/8/layout/lProcess2"/>
    <dgm:cxn modelId="{DB111C87-6F0D-408E-AFEB-ABC6BAF0A004}" type="presParOf" srcId="{9195A1E7-1533-4563-B274-7C1BC6A8FBFD}" destId="{468C88CA-598B-4EBB-BCF0-AE4D79E86662}" srcOrd="18" destOrd="0" presId="urn:microsoft.com/office/officeart/2005/8/layout/lProcess2"/>
    <dgm:cxn modelId="{D44F02C4-A002-45CF-8088-458AED743850}" type="presParOf" srcId="{C64F0134-9122-4E73-9566-ACDDDBACEBF0}" destId="{E358609D-44CC-4AED-83E7-B2CA3E12653E}" srcOrd="1" destOrd="0" presId="urn:microsoft.com/office/officeart/2005/8/layout/lProcess2"/>
    <dgm:cxn modelId="{F40FD6BA-2CD9-420B-8E06-0D8FDA4C97AC}" type="presParOf" srcId="{C64F0134-9122-4E73-9566-ACDDDBACEBF0}" destId="{A65046C7-5DDD-413C-9A0E-C0A48203A774}" srcOrd="2" destOrd="0" presId="urn:microsoft.com/office/officeart/2005/8/layout/lProcess2"/>
    <dgm:cxn modelId="{542AE341-DF03-4705-98A0-CFDC06B257F4}" type="presParOf" srcId="{A65046C7-5DDD-413C-9A0E-C0A48203A774}" destId="{59082AE6-4F79-4285-AF48-625962136A89}" srcOrd="0" destOrd="0" presId="urn:microsoft.com/office/officeart/2005/8/layout/lProcess2"/>
    <dgm:cxn modelId="{42150445-2BA4-4DE4-876D-F28141870B64}" type="presParOf" srcId="{A65046C7-5DDD-413C-9A0E-C0A48203A774}" destId="{9F9C7B29-00D3-4B76-81AB-5DB3FC0F73A6}" srcOrd="1" destOrd="0" presId="urn:microsoft.com/office/officeart/2005/8/layout/lProcess2"/>
    <dgm:cxn modelId="{B65231E5-1D28-48AA-9622-4AC85AF04285}" type="presParOf" srcId="{A65046C7-5DDD-413C-9A0E-C0A48203A774}" destId="{2F4F51E8-5F0E-4626-A193-602606AF6342}" srcOrd="2" destOrd="0" presId="urn:microsoft.com/office/officeart/2005/8/layout/lProcess2"/>
    <dgm:cxn modelId="{30C952E6-02A6-41AC-A686-181594DD72EC}" type="presParOf" srcId="{2F4F51E8-5F0E-4626-A193-602606AF6342}" destId="{9EB0358F-C8FD-4B4A-819B-6EC9D4A6F2AF}" srcOrd="0" destOrd="0" presId="urn:microsoft.com/office/officeart/2005/8/layout/lProcess2"/>
    <dgm:cxn modelId="{903684FD-D706-4056-8EEC-33CA82B92FC3}" type="presParOf" srcId="{9EB0358F-C8FD-4B4A-819B-6EC9D4A6F2AF}" destId="{96561644-B397-4CA2-A19C-5DA5B11882C2}" srcOrd="0" destOrd="0" presId="urn:microsoft.com/office/officeart/2005/8/layout/lProcess2"/>
    <dgm:cxn modelId="{B2B5F1E2-6DCA-4482-8275-EE227485D540}" type="presParOf" srcId="{9EB0358F-C8FD-4B4A-819B-6EC9D4A6F2AF}" destId="{29BBDC60-2E95-47C2-8C24-38CCA3A27118}" srcOrd="1" destOrd="0" presId="urn:microsoft.com/office/officeart/2005/8/layout/lProcess2"/>
    <dgm:cxn modelId="{FA376F43-4A99-4680-9617-201823BA0D28}" type="presParOf" srcId="{9EB0358F-C8FD-4B4A-819B-6EC9D4A6F2AF}" destId="{87F4A24A-7B6D-4112-837A-01426810E0BB}" srcOrd="2" destOrd="0" presId="urn:microsoft.com/office/officeart/2005/8/layout/lProcess2"/>
    <dgm:cxn modelId="{C7A6D060-21FF-41D4-94D5-9DE918510AE0}" type="presParOf" srcId="{9EB0358F-C8FD-4B4A-819B-6EC9D4A6F2AF}" destId="{DAD0156B-7F6D-4EFA-A933-66993B0A97DA}" srcOrd="3" destOrd="0" presId="urn:microsoft.com/office/officeart/2005/8/layout/lProcess2"/>
    <dgm:cxn modelId="{60786430-4BED-4B35-BD30-E86FC76C9366}" type="presParOf" srcId="{9EB0358F-C8FD-4B4A-819B-6EC9D4A6F2AF}" destId="{171D02CD-9936-4A43-B4A5-BA5F00C916F8}" srcOrd="4" destOrd="0" presId="urn:microsoft.com/office/officeart/2005/8/layout/lProcess2"/>
    <dgm:cxn modelId="{51EAE252-CD44-4A7C-B002-994857AE4C61}" type="presParOf" srcId="{9EB0358F-C8FD-4B4A-819B-6EC9D4A6F2AF}" destId="{C79799CA-70ED-42B6-B449-06EBA5FE029B}" srcOrd="5" destOrd="0" presId="urn:microsoft.com/office/officeart/2005/8/layout/lProcess2"/>
    <dgm:cxn modelId="{2B447519-F2C2-46B0-9B43-1BCE3A85E4FC}" type="presParOf" srcId="{9EB0358F-C8FD-4B4A-819B-6EC9D4A6F2AF}" destId="{5B805BB9-26BD-462D-A5FE-4453DC9D3BD2}" srcOrd="6" destOrd="0" presId="urn:microsoft.com/office/officeart/2005/8/layout/lProcess2"/>
    <dgm:cxn modelId="{609C6EB2-A93C-4938-9958-E94AAFA00A59}" type="presParOf" srcId="{9EB0358F-C8FD-4B4A-819B-6EC9D4A6F2AF}" destId="{C4E45CC1-0F61-4EDC-8694-783AB5D17915}" srcOrd="7" destOrd="0" presId="urn:microsoft.com/office/officeart/2005/8/layout/lProcess2"/>
    <dgm:cxn modelId="{A19DA6FF-403A-4516-911A-488BE84A36F0}" type="presParOf" srcId="{9EB0358F-C8FD-4B4A-819B-6EC9D4A6F2AF}" destId="{64C81222-6035-4401-9E70-7E90D86D12C0}" srcOrd="8" destOrd="0" presId="urn:microsoft.com/office/officeart/2005/8/layout/lProcess2"/>
    <dgm:cxn modelId="{2BA95B93-B4D9-4BF4-917F-9FDA8B1E2DBF}" type="presParOf" srcId="{9EB0358F-C8FD-4B4A-819B-6EC9D4A6F2AF}" destId="{07EF3B05-6181-4263-91A7-DEFFB0DDFF80}" srcOrd="9" destOrd="0" presId="urn:microsoft.com/office/officeart/2005/8/layout/lProcess2"/>
    <dgm:cxn modelId="{E8E5215B-90D8-4BB2-83FF-9A6A2963F372}" type="presParOf" srcId="{9EB0358F-C8FD-4B4A-819B-6EC9D4A6F2AF}" destId="{91C996D1-6FC0-43FA-A162-DE1DA7ECB29E}" srcOrd="10" destOrd="0" presId="urn:microsoft.com/office/officeart/2005/8/layout/lProcess2"/>
    <dgm:cxn modelId="{C98ABC6E-ED4D-4D30-ADB8-C93340A4A853}" type="presParOf" srcId="{9EB0358F-C8FD-4B4A-819B-6EC9D4A6F2AF}" destId="{9A09B1FF-67CE-4AA6-935E-405B92A3EA54}" srcOrd="11" destOrd="0" presId="urn:microsoft.com/office/officeart/2005/8/layout/lProcess2"/>
    <dgm:cxn modelId="{1C2EE451-262A-4AE6-8064-FE2997C17F45}" type="presParOf" srcId="{9EB0358F-C8FD-4B4A-819B-6EC9D4A6F2AF}" destId="{7787CE5C-43E6-4693-8E19-969870F6FBEF}" srcOrd="12" destOrd="0" presId="urn:microsoft.com/office/officeart/2005/8/layout/lProcess2"/>
    <dgm:cxn modelId="{6676D139-1707-4482-B5E1-E4F341AEAA1E}" type="presParOf" srcId="{9EB0358F-C8FD-4B4A-819B-6EC9D4A6F2AF}" destId="{92BC01B4-2EC3-4DA3-A783-28166597B27A}" srcOrd="13" destOrd="0" presId="urn:microsoft.com/office/officeart/2005/8/layout/lProcess2"/>
    <dgm:cxn modelId="{107A3014-C5A6-4D3A-9788-8C8071E0AC0F}" type="presParOf" srcId="{9EB0358F-C8FD-4B4A-819B-6EC9D4A6F2AF}" destId="{32ED186F-D0AE-447F-8FFE-0F3D424A14B2}" srcOrd="14" destOrd="0" presId="urn:microsoft.com/office/officeart/2005/8/layout/lProcess2"/>
    <dgm:cxn modelId="{86031C5F-0763-47A0-8789-AB14FE06F715}" type="presParOf" srcId="{9EB0358F-C8FD-4B4A-819B-6EC9D4A6F2AF}" destId="{D2D9969F-FB72-47EF-A6D5-5C1871E3DA08}" srcOrd="15" destOrd="0" presId="urn:microsoft.com/office/officeart/2005/8/layout/lProcess2"/>
    <dgm:cxn modelId="{0F80402A-1881-4AD9-9940-858EDC3869B1}" type="presParOf" srcId="{9EB0358F-C8FD-4B4A-819B-6EC9D4A6F2AF}" destId="{7B88D5B8-1A0C-4770-8740-BF6B50395752}" srcOrd="16" destOrd="0" presId="urn:microsoft.com/office/officeart/2005/8/layout/lProcess2"/>
    <dgm:cxn modelId="{6FE4C3DB-125C-47FD-9E9B-274D03DA90FE}" type="presParOf" srcId="{9EB0358F-C8FD-4B4A-819B-6EC9D4A6F2AF}" destId="{744A3525-B275-459B-A195-B357ADAB6346}" srcOrd="17" destOrd="0" presId="urn:microsoft.com/office/officeart/2005/8/layout/lProcess2"/>
    <dgm:cxn modelId="{AB40577D-3D50-4EBC-82B2-90E9C2E67B63}" type="presParOf" srcId="{9EB0358F-C8FD-4B4A-819B-6EC9D4A6F2AF}" destId="{9F694D74-D84D-4E2D-979C-913A16C29DC7}" srcOrd="18" destOrd="0" presId="urn:microsoft.com/office/officeart/2005/8/layout/lProcess2"/>
    <dgm:cxn modelId="{771E8D5E-F799-4457-8FAE-0DCB5512153C}" type="presParOf" srcId="{C64F0134-9122-4E73-9566-ACDDDBACEBF0}" destId="{762DE02C-49B9-4D9D-9823-91EE6235E44D}" srcOrd="3" destOrd="0" presId="urn:microsoft.com/office/officeart/2005/8/layout/lProcess2"/>
    <dgm:cxn modelId="{53855960-A2D1-485C-AF43-C5E5FD678022}" type="presParOf" srcId="{C64F0134-9122-4E73-9566-ACDDDBACEBF0}" destId="{ADDBF10D-39C9-4671-A30C-B93B1894E4BF}" srcOrd="4" destOrd="0" presId="urn:microsoft.com/office/officeart/2005/8/layout/lProcess2"/>
    <dgm:cxn modelId="{9B846E14-A2D0-4B58-BECA-ECDBDE8BD94A}" type="presParOf" srcId="{ADDBF10D-39C9-4671-A30C-B93B1894E4BF}" destId="{5525EA0C-C721-4F25-BFD0-C74AB0C0D33E}" srcOrd="0" destOrd="0" presId="urn:microsoft.com/office/officeart/2005/8/layout/lProcess2"/>
    <dgm:cxn modelId="{79A5E730-3FE4-466F-AA34-5D5FF3FF46ED}" type="presParOf" srcId="{ADDBF10D-39C9-4671-A30C-B93B1894E4BF}" destId="{8F78A4B8-6305-4256-A23C-467B287628CA}" srcOrd="1" destOrd="0" presId="urn:microsoft.com/office/officeart/2005/8/layout/lProcess2"/>
    <dgm:cxn modelId="{AAF6AED4-2143-41F7-9F00-36B51BE59005}" type="presParOf" srcId="{ADDBF10D-39C9-4671-A30C-B93B1894E4BF}" destId="{8C03FBAD-9BE8-4A0F-8494-25D42E2CD19D}" srcOrd="2" destOrd="0" presId="urn:microsoft.com/office/officeart/2005/8/layout/lProcess2"/>
    <dgm:cxn modelId="{BEE1D641-96E1-4C5A-AEA5-76EA9ECDDD34}" type="presParOf" srcId="{8C03FBAD-9BE8-4A0F-8494-25D42E2CD19D}" destId="{E43615E4-E372-4F92-A731-1B7DA1EA5532}" srcOrd="0" destOrd="0" presId="urn:microsoft.com/office/officeart/2005/8/layout/lProcess2"/>
    <dgm:cxn modelId="{8FF38E4C-5AFF-465D-B2F5-7DCD0B82B16C}" type="presParOf" srcId="{E43615E4-E372-4F92-A731-1B7DA1EA5532}" destId="{EF0549E1-4F28-4DA6-AE80-970B939BCE0C}" srcOrd="0" destOrd="0" presId="urn:microsoft.com/office/officeart/2005/8/layout/lProcess2"/>
    <dgm:cxn modelId="{76865045-086B-4C19-A0DD-CD685E1C8011}" type="presParOf" srcId="{E43615E4-E372-4F92-A731-1B7DA1EA5532}" destId="{C00B6F36-596F-463E-AC16-996FB4A06DC6}" srcOrd="1" destOrd="0" presId="urn:microsoft.com/office/officeart/2005/8/layout/lProcess2"/>
    <dgm:cxn modelId="{B8161570-3A99-4E45-8096-B9006955BA07}" type="presParOf" srcId="{E43615E4-E372-4F92-A731-1B7DA1EA5532}" destId="{819CF025-DFE8-4901-A545-8EFA053E57B5}" srcOrd="2" destOrd="0" presId="urn:microsoft.com/office/officeart/2005/8/layout/lProcess2"/>
    <dgm:cxn modelId="{EFF865BE-39DE-48B3-9178-7984DC17E236}" type="presParOf" srcId="{E43615E4-E372-4F92-A731-1B7DA1EA5532}" destId="{38CB79DE-F60F-49FB-BC73-7D81F2D04BD1}" srcOrd="3" destOrd="0" presId="urn:microsoft.com/office/officeart/2005/8/layout/lProcess2"/>
    <dgm:cxn modelId="{E367A5FA-686A-47BC-A46F-12F524564727}" type="presParOf" srcId="{E43615E4-E372-4F92-A731-1B7DA1EA5532}" destId="{A7E34BB6-21F9-4E06-9986-ED134F770B47}" srcOrd="4" destOrd="0" presId="urn:microsoft.com/office/officeart/2005/8/layout/lProcess2"/>
    <dgm:cxn modelId="{237825EB-E7FF-48C0-B076-026D6DF6244C}" type="presParOf" srcId="{E43615E4-E372-4F92-A731-1B7DA1EA5532}" destId="{B7AB3151-524D-4D6B-B6C8-239645BAF1B5}" srcOrd="5" destOrd="0" presId="urn:microsoft.com/office/officeart/2005/8/layout/lProcess2"/>
    <dgm:cxn modelId="{9113CCC1-CB19-4548-A9E5-478F84FF18AB}" type="presParOf" srcId="{E43615E4-E372-4F92-A731-1B7DA1EA5532}" destId="{AF686162-313D-404C-8483-69BFD6F65902}" srcOrd="6" destOrd="0" presId="urn:microsoft.com/office/officeart/2005/8/layout/lProcess2"/>
    <dgm:cxn modelId="{6B586940-13D6-44CD-9835-1CDB9FEA2B25}" type="presParOf" srcId="{E43615E4-E372-4F92-A731-1B7DA1EA5532}" destId="{1B610486-05BC-4665-B2AA-FD7A0E1C7462}" srcOrd="7" destOrd="0" presId="urn:microsoft.com/office/officeart/2005/8/layout/lProcess2"/>
    <dgm:cxn modelId="{83C9170E-F8A6-4E3D-8261-E110084BB615}" type="presParOf" srcId="{E43615E4-E372-4F92-A731-1B7DA1EA5532}" destId="{0249F970-EB59-49DA-A952-36DBE73669C3}" srcOrd="8" destOrd="0" presId="urn:microsoft.com/office/officeart/2005/8/layout/lProcess2"/>
    <dgm:cxn modelId="{0628C216-F320-40BD-8D72-D20344E2112D}" type="presParOf" srcId="{E43615E4-E372-4F92-A731-1B7DA1EA5532}" destId="{27C8036E-5844-4E1B-B853-7FE0B80E5ED1}" srcOrd="9" destOrd="0" presId="urn:microsoft.com/office/officeart/2005/8/layout/lProcess2"/>
    <dgm:cxn modelId="{ACEF6663-DC66-4BD6-BE93-DF43435B6787}" type="presParOf" srcId="{E43615E4-E372-4F92-A731-1B7DA1EA5532}" destId="{4374E1D5-7152-47DE-B4F1-DBF4897037D8}" srcOrd="10" destOrd="0" presId="urn:microsoft.com/office/officeart/2005/8/layout/lProcess2"/>
    <dgm:cxn modelId="{2C1BAB1B-6BF5-4DB6-9929-B5983FA9662D}" type="presParOf" srcId="{E43615E4-E372-4F92-A731-1B7DA1EA5532}" destId="{76768624-45AA-4F37-A010-0A53A7E1A1A9}" srcOrd="11" destOrd="0" presId="urn:microsoft.com/office/officeart/2005/8/layout/lProcess2"/>
    <dgm:cxn modelId="{77A384D2-3FFB-435E-8AE5-94F1114AB76F}" type="presParOf" srcId="{E43615E4-E372-4F92-A731-1B7DA1EA5532}" destId="{3D9E3E28-91C0-41BB-8C18-0918B27F7355}" srcOrd="12" destOrd="0" presId="urn:microsoft.com/office/officeart/2005/8/layout/lProcess2"/>
    <dgm:cxn modelId="{8A08D125-F55E-4B29-8C0B-87255FA60126}" type="presParOf" srcId="{E43615E4-E372-4F92-A731-1B7DA1EA5532}" destId="{843588A7-A8DE-479A-A09D-CE58B25D74A4}" srcOrd="13" destOrd="0" presId="urn:microsoft.com/office/officeart/2005/8/layout/lProcess2"/>
    <dgm:cxn modelId="{80ABD253-D855-43E2-853C-AA428FC3DDEB}" type="presParOf" srcId="{E43615E4-E372-4F92-A731-1B7DA1EA5532}" destId="{64E2316C-2365-4AD3-A8EC-715DB2E0A420}" srcOrd="14" destOrd="0" presId="urn:microsoft.com/office/officeart/2005/8/layout/lProcess2"/>
    <dgm:cxn modelId="{CC262860-5790-4105-8502-96F4645DD32C}" type="presParOf" srcId="{E43615E4-E372-4F92-A731-1B7DA1EA5532}" destId="{4B431930-FD32-4490-A47E-EDEC2D5A9B31}" srcOrd="15" destOrd="0" presId="urn:microsoft.com/office/officeart/2005/8/layout/lProcess2"/>
    <dgm:cxn modelId="{DAD24B6D-C64C-46EE-B65F-03729B411B27}" type="presParOf" srcId="{E43615E4-E372-4F92-A731-1B7DA1EA5532}" destId="{23EFEFAC-E45C-49B0-A0A9-0F95EA9D73B8}" srcOrd="16" destOrd="0" presId="urn:microsoft.com/office/officeart/2005/8/layout/lProcess2"/>
    <dgm:cxn modelId="{3877DDEE-DDF1-4A85-88C2-D247BC0FD6B0}" type="presParOf" srcId="{E43615E4-E372-4F92-A731-1B7DA1EA5532}" destId="{4B2B4120-2847-47ED-B6FE-A812BEB27E70}" srcOrd="17" destOrd="0" presId="urn:microsoft.com/office/officeart/2005/8/layout/lProcess2"/>
    <dgm:cxn modelId="{F2ABE41F-5904-4122-8B2E-B726A4D6E6A2}" type="presParOf" srcId="{E43615E4-E372-4F92-A731-1B7DA1EA5532}" destId="{BD3076FD-8430-4D09-995C-875A9F2AFCB9}" srcOrd="18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548ADA-0517-49BF-BE58-0AC1C8ED708F}">
      <dsp:nvSpPr>
        <dsp:cNvPr id="0" name=""/>
        <dsp:cNvSpPr/>
      </dsp:nvSpPr>
      <dsp:spPr>
        <a:xfrm>
          <a:off x="0" y="3059187"/>
          <a:ext cx="6096000" cy="100409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b="1" i="1" kern="12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Текстові </a:t>
          </a:r>
          <a:r>
            <a:rPr lang="uk-UA" sz="2800" b="1" i="1" kern="1200" dirty="0" err="1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суб</a:t>
          </a:r>
          <a:r>
            <a:rPr lang="en-US" sz="2800" b="1" i="1" kern="12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’</a:t>
          </a:r>
          <a:r>
            <a:rPr lang="uk-UA" sz="2800" b="1" i="1" kern="1200" dirty="0" err="1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єкти</a:t>
          </a:r>
          <a:endParaRPr lang="ru-RU" sz="2800" b="1" i="1" kern="1200" dirty="0">
            <a:solidFill>
              <a:schemeClr val="accent6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3059187"/>
        <a:ext cx="6096000" cy="542210"/>
      </dsp:txXfrm>
    </dsp:sp>
    <dsp:sp modelId="{611DAF67-4B9F-4B1D-9279-E981FA723B52}">
      <dsp:nvSpPr>
        <dsp:cNvPr id="0" name=""/>
        <dsp:cNvSpPr/>
      </dsp:nvSpPr>
      <dsp:spPr>
        <a:xfrm>
          <a:off x="0" y="3581316"/>
          <a:ext cx="3047999" cy="461883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35560" rIns="199136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800" kern="1200" dirty="0"/>
        </a:p>
      </dsp:txBody>
      <dsp:txXfrm>
        <a:off x="0" y="3581316"/>
        <a:ext cx="3047999" cy="461883"/>
      </dsp:txXfrm>
    </dsp:sp>
    <dsp:sp modelId="{790729EA-0605-4570-B14B-4B286DF64DAD}">
      <dsp:nvSpPr>
        <dsp:cNvPr id="0" name=""/>
        <dsp:cNvSpPr/>
      </dsp:nvSpPr>
      <dsp:spPr>
        <a:xfrm>
          <a:off x="3048000" y="3581316"/>
          <a:ext cx="3047999" cy="461883"/>
        </a:xfrm>
        <a:prstGeom prst="rect">
          <a:avLst/>
        </a:prstGeom>
        <a:solidFill>
          <a:schemeClr val="accent4">
            <a:tint val="40000"/>
            <a:alpha val="90000"/>
            <a:hueOff val="-345169"/>
            <a:satOff val="-13086"/>
            <a:lumOff val="-959"/>
            <a:alphaOff val="0"/>
          </a:schemeClr>
        </a:solidFill>
        <a:ln w="19050" cap="flat" cmpd="sng" algn="ctr">
          <a:solidFill>
            <a:schemeClr val="accent4">
              <a:tint val="40000"/>
              <a:alpha val="90000"/>
              <a:hueOff val="-345169"/>
              <a:satOff val="-13086"/>
              <a:lumOff val="-95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35560" rIns="199136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800" kern="1200"/>
        </a:p>
      </dsp:txBody>
      <dsp:txXfrm>
        <a:off x="3048000" y="3581316"/>
        <a:ext cx="3047999" cy="461883"/>
      </dsp:txXfrm>
    </dsp:sp>
    <dsp:sp modelId="{A59A2A83-9C6B-4579-8468-7046108D0CFB}">
      <dsp:nvSpPr>
        <dsp:cNvPr id="0" name=""/>
        <dsp:cNvSpPr/>
      </dsp:nvSpPr>
      <dsp:spPr>
        <a:xfrm rot="10800000">
          <a:off x="0" y="1529953"/>
          <a:ext cx="6096000" cy="1544296"/>
        </a:xfrm>
        <a:prstGeom prst="upArrowCallout">
          <a:avLst/>
        </a:prstGeom>
        <a:solidFill>
          <a:schemeClr val="accent4">
            <a:hueOff val="-887145"/>
            <a:satOff val="-29867"/>
            <a:lumOff val="-725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b="1" i="1" kern="12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Нові слова, що доповнюють тему</a:t>
          </a:r>
          <a:endParaRPr lang="ru-RU" sz="2800" b="1" i="1" kern="1200" dirty="0">
            <a:solidFill>
              <a:schemeClr val="accent6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 rot="-10800000">
        <a:off x="0" y="1529953"/>
        <a:ext cx="6096000" cy="542047"/>
      </dsp:txXfrm>
    </dsp:sp>
    <dsp:sp modelId="{DDE7EE90-3B82-46E2-A7B8-9D6456BAE48E}">
      <dsp:nvSpPr>
        <dsp:cNvPr id="0" name=""/>
        <dsp:cNvSpPr/>
      </dsp:nvSpPr>
      <dsp:spPr>
        <a:xfrm>
          <a:off x="0" y="2072001"/>
          <a:ext cx="3047999" cy="461744"/>
        </a:xfrm>
        <a:prstGeom prst="rect">
          <a:avLst/>
        </a:prstGeom>
        <a:solidFill>
          <a:schemeClr val="accent4">
            <a:tint val="40000"/>
            <a:alpha val="90000"/>
            <a:hueOff val="-690338"/>
            <a:satOff val="-26172"/>
            <a:lumOff val="-1918"/>
            <a:alphaOff val="0"/>
          </a:schemeClr>
        </a:solidFill>
        <a:ln w="19050" cap="flat" cmpd="sng" algn="ctr">
          <a:solidFill>
            <a:schemeClr val="accent4">
              <a:tint val="40000"/>
              <a:alpha val="90000"/>
              <a:hueOff val="-690338"/>
              <a:satOff val="-26172"/>
              <a:lumOff val="-191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0480" rIns="170688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1" i="1" kern="12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Логічність</a:t>
          </a:r>
          <a:r>
            <a:rPr lang="uk-UA" sz="2900" b="1" i="1" kern="12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endParaRPr lang="ru-RU" sz="2900" b="1" i="1" kern="1200" dirty="0">
            <a:solidFill>
              <a:schemeClr val="accent6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2072001"/>
        <a:ext cx="3047999" cy="461744"/>
      </dsp:txXfrm>
    </dsp:sp>
    <dsp:sp modelId="{A7EE858C-7429-41AA-B3B1-7DF18F798329}">
      <dsp:nvSpPr>
        <dsp:cNvPr id="0" name=""/>
        <dsp:cNvSpPr/>
      </dsp:nvSpPr>
      <dsp:spPr>
        <a:xfrm>
          <a:off x="3048000" y="2072001"/>
          <a:ext cx="3047999" cy="461744"/>
        </a:xfrm>
        <a:prstGeom prst="rect">
          <a:avLst/>
        </a:prstGeom>
        <a:solidFill>
          <a:schemeClr val="accent4">
            <a:tint val="40000"/>
            <a:alpha val="90000"/>
            <a:hueOff val="-1035507"/>
            <a:satOff val="-39257"/>
            <a:lumOff val="-2876"/>
            <a:alphaOff val="0"/>
          </a:schemeClr>
        </a:solidFill>
        <a:ln w="19050" cap="flat" cmpd="sng" algn="ctr">
          <a:solidFill>
            <a:schemeClr val="accent4">
              <a:tint val="40000"/>
              <a:alpha val="90000"/>
              <a:hueOff val="-1035507"/>
              <a:satOff val="-39257"/>
              <a:lumOff val="-287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0480" rIns="170688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1" i="1" kern="12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Послідовність </a:t>
          </a:r>
          <a:endParaRPr lang="ru-RU" sz="2400" b="1" i="1" kern="1200" dirty="0">
            <a:solidFill>
              <a:schemeClr val="accent6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048000" y="2072001"/>
        <a:ext cx="3047999" cy="461744"/>
      </dsp:txXfrm>
    </dsp:sp>
    <dsp:sp modelId="{24F19E0E-A1F8-4513-BC5F-6C4A2BDEDD2B}">
      <dsp:nvSpPr>
        <dsp:cNvPr id="0" name=""/>
        <dsp:cNvSpPr/>
      </dsp:nvSpPr>
      <dsp:spPr>
        <a:xfrm rot="10800000">
          <a:off x="0" y="31743"/>
          <a:ext cx="6096000" cy="1544296"/>
        </a:xfrm>
        <a:prstGeom prst="upArrowCallout">
          <a:avLst/>
        </a:prstGeom>
        <a:solidFill>
          <a:schemeClr val="accent4">
            <a:hueOff val="-1774289"/>
            <a:satOff val="-59734"/>
            <a:lumOff val="-1451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200" b="1" i="1" kern="12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Кластер</a:t>
          </a:r>
          <a:endParaRPr lang="ru-RU" sz="3200" b="1" i="1" kern="1200" dirty="0">
            <a:solidFill>
              <a:srgbClr val="FFFF00"/>
            </a:solidFill>
            <a:latin typeface="Times New Roman" pitchFamily="18" charset="0"/>
            <a:cs typeface="Times New Roman" pitchFamily="18" charset="0"/>
          </a:endParaRPr>
        </a:p>
      </dsp:txBody>
      <dsp:txXfrm rot="-10800000">
        <a:off x="0" y="31743"/>
        <a:ext cx="6096000" cy="542047"/>
      </dsp:txXfrm>
    </dsp:sp>
    <dsp:sp modelId="{EE563940-2802-4166-B2EE-592C9926249B}">
      <dsp:nvSpPr>
        <dsp:cNvPr id="0" name=""/>
        <dsp:cNvSpPr/>
      </dsp:nvSpPr>
      <dsp:spPr>
        <a:xfrm>
          <a:off x="0" y="542766"/>
          <a:ext cx="3047999" cy="461744"/>
        </a:xfrm>
        <a:prstGeom prst="rect">
          <a:avLst/>
        </a:prstGeom>
        <a:solidFill>
          <a:schemeClr val="accent4">
            <a:tint val="40000"/>
            <a:alpha val="90000"/>
            <a:hueOff val="-1380675"/>
            <a:satOff val="-52343"/>
            <a:lumOff val="-3835"/>
            <a:alphaOff val="0"/>
          </a:schemeClr>
        </a:solidFill>
        <a:ln w="19050" cap="flat" cmpd="sng" algn="ctr">
          <a:solidFill>
            <a:schemeClr val="accent4">
              <a:tint val="40000"/>
              <a:alpha val="90000"/>
              <a:hueOff val="-1380675"/>
              <a:satOff val="-52343"/>
              <a:lumOff val="-383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0480" rIns="170688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1" i="1" kern="12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Ключові слова</a:t>
          </a:r>
          <a:endParaRPr lang="ru-RU" sz="2400" b="1" i="1" kern="1200" dirty="0">
            <a:solidFill>
              <a:schemeClr val="accent5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542766"/>
        <a:ext cx="3047999" cy="461744"/>
      </dsp:txXfrm>
    </dsp:sp>
    <dsp:sp modelId="{676CD52E-1AA7-4B18-B765-93C25B83085D}">
      <dsp:nvSpPr>
        <dsp:cNvPr id="0" name=""/>
        <dsp:cNvSpPr/>
      </dsp:nvSpPr>
      <dsp:spPr>
        <a:xfrm>
          <a:off x="3048000" y="542766"/>
          <a:ext cx="3047999" cy="461744"/>
        </a:xfrm>
        <a:prstGeom prst="rect">
          <a:avLst/>
        </a:prstGeom>
        <a:solidFill>
          <a:schemeClr val="accent4">
            <a:tint val="40000"/>
            <a:alpha val="90000"/>
            <a:hueOff val="-1725844"/>
            <a:satOff val="-65429"/>
            <a:lumOff val="-4794"/>
            <a:alphaOff val="0"/>
          </a:schemeClr>
        </a:solidFill>
        <a:ln w="19050" cap="flat" cmpd="sng" algn="ctr">
          <a:solidFill>
            <a:schemeClr val="accent4">
              <a:tint val="40000"/>
              <a:alpha val="90000"/>
              <a:hueOff val="-1725844"/>
              <a:satOff val="-65429"/>
              <a:lumOff val="-479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0480" rIns="170688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1" i="1" kern="12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Ідеї</a:t>
          </a:r>
          <a:endParaRPr lang="ru-RU" sz="2400" b="1" i="1" kern="1200" dirty="0">
            <a:solidFill>
              <a:schemeClr val="accent5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048000" y="542766"/>
        <a:ext cx="3047999" cy="4617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B13294-7970-46DD-9D4E-0FD455639DE1}">
      <dsp:nvSpPr>
        <dsp:cNvPr id="0" name=""/>
        <dsp:cNvSpPr/>
      </dsp:nvSpPr>
      <dsp:spPr>
        <a:xfrm>
          <a:off x="755264" y="2024796"/>
          <a:ext cx="983338" cy="160805"/>
        </a:xfrm>
        <a:custGeom>
          <a:avLst/>
          <a:gdLst/>
          <a:ahLst/>
          <a:cxnLst/>
          <a:rect l="0" t="0" r="0" b="0"/>
          <a:pathLst>
            <a:path>
              <a:moveTo>
                <a:pt x="983338" y="0"/>
              </a:moveTo>
              <a:lnTo>
                <a:pt x="983338" y="103151"/>
              </a:lnTo>
              <a:lnTo>
                <a:pt x="0" y="103151"/>
              </a:lnTo>
              <a:lnTo>
                <a:pt x="0" y="160805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EF0858-3B49-407C-B008-CFA4E56638DB}">
      <dsp:nvSpPr>
        <dsp:cNvPr id="0" name=""/>
        <dsp:cNvSpPr/>
      </dsp:nvSpPr>
      <dsp:spPr>
        <a:xfrm>
          <a:off x="1339169" y="2973110"/>
          <a:ext cx="1400100" cy="382965"/>
        </a:xfrm>
        <a:custGeom>
          <a:avLst/>
          <a:gdLst/>
          <a:ahLst/>
          <a:cxnLst/>
          <a:rect l="0" t="0" r="0" b="0"/>
          <a:pathLst>
            <a:path>
              <a:moveTo>
                <a:pt x="1400100" y="0"/>
              </a:moveTo>
              <a:lnTo>
                <a:pt x="1400100" y="325312"/>
              </a:lnTo>
              <a:lnTo>
                <a:pt x="0" y="325312"/>
              </a:lnTo>
              <a:lnTo>
                <a:pt x="0" y="382965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F8FBB5-BC38-422F-9328-B81104CCEEF3}">
      <dsp:nvSpPr>
        <dsp:cNvPr id="0" name=""/>
        <dsp:cNvSpPr/>
      </dsp:nvSpPr>
      <dsp:spPr>
        <a:xfrm>
          <a:off x="2506835" y="2973110"/>
          <a:ext cx="232434" cy="622396"/>
        </a:xfrm>
        <a:custGeom>
          <a:avLst/>
          <a:gdLst/>
          <a:ahLst/>
          <a:cxnLst/>
          <a:rect l="0" t="0" r="0" b="0"/>
          <a:pathLst>
            <a:path>
              <a:moveTo>
                <a:pt x="232434" y="0"/>
              </a:moveTo>
              <a:lnTo>
                <a:pt x="232434" y="564742"/>
              </a:lnTo>
              <a:lnTo>
                <a:pt x="0" y="564742"/>
              </a:lnTo>
              <a:lnTo>
                <a:pt x="0" y="622396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52BA26-8791-4D83-B15C-FEB77B9B58A8}">
      <dsp:nvSpPr>
        <dsp:cNvPr id="0" name=""/>
        <dsp:cNvSpPr/>
      </dsp:nvSpPr>
      <dsp:spPr>
        <a:xfrm>
          <a:off x="2739270" y="2973110"/>
          <a:ext cx="889258" cy="6308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3183"/>
              </a:lnTo>
              <a:lnTo>
                <a:pt x="889258" y="573183"/>
              </a:lnTo>
              <a:lnTo>
                <a:pt x="889258" y="63083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BEC56E-E5A8-48CA-B7DC-68F153E68E7E}">
      <dsp:nvSpPr>
        <dsp:cNvPr id="0" name=""/>
        <dsp:cNvSpPr/>
      </dsp:nvSpPr>
      <dsp:spPr>
        <a:xfrm>
          <a:off x="1738602" y="2024796"/>
          <a:ext cx="1000667" cy="1586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0954"/>
              </a:lnTo>
              <a:lnTo>
                <a:pt x="1000667" y="100954"/>
              </a:lnTo>
              <a:lnTo>
                <a:pt x="1000667" y="158607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C5D183-FCDA-4FF7-B085-A1D14AE5FB3C}">
      <dsp:nvSpPr>
        <dsp:cNvPr id="0" name=""/>
        <dsp:cNvSpPr/>
      </dsp:nvSpPr>
      <dsp:spPr>
        <a:xfrm>
          <a:off x="797174" y="852392"/>
          <a:ext cx="1882857" cy="11724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02E0AD-DCD2-4068-87CF-23206089AAF8}">
      <dsp:nvSpPr>
        <dsp:cNvPr id="0" name=""/>
        <dsp:cNvSpPr/>
      </dsp:nvSpPr>
      <dsp:spPr>
        <a:xfrm>
          <a:off x="866323" y="918084"/>
          <a:ext cx="1882857" cy="11724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 err="1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Синоніми</a:t>
          </a:r>
          <a:r>
            <a:rPr lang="ru-RU" sz="1800" b="1" kern="12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</a:p>
      </dsp:txBody>
      <dsp:txXfrm>
        <a:off x="900662" y="952423"/>
        <a:ext cx="1814179" cy="1103726"/>
      </dsp:txXfrm>
    </dsp:sp>
    <dsp:sp modelId="{66976648-C114-4E78-875A-551063E4F06D}">
      <dsp:nvSpPr>
        <dsp:cNvPr id="0" name=""/>
        <dsp:cNvSpPr/>
      </dsp:nvSpPr>
      <dsp:spPr>
        <a:xfrm>
          <a:off x="1835176" y="2183404"/>
          <a:ext cx="1808187" cy="7897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665D18-3F27-4B68-9155-A59AC1E8FC87}">
      <dsp:nvSpPr>
        <dsp:cNvPr id="0" name=""/>
        <dsp:cNvSpPr/>
      </dsp:nvSpPr>
      <dsp:spPr>
        <a:xfrm>
          <a:off x="1904325" y="2249097"/>
          <a:ext cx="1808187" cy="7897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 err="1">
              <a:solidFill>
                <a:srgbClr val="FF3300"/>
              </a:solidFill>
              <a:latin typeface="Times New Roman" pitchFamily="18" charset="0"/>
              <a:cs typeface="Times New Roman" pitchFamily="18" charset="0"/>
            </a:rPr>
            <a:t>близькі</a:t>
          </a:r>
          <a:r>
            <a:rPr lang="ru-RU" sz="1600" b="1" kern="1200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rPr>
            <a:t> за </a:t>
          </a:r>
          <a:r>
            <a:rPr lang="ru-RU" sz="1600" b="1" kern="1200" dirty="0" err="1">
              <a:solidFill>
                <a:srgbClr val="FF3300"/>
              </a:solidFill>
              <a:latin typeface="Times New Roman" pitchFamily="18" charset="0"/>
              <a:cs typeface="Times New Roman" pitchFamily="18" charset="0"/>
            </a:rPr>
            <a:t>значенням</a:t>
          </a:r>
          <a:endParaRPr lang="ru-RU" sz="1600" b="1" kern="1200" dirty="0">
            <a:solidFill>
              <a:srgbClr val="FF33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927455" y="2272227"/>
        <a:ext cx="1761927" cy="743445"/>
      </dsp:txXfrm>
    </dsp:sp>
    <dsp:sp modelId="{9230367A-319F-44BC-A68C-0FA634A309C4}">
      <dsp:nvSpPr>
        <dsp:cNvPr id="0" name=""/>
        <dsp:cNvSpPr/>
      </dsp:nvSpPr>
      <dsp:spPr>
        <a:xfrm>
          <a:off x="3179893" y="3603948"/>
          <a:ext cx="897269" cy="12759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E6862C-CC3E-4119-9B5A-32CF5D76327C}">
      <dsp:nvSpPr>
        <dsp:cNvPr id="0" name=""/>
        <dsp:cNvSpPr/>
      </dsp:nvSpPr>
      <dsp:spPr>
        <a:xfrm>
          <a:off x="3249043" y="3669640"/>
          <a:ext cx="897269" cy="12759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b="1" kern="1200" dirty="0" err="1">
              <a:latin typeface="Times New Roman" pitchFamily="18" charset="0"/>
              <a:cs typeface="Times New Roman" pitchFamily="18" charset="0"/>
            </a:rPr>
            <a:t>відрізняються</a:t>
          </a:r>
          <a:r>
            <a:rPr lang="ru-RU" sz="900" b="1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900" b="1" kern="1200" dirty="0" err="1">
              <a:latin typeface="Times New Roman" pitchFamily="18" charset="0"/>
              <a:cs typeface="Times New Roman" pitchFamily="18" charset="0"/>
            </a:rPr>
            <a:t>відтінками</a:t>
          </a:r>
          <a:r>
            <a:rPr lang="ru-RU" sz="900" b="1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900" b="1" kern="1200" dirty="0" err="1">
              <a:latin typeface="Times New Roman" pitchFamily="18" charset="0"/>
              <a:cs typeface="Times New Roman" pitchFamily="18" charset="0"/>
            </a:rPr>
            <a:t>значення</a:t>
          </a:r>
          <a:endParaRPr lang="ru-RU" sz="9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3275323" y="3695920"/>
        <a:ext cx="844709" cy="1223384"/>
      </dsp:txXfrm>
    </dsp:sp>
    <dsp:sp modelId="{5000660E-F44C-43DE-92D2-6AC1DC5B6BBA}">
      <dsp:nvSpPr>
        <dsp:cNvPr id="0" name=""/>
        <dsp:cNvSpPr/>
      </dsp:nvSpPr>
      <dsp:spPr>
        <a:xfrm>
          <a:off x="2017913" y="3595506"/>
          <a:ext cx="977845" cy="101450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E7A302-7EB8-44E5-B538-4336AA4B63D3}">
      <dsp:nvSpPr>
        <dsp:cNvPr id="0" name=""/>
        <dsp:cNvSpPr/>
      </dsp:nvSpPr>
      <dsp:spPr>
        <a:xfrm>
          <a:off x="2087062" y="3661199"/>
          <a:ext cx="977845" cy="10145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b="1" kern="1200" dirty="0" err="1">
              <a:latin typeface="Times New Roman" pitchFamily="18" charset="0"/>
              <a:cs typeface="Times New Roman" pitchFamily="18" charset="0"/>
            </a:rPr>
            <a:t>відрізняються</a:t>
          </a:r>
          <a:r>
            <a:rPr lang="ru-RU" sz="900" b="1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900" b="1" kern="1200" dirty="0" err="1">
              <a:latin typeface="Times New Roman" pitchFamily="18" charset="0"/>
              <a:cs typeface="Times New Roman" pitchFamily="18" charset="0"/>
            </a:rPr>
            <a:t>можливістю</a:t>
          </a:r>
          <a:r>
            <a:rPr lang="ru-RU" sz="900" b="1" kern="1200" dirty="0">
              <a:latin typeface="Times New Roman" pitchFamily="18" charset="0"/>
              <a:cs typeface="Times New Roman" pitchFamily="18" charset="0"/>
            </a:rPr>
            <a:t>  </a:t>
          </a:r>
          <a:r>
            <a:rPr lang="ru-RU" sz="900" b="1" kern="1200" dirty="0" err="1">
              <a:latin typeface="Times New Roman" pitchFamily="18" charset="0"/>
              <a:cs typeface="Times New Roman" pitchFamily="18" charset="0"/>
            </a:rPr>
            <a:t>поєднуватися</a:t>
          </a:r>
          <a:r>
            <a:rPr lang="ru-RU" sz="900" b="1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900" b="1" kern="1200" dirty="0" err="1">
              <a:latin typeface="Times New Roman" pitchFamily="18" charset="0"/>
              <a:cs typeface="Times New Roman" pitchFamily="18" charset="0"/>
            </a:rPr>
            <a:t>з</a:t>
          </a:r>
          <a:r>
            <a:rPr lang="ru-RU" sz="900" b="1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900" b="1" kern="1200" dirty="0" err="1">
              <a:latin typeface="Times New Roman" pitchFamily="18" charset="0"/>
              <a:cs typeface="Times New Roman" pitchFamily="18" charset="0"/>
            </a:rPr>
            <a:t>іншими</a:t>
          </a:r>
          <a:r>
            <a:rPr lang="ru-RU" sz="900" b="1" kern="1200" dirty="0">
              <a:latin typeface="Times New Roman" pitchFamily="18" charset="0"/>
              <a:cs typeface="Times New Roman" pitchFamily="18" charset="0"/>
            </a:rPr>
            <a:t> словами</a:t>
          </a:r>
        </a:p>
      </dsp:txBody>
      <dsp:txXfrm>
        <a:off x="2115702" y="3689839"/>
        <a:ext cx="920565" cy="957222"/>
      </dsp:txXfrm>
    </dsp:sp>
    <dsp:sp modelId="{C36C135F-A0FA-48F8-BDFC-E6015E0C3237}">
      <dsp:nvSpPr>
        <dsp:cNvPr id="0" name=""/>
        <dsp:cNvSpPr/>
      </dsp:nvSpPr>
      <dsp:spPr>
        <a:xfrm>
          <a:off x="842446" y="3356076"/>
          <a:ext cx="993447" cy="9509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0C097B-7494-4B9F-BDDB-B92656FD39AA}">
      <dsp:nvSpPr>
        <dsp:cNvPr id="0" name=""/>
        <dsp:cNvSpPr/>
      </dsp:nvSpPr>
      <dsp:spPr>
        <a:xfrm>
          <a:off x="911595" y="3421768"/>
          <a:ext cx="993447" cy="9509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b="1" kern="1200" dirty="0" err="1">
              <a:latin typeface="Times New Roman" pitchFamily="18" charset="0"/>
              <a:cs typeface="Times New Roman" pitchFamily="18" charset="0"/>
            </a:rPr>
            <a:t>відрізняються</a:t>
          </a:r>
          <a:r>
            <a:rPr lang="ru-RU" sz="900" b="1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900" b="1" kern="1200" dirty="0" err="1">
              <a:latin typeface="Times New Roman" pitchFamily="18" charset="0"/>
              <a:cs typeface="Times New Roman" pitchFamily="18" charset="0"/>
            </a:rPr>
            <a:t>стилістим</a:t>
          </a:r>
          <a:r>
            <a:rPr lang="ru-RU" sz="900" b="1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900" b="1" kern="1200" dirty="0" err="1">
              <a:latin typeface="Times New Roman" pitchFamily="18" charset="0"/>
              <a:cs typeface="Times New Roman" pitchFamily="18" charset="0"/>
            </a:rPr>
            <a:t>забарвленням</a:t>
          </a:r>
          <a:endParaRPr lang="ru-RU" sz="9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939447" y="3449620"/>
        <a:ext cx="937743" cy="895243"/>
      </dsp:txXfrm>
    </dsp:sp>
    <dsp:sp modelId="{17EF3007-9199-47F1-8410-95AAB679CBDF}">
      <dsp:nvSpPr>
        <dsp:cNvPr id="0" name=""/>
        <dsp:cNvSpPr/>
      </dsp:nvSpPr>
      <dsp:spPr>
        <a:xfrm>
          <a:off x="-8754" y="2185602"/>
          <a:ext cx="1528038" cy="65181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12C4BC-B771-48BF-B447-58FDDDCBA8A7}">
      <dsp:nvSpPr>
        <dsp:cNvPr id="0" name=""/>
        <dsp:cNvSpPr/>
      </dsp:nvSpPr>
      <dsp:spPr>
        <a:xfrm>
          <a:off x="60395" y="2251294"/>
          <a:ext cx="1528038" cy="6518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 err="1">
              <a:solidFill>
                <a:srgbClr val="FF3300"/>
              </a:solidFill>
              <a:latin typeface="Times New Roman" pitchFamily="18" charset="0"/>
              <a:cs typeface="Times New Roman" pitchFamily="18" charset="0"/>
            </a:rPr>
            <a:t>тотожні</a:t>
          </a:r>
          <a:r>
            <a:rPr lang="ru-RU" sz="1600" b="1" kern="1200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rPr>
            <a:t> за </a:t>
          </a:r>
          <a:r>
            <a:rPr lang="ru-RU" sz="1600" b="1" kern="1200" dirty="0" err="1">
              <a:solidFill>
                <a:srgbClr val="FF3300"/>
              </a:solidFill>
              <a:latin typeface="Times New Roman" pitchFamily="18" charset="0"/>
              <a:cs typeface="Times New Roman" pitchFamily="18" charset="0"/>
            </a:rPr>
            <a:t>значенням</a:t>
          </a:r>
          <a:endParaRPr lang="ru-RU" sz="1600" b="1" kern="1200" dirty="0">
            <a:solidFill>
              <a:srgbClr val="FF33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79486" y="2270385"/>
        <a:ext cx="1489856" cy="61363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3C0E9D-5E45-4DE6-BEA8-D774F788EB7A}">
      <dsp:nvSpPr>
        <dsp:cNvPr id="0" name=""/>
        <dsp:cNvSpPr/>
      </dsp:nvSpPr>
      <dsp:spPr>
        <a:xfrm>
          <a:off x="0" y="161012"/>
          <a:ext cx="4572032" cy="4572032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4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4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4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4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 err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крокувати</a:t>
          </a:r>
          <a:endParaRPr lang="ru-RU" sz="1600" b="1" kern="1200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646845" y="389613"/>
        <a:ext cx="1278340" cy="685804"/>
      </dsp:txXfrm>
    </dsp:sp>
    <dsp:sp modelId="{238AA591-FA8A-4D25-A310-B5FBB2EC283C}">
      <dsp:nvSpPr>
        <dsp:cNvPr id="0" name=""/>
        <dsp:cNvSpPr/>
      </dsp:nvSpPr>
      <dsp:spPr>
        <a:xfrm>
          <a:off x="0" y="1130731"/>
          <a:ext cx="4572032" cy="3646835"/>
        </a:xfrm>
        <a:prstGeom prst="ellipse">
          <a:avLst/>
        </a:prstGeom>
        <a:gradFill rotWithShape="0">
          <a:gsLst>
            <a:gs pos="0">
              <a:schemeClr val="accent4">
                <a:hueOff val="-591430"/>
                <a:satOff val="-19911"/>
                <a:lumOff val="-4837"/>
                <a:alphaOff val="0"/>
                <a:shade val="63000"/>
              </a:schemeClr>
            </a:gs>
            <a:gs pos="30000">
              <a:schemeClr val="accent4">
                <a:hueOff val="-591430"/>
                <a:satOff val="-19911"/>
                <a:lumOff val="-4837"/>
                <a:alphaOff val="0"/>
                <a:shade val="90000"/>
                <a:satMod val="110000"/>
              </a:schemeClr>
            </a:gs>
            <a:gs pos="45000">
              <a:schemeClr val="accent4">
                <a:hueOff val="-591430"/>
                <a:satOff val="-19911"/>
                <a:lumOff val="-4837"/>
                <a:alphaOff val="0"/>
                <a:shade val="100000"/>
                <a:satMod val="118000"/>
              </a:schemeClr>
            </a:gs>
            <a:gs pos="55000">
              <a:schemeClr val="accent4">
                <a:hueOff val="-591430"/>
                <a:satOff val="-19911"/>
                <a:lumOff val="-4837"/>
                <a:alphaOff val="0"/>
                <a:shade val="100000"/>
                <a:satMod val="118000"/>
              </a:schemeClr>
            </a:gs>
            <a:gs pos="73000">
              <a:schemeClr val="accent4">
                <a:hueOff val="-591430"/>
                <a:satOff val="-19911"/>
                <a:lumOff val="-4837"/>
                <a:alphaOff val="0"/>
                <a:shade val="90000"/>
                <a:satMod val="110000"/>
              </a:schemeClr>
            </a:gs>
            <a:gs pos="100000">
              <a:schemeClr val="accent4">
                <a:hueOff val="-591430"/>
                <a:satOff val="-19911"/>
                <a:lumOff val="-4837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 err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простувати</a:t>
          </a:r>
          <a:endParaRPr lang="ru-RU" sz="1800" b="1" kern="1200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487053" y="1349541"/>
        <a:ext cx="1597925" cy="656430"/>
      </dsp:txXfrm>
    </dsp:sp>
    <dsp:sp modelId="{65838CC1-9920-47A8-BB6D-E0313F777DD7}">
      <dsp:nvSpPr>
        <dsp:cNvPr id="0" name=""/>
        <dsp:cNvSpPr/>
      </dsp:nvSpPr>
      <dsp:spPr>
        <a:xfrm>
          <a:off x="-27217" y="2011359"/>
          <a:ext cx="4626466" cy="2743219"/>
        </a:xfrm>
        <a:prstGeom prst="ellipse">
          <a:avLst/>
        </a:prstGeom>
        <a:gradFill rotWithShape="0">
          <a:gsLst>
            <a:gs pos="0">
              <a:schemeClr val="accent4">
                <a:hueOff val="-1182859"/>
                <a:satOff val="-39823"/>
                <a:lumOff val="-9673"/>
                <a:alphaOff val="0"/>
                <a:shade val="63000"/>
              </a:schemeClr>
            </a:gs>
            <a:gs pos="30000">
              <a:schemeClr val="accent4">
                <a:hueOff val="-1182859"/>
                <a:satOff val="-39823"/>
                <a:lumOff val="-9673"/>
                <a:alphaOff val="0"/>
                <a:shade val="90000"/>
                <a:satMod val="110000"/>
              </a:schemeClr>
            </a:gs>
            <a:gs pos="45000">
              <a:schemeClr val="accent4">
                <a:hueOff val="-1182859"/>
                <a:satOff val="-39823"/>
                <a:lumOff val="-9673"/>
                <a:alphaOff val="0"/>
                <a:shade val="100000"/>
                <a:satMod val="118000"/>
              </a:schemeClr>
            </a:gs>
            <a:gs pos="55000">
              <a:schemeClr val="accent4">
                <a:hueOff val="-1182859"/>
                <a:satOff val="-39823"/>
                <a:lumOff val="-9673"/>
                <a:alphaOff val="0"/>
                <a:shade val="100000"/>
                <a:satMod val="118000"/>
              </a:schemeClr>
            </a:gs>
            <a:gs pos="73000">
              <a:schemeClr val="accent4">
                <a:hueOff val="-1182859"/>
                <a:satOff val="-39823"/>
                <a:lumOff val="-9673"/>
                <a:alphaOff val="0"/>
                <a:shade val="90000"/>
                <a:satMod val="110000"/>
              </a:schemeClr>
            </a:gs>
            <a:gs pos="100000">
              <a:schemeClr val="accent4">
                <a:hueOff val="-1182859"/>
                <a:satOff val="-39823"/>
                <a:lumOff val="-9673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 err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прямувати</a:t>
          </a:r>
          <a:endParaRPr lang="ru-RU" sz="1800" b="1" kern="1200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208049" y="2217100"/>
        <a:ext cx="2155933" cy="617224"/>
      </dsp:txXfrm>
    </dsp:sp>
    <dsp:sp modelId="{F574FB03-4C6F-42F4-ABF7-11502E15A407}">
      <dsp:nvSpPr>
        <dsp:cNvPr id="0" name=""/>
        <dsp:cNvSpPr/>
      </dsp:nvSpPr>
      <dsp:spPr>
        <a:xfrm>
          <a:off x="993328" y="3012853"/>
          <a:ext cx="2585374" cy="1654636"/>
        </a:xfrm>
        <a:prstGeom prst="ellipse">
          <a:avLst/>
        </a:prstGeom>
        <a:gradFill rotWithShape="0">
          <a:gsLst>
            <a:gs pos="0">
              <a:schemeClr val="accent4">
                <a:hueOff val="-1774289"/>
                <a:satOff val="-59734"/>
                <a:lumOff val="-14510"/>
                <a:alphaOff val="0"/>
                <a:shade val="63000"/>
              </a:schemeClr>
            </a:gs>
            <a:gs pos="30000">
              <a:schemeClr val="accent4">
                <a:hueOff val="-1774289"/>
                <a:satOff val="-59734"/>
                <a:lumOff val="-14510"/>
                <a:alphaOff val="0"/>
                <a:shade val="90000"/>
                <a:satMod val="110000"/>
              </a:schemeClr>
            </a:gs>
            <a:gs pos="45000">
              <a:schemeClr val="accent4">
                <a:hueOff val="-1774289"/>
                <a:satOff val="-59734"/>
                <a:lumOff val="-14510"/>
                <a:alphaOff val="0"/>
                <a:shade val="100000"/>
                <a:satMod val="118000"/>
              </a:schemeClr>
            </a:gs>
            <a:gs pos="55000">
              <a:schemeClr val="accent4">
                <a:hueOff val="-1774289"/>
                <a:satOff val="-59734"/>
                <a:lumOff val="-14510"/>
                <a:alphaOff val="0"/>
                <a:shade val="100000"/>
                <a:satMod val="118000"/>
              </a:schemeClr>
            </a:gs>
            <a:gs pos="73000">
              <a:schemeClr val="accent4">
                <a:hueOff val="-1774289"/>
                <a:satOff val="-59734"/>
                <a:lumOff val="-14510"/>
                <a:alphaOff val="0"/>
                <a:shade val="90000"/>
                <a:satMod val="110000"/>
              </a:schemeClr>
            </a:gs>
            <a:gs pos="100000">
              <a:schemeClr val="accent4">
                <a:hueOff val="-1774289"/>
                <a:satOff val="-59734"/>
                <a:lumOff val="-1451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000" b="1" kern="1200" dirty="0" err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іти</a:t>
          </a:r>
          <a:r>
            <a:rPr lang="ru-RU" sz="3000" b="1" kern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</a:p>
      </dsp:txBody>
      <dsp:txXfrm>
        <a:off x="1371948" y="3426512"/>
        <a:ext cx="1828135" cy="82731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DBAE6D-10F6-45D7-926C-760B4DE034BC}">
      <dsp:nvSpPr>
        <dsp:cNvPr id="0" name=""/>
        <dsp:cNvSpPr/>
      </dsp:nvSpPr>
      <dsp:spPr>
        <a:xfrm>
          <a:off x="1004" y="0"/>
          <a:ext cx="2611933" cy="4937125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 err="1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американські</a:t>
          </a:r>
          <a:r>
            <a:rPr lang="ru-RU" sz="2000" b="1" kern="12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 err="1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ідіоми</a:t>
          </a:r>
          <a:endParaRPr lang="ru-RU" sz="2400" b="1" kern="1200" dirty="0">
            <a:solidFill>
              <a:schemeClr val="accent1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004" y="0"/>
        <a:ext cx="2611933" cy="1481137"/>
      </dsp:txXfrm>
    </dsp:sp>
    <dsp:sp modelId="{E8FB5C29-8B30-4BE3-9B4E-15B900801874}">
      <dsp:nvSpPr>
        <dsp:cNvPr id="0" name=""/>
        <dsp:cNvSpPr/>
      </dsp:nvSpPr>
      <dsp:spPr>
        <a:xfrm>
          <a:off x="262197" y="1481378"/>
          <a:ext cx="2089546" cy="47400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break a leg</a:t>
          </a:r>
          <a:endParaRPr lang="ru-RU" sz="1600" b="1" kern="1200" dirty="0">
            <a:solidFill>
              <a:schemeClr val="tx2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76080" y="1495261"/>
        <a:ext cx="2061780" cy="446238"/>
      </dsp:txXfrm>
    </dsp:sp>
    <dsp:sp modelId="{5B64936A-092F-4BA6-A114-8C2E52EB34CD}">
      <dsp:nvSpPr>
        <dsp:cNvPr id="0" name=""/>
        <dsp:cNvSpPr/>
      </dsp:nvSpPr>
      <dsp:spPr>
        <a:xfrm>
          <a:off x="262197" y="2028307"/>
          <a:ext cx="2089546" cy="47400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two peas in the pod</a:t>
          </a:r>
          <a:endParaRPr lang="ru-RU" sz="1600" b="1" kern="1200" dirty="0">
            <a:solidFill>
              <a:schemeClr val="tx2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76080" y="2042190"/>
        <a:ext cx="2061780" cy="446238"/>
      </dsp:txXfrm>
    </dsp:sp>
    <dsp:sp modelId="{2660D3A4-6F56-46B6-85AA-5EAEC1D02758}">
      <dsp:nvSpPr>
        <dsp:cNvPr id="0" name=""/>
        <dsp:cNvSpPr/>
      </dsp:nvSpPr>
      <dsp:spPr>
        <a:xfrm>
          <a:off x="262197" y="2575236"/>
          <a:ext cx="2089546" cy="47400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call it day</a:t>
          </a:r>
          <a:endParaRPr lang="ru-RU" sz="1600" b="1" kern="1200" dirty="0">
            <a:solidFill>
              <a:schemeClr val="tx2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76080" y="2589119"/>
        <a:ext cx="2061780" cy="446238"/>
      </dsp:txXfrm>
    </dsp:sp>
    <dsp:sp modelId="{C8FFFDBF-DE64-40E7-AB28-350F2555BBF8}">
      <dsp:nvSpPr>
        <dsp:cNvPr id="0" name=""/>
        <dsp:cNvSpPr/>
      </dsp:nvSpPr>
      <dsp:spPr>
        <a:xfrm>
          <a:off x="257726" y="3085417"/>
          <a:ext cx="2089546" cy="47400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getting a second wind</a:t>
          </a:r>
          <a:endParaRPr lang="ru-RU" sz="1400" b="1" kern="1200" dirty="0">
            <a:solidFill>
              <a:schemeClr val="tx2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71609" y="3099300"/>
        <a:ext cx="2061780" cy="446238"/>
      </dsp:txXfrm>
    </dsp:sp>
    <dsp:sp modelId="{D2024EAD-49A1-46BD-847D-9CF4888D2CF3}">
      <dsp:nvSpPr>
        <dsp:cNvPr id="0" name=""/>
        <dsp:cNvSpPr/>
      </dsp:nvSpPr>
      <dsp:spPr>
        <a:xfrm>
          <a:off x="262197" y="3669093"/>
          <a:ext cx="2089546" cy="47400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killing  two birds with one stone</a:t>
          </a:r>
          <a:endParaRPr lang="ru-RU" sz="1600" b="1" kern="1200" dirty="0">
            <a:solidFill>
              <a:schemeClr val="tx2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76080" y="3682976"/>
        <a:ext cx="2061780" cy="446238"/>
      </dsp:txXfrm>
    </dsp:sp>
    <dsp:sp modelId="{AC48653F-1CF9-44FF-8C46-3F02246AB58D}">
      <dsp:nvSpPr>
        <dsp:cNvPr id="0" name=""/>
        <dsp:cNvSpPr/>
      </dsp:nvSpPr>
      <dsp:spPr>
        <a:xfrm>
          <a:off x="262197" y="4216022"/>
          <a:ext cx="2089546" cy="47400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beat around the bush</a:t>
          </a:r>
          <a:endParaRPr lang="ru-RU" sz="1600" b="1" kern="1200" dirty="0">
            <a:solidFill>
              <a:schemeClr val="tx2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76080" y="4229905"/>
        <a:ext cx="2061780" cy="446238"/>
      </dsp:txXfrm>
    </dsp:sp>
    <dsp:sp modelId="{59082AE6-4F79-4285-AF48-625962136A89}">
      <dsp:nvSpPr>
        <dsp:cNvPr id="0" name=""/>
        <dsp:cNvSpPr/>
      </dsp:nvSpPr>
      <dsp:spPr>
        <a:xfrm>
          <a:off x="2808833" y="0"/>
          <a:ext cx="2611933" cy="4937125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 err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український</a:t>
          </a:r>
          <a:endParaRPr lang="ru-RU" sz="2000" b="1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переклад</a:t>
          </a:r>
        </a:p>
      </dsp:txBody>
      <dsp:txXfrm>
        <a:off x="2808833" y="0"/>
        <a:ext cx="2611933" cy="1481137"/>
      </dsp:txXfrm>
    </dsp:sp>
    <dsp:sp modelId="{A972AA2A-662E-4702-AD6B-73F65D2F5CCA}">
      <dsp:nvSpPr>
        <dsp:cNvPr id="0" name=""/>
        <dsp:cNvSpPr/>
      </dsp:nvSpPr>
      <dsp:spPr>
        <a:xfrm>
          <a:off x="2991396" y="1495158"/>
          <a:ext cx="2089546" cy="47400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i="0" kern="1200" dirty="0" err="1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удачі</a:t>
          </a:r>
          <a:endParaRPr lang="ru-RU" sz="1600" b="1" i="0" kern="1200" dirty="0">
            <a:solidFill>
              <a:schemeClr val="tx2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005279" y="1509041"/>
        <a:ext cx="2061780" cy="446238"/>
      </dsp:txXfrm>
    </dsp:sp>
    <dsp:sp modelId="{FC8C3B79-652C-443C-A849-DCCBFAC685C0}">
      <dsp:nvSpPr>
        <dsp:cNvPr id="0" name=""/>
        <dsp:cNvSpPr/>
      </dsp:nvSpPr>
      <dsp:spPr>
        <a:xfrm>
          <a:off x="3070026" y="2028307"/>
          <a:ext cx="2089546" cy="47400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 err="1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схожі</a:t>
          </a:r>
          <a:r>
            <a:rPr lang="ru-RU" sz="1600" b="1" kern="12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(</a:t>
          </a:r>
          <a:r>
            <a:rPr lang="ru-RU" sz="1600" b="1" kern="1200" dirty="0" err="1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дві</a:t>
          </a:r>
          <a:r>
            <a:rPr lang="ru-RU" sz="1600" b="1" kern="12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kern="1200" dirty="0" err="1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горошини</a:t>
          </a:r>
          <a:r>
            <a:rPr lang="ru-RU" sz="1600" b="1" kern="12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600" b="1" kern="1200" dirty="0" err="1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одній</a:t>
          </a:r>
          <a:r>
            <a:rPr lang="ru-RU" sz="1600" b="1" kern="12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kern="1200" dirty="0" err="1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каструлі</a:t>
          </a:r>
          <a:r>
            <a:rPr lang="ru-RU" sz="1600" b="1" kern="12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)</a:t>
          </a:r>
        </a:p>
      </dsp:txBody>
      <dsp:txXfrm>
        <a:off x="3083909" y="2042190"/>
        <a:ext cx="2061780" cy="446238"/>
      </dsp:txXfrm>
    </dsp:sp>
    <dsp:sp modelId="{26C860D2-79CB-4FB8-98F3-6F9969C5CE39}">
      <dsp:nvSpPr>
        <dsp:cNvPr id="0" name=""/>
        <dsp:cNvSpPr/>
      </dsp:nvSpPr>
      <dsp:spPr>
        <a:xfrm>
          <a:off x="3070026" y="2575236"/>
          <a:ext cx="2089546" cy="47400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b="1" kern="12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доводити справу до кінця</a:t>
          </a:r>
          <a:endParaRPr lang="ru-RU" sz="1600" b="1" kern="1200" dirty="0">
            <a:solidFill>
              <a:schemeClr val="tx2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083909" y="2589119"/>
        <a:ext cx="2061780" cy="446238"/>
      </dsp:txXfrm>
    </dsp:sp>
    <dsp:sp modelId="{BEC26742-E0AF-4E59-919B-C5A862C896D9}">
      <dsp:nvSpPr>
        <dsp:cNvPr id="0" name=""/>
        <dsp:cNvSpPr/>
      </dsp:nvSpPr>
      <dsp:spPr>
        <a:xfrm>
          <a:off x="3070026" y="3122165"/>
          <a:ext cx="2089546" cy="47400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 err="1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отримати</a:t>
          </a:r>
          <a:r>
            <a:rPr lang="ru-RU" sz="1600" b="1" kern="12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kern="1200" dirty="0" err="1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другий</a:t>
          </a:r>
          <a:r>
            <a:rPr lang="ru-RU" sz="1600" b="1" kern="12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kern="1200" dirty="0" err="1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вітер</a:t>
          </a:r>
          <a:endParaRPr lang="ru-RU" sz="1600" b="1" kern="1200" dirty="0">
            <a:solidFill>
              <a:schemeClr val="tx2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083909" y="3136048"/>
        <a:ext cx="2061780" cy="446238"/>
      </dsp:txXfrm>
    </dsp:sp>
    <dsp:sp modelId="{46E34C4E-441D-4D43-9211-9A7AAF0A877F}">
      <dsp:nvSpPr>
        <dsp:cNvPr id="0" name=""/>
        <dsp:cNvSpPr/>
      </dsp:nvSpPr>
      <dsp:spPr>
        <a:xfrm>
          <a:off x="3148656" y="3669093"/>
          <a:ext cx="2089546" cy="47400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b="1" kern="12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убити дві пташки одним камінцем</a:t>
          </a:r>
          <a:endParaRPr lang="ru-RU" sz="1600" b="1" kern="1200" dirty="0">
            <a:solidFill>
              <a:schemeClr val="tx2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162539" y="3682976"/>
        <a:ext cx="2061780" cy="446238"/>
      </dsp:txXfrm>
    </dsp:sp>
    <dsp:sp modelId="{1F3348F7-14CA-4F0F-9B45-12A066BAAC47}">
      <dsp:nvSpPr>
        <dsp:cNvPr id="0" name=""/>
        <dsp:cNvSpPr/>
      </dsp:nvSpPr>
      <dsp:spPr>
        <a:xfrm>
          <a:off x="3070026" y="4216022"/>
          <a:ext cx="2089546" cy="47400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b="1" kern="12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товктися навколо куща</a:t>
          </a:r>
          <a:endParaRPr lang="ru-RU" sz="1600" b="1" kern="1200" dirty="0">
            <a:solidFill>
              <a:schemeClr val="tx2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083909" y="4229905"/>
        <a:ext cx="2061780" cy="446238"/>
      </dsp:txXfrm>
    </dsp:sp>
    <dsp:sp modelId="{5525EA0C-C721-4F25-BFD0-C74AB0C0D33E}">
      <dsp:nvSpPr>
        <dsp:cNvPr id="0" name=""/>
        <dsp:cNvSpPr/>
      </dsp:nvSpPr>
      <dsp:spPr>
        <a:xfrm>
          <a:off x="5616661" y="0"/>
          <a:ext cx="2611933" cy="4937125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 err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український</a:t>
          </a:r>
          <a:r>
            <a:rPr lang="ru-RU" sz="2000" b="1" kern="1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 err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синонім</a:t>
          </a:r>
          <a:endParaRPr lang="ru-RU" sz="2000" b="1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616661" y="0"/>
        <a:ext cx="2611933" cy="1481137"/>
      </dsp:txXfrm>
    </dsp:sp>
    <dsp:sp modelId="{63F95188-2A12-4AB3-8881-7903FC525C91}">
      <dsp:nvSpPr>
        <dsp:cNvPr id="0" name=""/>
        <dsp:cNvSpPr/>
      </dsp:nvSpPr>
      <dsp:spPr>
        <a:xfrm>
          <a:off x="5877855" y="1481378"/>
          <a:ext cx="2089546" cy="47400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b="1" kern="1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ні пуху ні пера</a:t>
          </a:r>
          <a:endParaRPr lang="ru-RU" sz="1600" b="1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891738" y="1495261"/>
        <a:ext cx="2061780" cy="446238"/>
      </dsp:txXfrm>
    </dsp:sp>
    <dsp:sp modelId="{BBC9F41E-96D9-4EEF-98EC-50A41D8D18CB}">
      <dsp:nvSpPr>
        <dsp:cNvPr id="0" name=""/>
        <dsp:cNvSpPr/>
      </dsp:nvSpPr>
      <dsp:spPr>
        <a:xfrm>
          <a:off x="5877855" y="2028307"/>
          <a:ext cx="2089546" cy="47400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b="1" kern="1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два чоботи пара</a:t>
          </a:r>
          <a:endParaRPr lang="ru-RU" sz="1600" b="1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891738" y="2042190"/>
        <a:ext cx="2061780" cy="446238"/>
      </dsp:txXfrm>
    </dsp:sp>
    <dsp:sp modelId="{06FA240A-48D9-4124-87A0-A6528438FCED}">
      <dsp:nvSpPr>
        <dsp:cNvPr id="0" name=""/>
        <dsp:cNvSpPr/>
      </dsp:nvSpPr>
      <dsp:spPr>
        <a:xfrm>
          <a:off x="5877855" y="2575236"/>
          <a:ext cx="2089546" cy="47400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b="1" kern="1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ставити всі крапки над </a:t>
          </a:r>
          <a:r>
            <a:rPr lang="uk-UA" sz="1600" b="1" kern="1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і</a:t>
          </a:r>
          <a:r>
            <a:rPr lang="uk-UA" sz="1600" b="1" kern="1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endParaRPr lang="ru-RU" sz="1600" b="1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891738" y="2589119"/>
        <a:ext cx="2061780" cy="446238"/>
      </dsp:txXfrm>
    </dsp:sp>
    <dsp:sp modelId="{E8105EA2-7824-4340-8253-02515440CB77}">
      <dsp:nvSpPr>
        <dsp:cNvPr id="0" name=""/>
        <dsp:cNvSpPr/>
      </dsp:nvSpPr>
      <dsp:spPr>
        <a:xfrm>
          <a:off x="5877855" y="3122165"/>
          <a:ext cx="2089546" cy="47400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друге   </a:t>
          </a:r>
          <a:r>
            <a:rPr lang="ru-RU" sz="1600" b="1" kern="1200" dirty="0" err="1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дихання</a:t>
          </a:r>
          <a:endParaRPr lang="ru-RU" sz="1600" b="1" kern="1200" dirty="0">
            <a:solidFill>
              <a:schemeClr val="tx2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891738" y="3136048"/>
        <a:ext cx="2061780" cy="446238"/>
      </dsp:txXfrm>
    </dsp:sp>
    <dsp:sp modelId="{6A745F20-211D-4A4B-954D-AC278AAE8BB1}">
      <dsp:nvSpPr>
        <dsp:cNvPr id="0" name=""/>
        <dsp:cNvSpPr/>
      </dsp:nvSpPr>
      <dsp:spPr>
        <a:xfrm>
          <a:off x="5877855" y="3669093"/>
          <a:ext cx="2089546" cy="47400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b="1" kern="12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убити два зайці</a:t>
          </a:r>
          <a:endParaRPr lang="ru-RU" sz="1600" b="1" kern="1200" dirty="0">
            <a:solidFill>
              <a:schemeClr val="tx2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891738" y="3682976"/>
        <a:ext cx="2061780" cy="446238"/>
      </dsp:txXfrm>
    </dsp:sp>
    <dsp:sp modelId="{8E7C6C59-8120-4C56-B84F-BBC383CD0A31}">
      <dsp:nvSpPr>
        <dsp:cNvPr id="0" name=""/>
        <dsp:cNvSpPr/>
      </dsp:nvSpPr>
      <dsp:spPr>
        <a:xfrm>
          <a:off x="5877855" y="4216022"/>
          <a:ext cx="2089546" cy="47400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b="1" kern="12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товкти воду в ступі </a:t>
          </a:r>
          <a:endParaRPr lang="ru-RU" sz="1600" b="1" kern="1200" dirty="0">
            <a:solidFill>
              <a:schemeClr val="tx2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891738" y="4229905"/>
        <a:ext cx="2061780" cy="44623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7240F4-EB0D-4FF8-865D-4B192A6653B0}">
      <dsp:nvSpPr>
        <dsp:cNvPr id="0" name=""/>
        <dsp:cNvSpPr/>
      </dsp:nvSpPr>
      <dsp:spPr>
        <a:xfrm>
          <a:off x="-315214" y="-8575"/>
          <a:ext cx="6165001" cy="495427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600" b="1" kern="12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rPr>
            <a:t>зайці</a:t>
          </a:r>
        </a:p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600" b="1" kern="12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rPr>
            <a:t>пострілом</a:t>
          </a:r>
        </a:p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3600" b="1" kern="1200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45664" y="575640"/>
        <a:ext cx="3554595" cy="3785844"/>
      </dsp:txXfrm>
    </dsp:sp>
    <dsp:sp modelId="{EBBC6C67-2F86-4183-BE69-D6B133D7B1BA}">
      <dsp:nvSpPr>
        <dsp:cNvPr id="0" name=""/>
        <dsp:cNvSpPr/>
      </dsp:nvSpPr>
      <dsp:spPr>
        <a:xfrm>
          <a:off x="2900342" y="0"/>
          <a:ext cx="5766528" cy="487924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just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600" b="1" kern="1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убити</a:t>
          </a:r>
        </a:p>
        <a:p>
          <a:pPr marL="0" lvl="0" indent="0" algn="just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600" b="1" kern="1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дві</a:t>
          </a:r>
          <a:r>
            <a:rPr lang="en-US" sz="3600" b="1" kern="1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(</a:t>
          </a:r>
          <a:r>
            <a:rPr lang="uk-UA" sz="3600" b="1" kern="1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а</a:t>
          </a:r>
          <a:r>
            <a:rPr lang="en-US" sz="3600" b="1" kern="1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)</a:t>
          </a:r>
          <a:r>
            <a:rPr lang="uk-UA" sz="3600" b="1" kern="1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    </a:t>
          </a:r>
          <a:r>
            <a:rPr lang="uk-UA" sz="3600" b="1" kern="12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rPr>
            <a:t>пташки</a:t>
          </a:r>
        </a:p>
        <a:p>
          <a:pPr marL="0" lvl="0" indent="0" algn="just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600" b="1" kern="1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одним </a:t>
          </a:r>
          <a:r>
            <a:rPr lang="uk-UA" sz="3600" b="1" kern="12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rPr>
            <a:t>каменем</a:t>
          </a:r>
        </a:p>
        <a:p>
          <a:pPr marL="0" lvl="0" indent="0" algn="just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3600" b="1" kern="1200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536790" y="575368"/>
        <a:ext cx="3324845" cy="372851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DBAE6D-10F6-45D7-926C-760B4DE034BC}">
      <dsp:nvSpPr>
        <dsp:cNvPr id="0" name=""/>
        <dsp:cNvSpPr/>
      </dsp:nvSpPr>
      <dsp:spPr>
        <a:xfrm>
          <a:off x="13" y="0"/>
          <a:ext cx="2902148" cy="6143668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 err="1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Групи</a:t>
          </a:r>
          <a:r>
            <a:rPr lang="ru-RU" sz="2000" b="1" kern="120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  </a:t>
          </a:r>
          <a:endParaRPr lang="ru-RU" sz="2000" b="1" kern="1200" dirty="0">
            <a:solidFill>
              <a:schemeClr val="accent1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 err="1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фразем</a:t>
          </a:r>
          <a:endParaRPr lang="ru-RU" sz="2400" b="1" kern="1200" dirty="0">
            <a:solidFill>
              <a:schemeClr val="accent1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3" y="0"/>
        <a:ext cx="2902148" cy="1843100"/>
      </dsp:txXfrm>
    </dsp:sp>
    <dsp:sp modelId="{FF4DAB71-8E93-45E0-8669-63DC59C56EBF}">
      <dsp:nvSpPr>
        <dsp:cNvPr id="0" name=""/>
        <dsp:cNvSpPr/>
      </dsp:nvSpPr>
      <dsp:spPr>
        <a:xfrm>
          <a:off x="291331" y="1844675"/>
          <a:ext cx="2321718" cy="35049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1" i="0" kern="1200" dirty="0">
              <a:latin typeface="Times New Roman" pitchFamily="18" charset="0"/>
              <a:cs typeface="Times New Roman" pitchFamily="18" charset="0"/>
            </a:rPr>
            <a:t>1.</a:t>
          </a:r>
          <a:r>
            <a:rPr lang="ru-RU" sz="900" b="1" i="0" kern="1200" dirty="0" err="1">
              <a:latin typeface="Times New Roman" pitchFamily="18" charset="0"/>
              <a:cs typeface="Times New Roman" pitchFamily="18" charset="0"/>
            </a:rPr>
            <a:t>Фізичний</a:t>
          </a:r>
          <a:r>
            <a:rPr lang="ru-RU" sz="900" b="1" i="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900" b="1" i="0" kern="1200" dirty="0" err="1">
              <a:latin typeface="Times New Roman" pitchFamily="18" charset="0"/>
              <a:cs typeface="Times New Roman" pitchFamily="18" charset="0"/>
            </a:rPr>
            <a:t>фізично-емоційний</a:t>
          </a:r>
          <a:r>
            <a:rPr lang="ru-RU" sz="900" b="1" i="0" kern="1200" dirty="0">
              <a:latin typeface="Times New Roman" pitchFamily="18" charset="0"/>
              <a:cs typeface="Times New Roman" pitchFamily="18" charset="0"/>
            </a:rPr>
            <a:t> стан особи</a:t>
          </a:r>
          <a:endParaRPr lang="ru-RU" sz="900" i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01597" y="1854941"/>
        <a:ext cx="2301186" cy="329961"/>
      </dsp:txXfrm>
    </dsp:sp>
    <dsp:sp modelId="{9C47C0C5-49F1-43F7-9F10-8947A7B9E646}">
      <dsp:nvSpPr>
        <dsp:cNvPr id="0" name=""/>
        <dsp:cNvSpPr/>
      </dsp:nvSpPr>
      <dsp:spPr>
        <a:xfrm>
          <a:off x="291331" y="2249090"/>
          <a:ext cx="2321718" cy="35049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b="1" i="0" kern="1200" dirty="0" err="1">
              <a:latin typeface="Times New Roman" pitchFamily="18" charset="0"/>
              <a:cs typeface="Times New Roman" pitchFamily="18" charset="0"/>
            </a:rPr>
            <a:t>Діяльність</a:t>
          </a:r>
          <a:r>
            <a:rPr lang="ru-RU" sz="900" b="1" i="0" kern="1200" dirty="0">
              <a:latin typeface="Times New Roman" pitchFamily="18" charset="0"/>
              <a:cs typeface="Times New Roman" pitchFamily="18" charset="0"/>
            </a:rPr>
            <a:t> особи  в </a:t>
          </a:r>
          <a:r>
            <a:rPr lang="ru-RU" sz="900" b="1" i="0" kern="1200" dirty="0" err="1">
              <a:latin typeface="Times New Roman" pitchFamily="18" charset="0"/>
              <a:cs typeface="Times New Roman" pitchFamily="18" charset="0"/>
            </a:rPr>
            <a:t>її</a:t>
          </a:r>
          <a:r>
            <a:rPr lang="ru-RU" sz="900" b="1" i="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900" b="1" i="0" kern="1200" dirty="0" err="1">
              <a:latin typeface="Times New Roman" pitchFamily="18" charset="0"/>
              <a:cs typeface="Times New Roman" pitchFamily="18" charset="0"/>
            </a:rPr>
            <a:t>стосунках</a:t>
          </a:r>
          <a:r>
            <a:rPr lang="ru-RU" sz="900" b="1" i="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900" b="1" i="0" kern="1200" dirty="0" err="1">
              <a:latin typeface="Times New Roman" pitchFamily="18" charset="0"/>
              <a:cs typeface="Times New Roman" pitchFamily="18" charset="0"/>
            </a:rPr>
            <a:t>з</a:t>
          </a:r>
          <a:r>
            <a:rPr lang="ru-RU" sz="900" b="1" i="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900" b="1" i="0" kern="1200" dirty="0" err="1">
              <a:latin typeface="Times New Roman" pitchFamily="18" charset="0"/>
              <a:cs typeface="Times New Roman" pitchFamily="18" charset="0"/>
            </a:rPr>
            <a:t>будь-ким</a:t>
          </a:r>
          <a:endParaRPr lang="ru-RU" sz="900" i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01597" y="2259356"/>
        <a:ext cx="2301186" cy="329961"/>
      </dsp:txXfrm>
    </dsp:sp>
    <dsp:sp modelId="{ABC64650-7611-4864-8A31-145FC8BF15B1}">
      <dsp:nvSpPr>
        <dsp:cNvPr id="0" name=""/>
        <dsp:cNvSpPr/>
      </dsp:nvSpPr>
      <dsp:spPr>
        <a:xfrm>
          <a:off x="290286" y="2674303"/>
          <a:ext cx="2321718" cy="35049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b="1" i="0" kern="1200" dirty="0" err="1">
              <a:latin typeface="Times New Roman" pitchFamily="18" charset="0"/>
              <a:cs typeface="Times New Roman" pitchFamily="18" charset="0"/>
            </a:rPr>
            <a:t>Дії</a:t>
          </a:r>
          <a:r>
            <a:rPr lang="ru-RU" sz="900" b="1" i="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900" b="1" i="0" kern="1200" dirty="0" err="1">
              <a:latin typeface="Times New Roman" pitchFamily="18" charset="0"/>
              <a:cs typeface="Times New Roman" pitchFamily="18" charset="0"/>
            </a:rPr>
            <a:t>вчинки</a:t>
          </a:r>
          <a:r>
            <a:rPr lang="ru-RU" sz="900" b="1" i="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900" b="1" i="0" kern="1200" dirty="0" err="1">
              <a:latin typeface="Times New Roman" pitchFamily="18" charset="0"/>
              <a:cs typeface="Times New Roman" pitchFamily="18" charset="0"/>
            </a:rPr>
            <a:t>поведінка</a:t>
          </a:r>
          <a:r>
            <a:rPr lang="ru-RU" sz="900" b="1" i="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900" b="1" i="0" kern="1200" dirty="0" err="1">
              <a:latin typeface="Times New Roman" pitchFamily="18" charset="0"/>
              <a:cs typeface="Times New Roman" pitchFamily="18" charset="0"/>
            </a:rPr>
            <a:t>людини</a:t>
          </a:r>
          <a:endParaRPr lang="ru-RU" sz="900" i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00552" y="2684569"/>
        <a:ext cx="2301186" cy="329961"/>
      </dsp:txXfrm>
    </dsp:sp>
    <dsp:sp modelId="{8EF9797E-0C52-4274-AD4F-7F2E75407461}">
      <dsp:nvSpPr>
        <dsp:cNvPr id="0" name=""/>
        <dsp:cNvSpPr/>
      </dsp:nvSpPr>
      <dsp:spPr>
        <a:xfrm>
          <a:off x="291331" y="3057922"/>
          <a:ext cx="2321718" cy="35049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b="1" i="0" kern="1200" dirty="0" err="1">
              <a:latin typeface="Times New Roman" pitchFamily="18" charset="0"/>
              <a:cs typeface="Times New Roman" pitchFamily="18" charset="0"/>
            </a:rPr>
            <a:t>Властивості</a:t>
          </a:r>
          <a:r>
            <a:rPr lang="ru-RU" sz="900" b="1" i="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900" b="1" i="0" kern="1200" dirty="0" err="1">
              <a:latin typeface="Times New Roman" pitchFamily="18" charset="0"/>
              <a:cs typeface="Times New Roman" pitchFamily="18" charset="0"/>
            </a:rPr>
            <a:t>якості</a:t>
          </a:r>
          <a:r>
            <a:rPr lang="ru-RU" sz="900" b="1" i="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900" b="1" i="0" kern="1200" dirty="0" err="1">
              <a:latin typeface="Times New Roman" pitchFamily="18" charset="0"/>
              <a:cs typeface="Times New Roman" pitchFamily="18" charset="0"/>
            </a:rPr>
            <a:t>людини</a:t>
          </a:r>
          <a:endParaRPr lang="ru-RU" sz="900" i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01597" y="3068188"/>
        <a:ext cx="2301186" cy="329961"/>
      </dsp:txXfrm>
    </dsp:sp>
    <dsp:sp modelId="{30948DC9-A0A7-4D67-B662-FA3F02D2BF37}">
      <dsp:nvSpPr>
        <dsp:cNvPr id="0" name=""/>
        <dsp:cNvSpPr/>
      </dsp:nvSpPr>
      <dsp:spPr>
        <a:xfrm>
          <a:off x="291331" y="3462337"/>
          <a:ext cx="2321718" cy="35049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b="1" i="0" kern="1200" dirty="0">
              <a:latin typeface="Times New Roman" pitchFamily="18" charset="0"/>
              <a:cs typeface="Times New Roman" pitchFamily="18" charset="0"/>
            </a:rPr>
            <a:t>Стан предмета, </a:t>
          </a:r>
          <a:r>
            <a:rPr lang="ru-RU" sz="900" b="1" i="0" kern="1200" dirty="0" err="1">
              <a:latin typeface="Times New Roman" pitchFamily="18" charset="0"/>
              <a:cs typeface="Times New Roman" pitchFamily="18" charset="0"/>
            </a:rPr>
            <a:t>явища</a:t>
          </a:r>
          <a:endParaRPr lang="ru-RU" sz="900" i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01597" y="3472603"/>
        <a:ext cx="2301186" cy="329961"/>
      </dsp:txXfrm>
    </dsp:sp>
    <dsp:sp modelId="{7ADEDAD3-D36C-4A01-BD3E-29C4973B8E31}">
      <dsp:nvSpPr>
        <dsp:cNvPr id="0" name=""/>
        <dsp:cNvSpPr/>
      </dsp:nvSpPr>
      <dsp:spPr>
        <a:xfrm>
          <a:off x="291331" y="3866753"/>
          <a:ext cx="2321718" cy="35049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b="1" i="0" kern="1200" dirty="0">
              <a:latin typeface="Times New Roman" pitchFamily="18" charset="0"/>
              <a:cs typeface="Times New Roman" pitchFamily="18" charset="0"/>
            </a:rPr>
            <a:t>Негативна характеристика </a:t>
          </a:r>
          <a:r>
            <a:rPr lang="ru-RU" sz="900" b="1" i="0" kern="1200" dirty="0" err="1">
              <a:latin typeface="Times New Roman" pitchFamily="18" charset="0"/>
              <a:cs typeface="Times New Roman" pitchFamily="18" charset="0"/>
            </a:rPr>
            <a:t>осіб</a:t>
          </a:r>
          <a:endParaRPr lang="ru-RU" sz="900" i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01597" y="3877019"/>
        <a:ext cx="2301186" cy="329961"/>
      </dsp:txXfrm>
    </dsp:sp>
    <dsp:sp modelId="{4FD6DA80-E78A-4F66-BEDF-6487302761ED}">
      <dsp:nvSpPr>
        <dsp:cNvPr id="0" name=""/>
        <dsp:cNvSpPr/>
      </dsp:nvSpPr>
      <dsp:spPr>
        <a:xfrm>
          <a:off x="291331" y="4271169"/>
          <a:ext cx="2321718" cy="35049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b="1" i="0" kern="1200" dirty="0">
              <a:latin typeface="Times New Roman" pitchFamily="18" charset="0"/>
              <a:cs typeface="Times New Roman" pitchFamily="18" charset="0"/>
            </a:rPr>
            <a:t>Позитивна характеристика </a:t>
          </a:r>
          <a:r>
            <a:rPr lang="ru-RU" sz="900" b="1" i="0" kern="1200" dirty="0" err="1">
              <a:latin typeface="Times New Roman" pitchFamily="18" charset="0"/>
              <a:cs typeface="Times New Roman" pitchFamily="18" charset="0"/>
            </a:rPr>
            <a:t>осіб</a:t>
          </a:r>
          <a:endParaRPr lang="ru-RU" sz="900" i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01597" y="4281435"/>
        <a:ext cx="2301186" cy="329961"/>
      </dsp:txXfrm>
    </dsp:sp>
    <dsp:sp modelId="{861B1186-B99D-4522-83CD-5A06DEE260FF}">
      <dsp:nvSpPr>
        <dsp:cNvPr id="0" name=""/>
        <dsp:cNvSpPr/>
      </dsp:nvSpPr>
      <dsp:spPr>
        <a:xfrm>
          <a:off x="291331" y="4675584"/>
          <a:ext cx="2321718" cy="35049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b="1" i="0" kern="1200" dirty="0">
              <a:latin typeface="Times New Roman" pitchFamily="18" charset="0"/>
              <a:cs typeface="Times New Roman" pitchFamily="18" charset="0"/>
            </a:rPr>
            <a:t>Характеристика особи за </a:t>
          </a:r>
          <a:r>
            <a:rPr lang="ru-RU" sz="900" b="1" i="0" kern="1200" dirty="0" err="1">
              <a:latin typeface="Times New Roman" pitchFamily="18" charset="0"/>
              <a:cs typeface="Times New Roman" pitchFamily="18" charset="0"/>
            </a:rPr>
            <a:t>приналежністю</a:t>
          </a:r>
          <a:r>
            <a:rPr lang="ru-RU" sz="900" b="1" i="0" kern="1200" dirty="0">
              <a:latin typeface="Times New Roman" pitchFamily="18" charset="0"/>
              <a:cs typeface="Times New Roman" pitchFamily="18" charset="0"/>
            </a:rPr>
            <a:t> до </a:t>
          </a:r>
          <a:r>
            <a:rPr lang="ru-RU" sz="900" b="1" i="0" kern="1200" dirty="0" err="1">
              <a:latin typeface="Times New Roman" pitchFamily="18" charset="0"/>
              <a:cs typeface="Times New Roman" pitchFamily="18" charset="0"/>
            </a:rPr>
            <a:t>когось</a:t>
          </a:r>
          <a:endParaRPr lang="ru-RU" sz="900" i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01597" y="4685850"/>
        <a:ext cx="2301186" cy="329961"/>
      </dsp:txXfrm>
    </dsp:sp>
    <dsp:sp modelId="{DD07A0B0-47DF-4134-AF98-FBA804E56C43}">
      <dsp:nvSpPr>
        <dsp:cNvPr id="0" name=""/>
        <dsp:cNvSpPr/>
      </dsp:nvSpPr>
      <dsp:spPr>
        <a:xfrm>
          <a:off x="291331" y="5080000"/>
          <a:ext cx="2321718" cy="35049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900" b="1" i="0" kern="1200" dirty="0">
              <a:latin typeface="Times New Roman" pitchFamily="18" charset="0"/>
              <a:cs typeface="Times New Roman" pitchFamily="18" charset="0"/>
            </a:rPr>
            <a:t>Позначення </a:t>
          </a:r>
          <a:r>
            <a:rPr lang="uk-UA" sz="900" b="1" i="0" kern="1200" dirty="0" err="1">
              <a:latin typeface="Times New Roman" pitchFamily="18" charset="0"/>
              <a:cs typeface="Times New Roman" pitchFamily="18" charset="0"/>
            </a:rPr>
            <a:t>мисленнєвої</a:t>
          </a:r>
          <a:r>
            <a:rPr lang="uk-UA" sz="900" b="1" i="0" kern="1200" dirty="0">
              <a:latin typeface="Times New Roman" pitchFamily="18" charset="0"/>
              <a:cs typeface="Times New Roman" pitchFamily="18" charset="0"/>
            </a:rPr>
            <a:t> діяльності</a:t>
          </a:r>
          <a:endParaRPr lang="ru-RU" sz="900" i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01597" y="5090266"/>
        <a:ext cx="2301186" cy="329961"/>
      </dsp:txXfrm>
    </dsp:sp>
    <dsp:sp modelId="{468C88CA-598B-4EBB-BCF0-AE4D79E86662}">
      <dsp:nvSpPr>
        <dsp:cNvPr id="0" name=""/>
        <dsp:cNvSpPr/>
      </dsp:nvSpPr>
      <dsp:spPr>
        <a:xfrm>
          <a:off x="291331" y="5484416"/>
          <a:ext cx="2321718" cy="35049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900" b="1" i="0" kern="1200" dirty="0">
              <a:latin typeface="Times New Roman" pitchFamily="18" charset="0"/>
              <a:cs typeface="Times New Roman" pitchFamily="18" charset="0"/>
            </a:rPr>
            <a:t>Трудова діяльність</a:t>
          </a:r>
          <a:endParaRPr lang="ru-RU" sz="900" i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01597" y="5494682"/>
        <a:ext cx="2301186" cy="329961"/>
      </dsp:txXfrm>
    </dsp:sp>
    <dsp:sp modelId="{59082AE6-4F79-4285-AF48-625962136A89}">
      <dsp:nvSpPr>
        <dsp:cNvPr id="0" name=""/>
        <dsp:cNvSpPr/>
      </dsp:nvSpPr>
      <dsp:spPr>
        <a:xfrm>
          <a:off x="3120925" y="0"/>
          <a:ext cx="2902148" cy="6143668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b="1" kern="1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Тлумачення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b="1" kern="1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вислову</a:t>
          </a:r>
          <a:endParaRPr lang="ru-RU" sz="2000" b="1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120925" y="0"/>
        <a:ext cx="2902148" cy="1843100"/>
      </dsp:txXfrm>
    </dsp:sp>
    <dsp:sp modelId="{96561644-B397-4CA2-A19C-5DA5B11882C2}">
      <dsp:nvSpPr>
        <dsp:cNvPr id="0" name=""/>
        <dsp:cNvSpPr/>
      </dsp:nvSpPr>
      <dsp:spPr>
        <a:xfrm>
          <a:off x="3411140" y="1844675"/>
          <a:ext cx="2321718" cy="35049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b="1" i="0" kern="1200" dirty="0" err="1">
              <a:latin typeface="Times New Roman" pitchFamily="18" charset="0"/>
              <a:cs typeface="Times New Roman" pitchFamily="18" charset="0"/>
            </a:rPr>
            <a:t>збожеволіти</a:t>
          </a:r>
          <a:endParaRPr lang="ru-RU" sz="900" i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421406" y="1854941"/>
        <a:ext cx="2301186" cy="329961"/>
      </dsp:txXfrm>
    </dsp:sp>
    <dsp:sp modelId="{87F4A24A-7B6D-4112-837A-01426810E0BB}">
      <dsp:nvSpPr>
        <dsp:cNvPr id="0" name=""/>
        <dsp:cNvSpPr/>
      </dsp:nvSpPr>
      <dsp:spPr>
        <a:xfrm>
          <a:off x="3411140" y="2249090"/>
          <a:ext cx="2321718" cy="35049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b="1" i="0" kern="1200" dirty="0" err="1">
              <a:latin typeface="Times New Roman" pitchFamily="18" charset="0"/>
              <a:cs typeface="Times New Roman" pitchFamily="18" charset="0"/>
            </a:rPr>
            <a:t>занепастити</a:t>
          </a:r>
          <a:r>
            <a:rPr lang="ru-RU" sz="900" b="1" i="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900" b="1" i="0" kern="1200" dirty="0" err="1">
              <a:latin typeface="Times New Roman" pitchFamily="18" charset="0"/>
              <a:cs typeface="Times New Roman" pitchFamily="18" charset="0"/>
            </a:rPr>
            <a:t>кого-небудь</a:t>
          </a:r>
          <a:r>
            <a:rPr lang="ru-RU" sz="900" b="1" i="0" kern="120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900" b="1" i="0" kern="1200" dirty="0" err="1">
              <a:latin typeface="Times New Roman" pitchFamily="18" charset="0"/>
              <a:cs typeface="Times New Roman" pitchFamily="18" charset="0"/>
            </a:rPr>
            <a:t>Фразеологізм</a:t>
          </a:r>
          <a:r>
            <a:rPr lang="ru-RU" sz="900" b="1" i="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900" b="1" i="0" kern="1200" dirty="0" err="1">
              <a:latin typeface="Times New Roman" pitchFamily="18" charset="0"/>
              <a:cs typeface="Times New Roman" pitchFamily="18" charset="0"/>
            </a:rPr>
            <a:t>зазнав</a:t>
          </a:r>
          <a:r>
            <a:rPr lang="ru-RU" sz="900" b="1" i="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900" b="1" i="0" kern="1200" dirty="0" err="1">
              <a:latin typeface="Times New Roman" pitchFamily="18" charset="0"/>
              <a:cs typeface="Times New Roman" pitchFamily="18" charset="0"/>
            </a:rPr>
            <a:t>певної</a:t>
          </a:r>
          <a:r>
            <a:rPr lang="ru-RU" sz="900" b="1" i="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900" b="1" i="0" kern="1200" dirty="0" err="1">
              <a:latin typeface="Times New Roman" pitchFamily="18" charset="0"/>
              <a:cs typeface="Times New Roman" pitchFamily="18" charset="0"/>
            </a:rPr>
            <a:t>авторської</a:t>
          </a:r>
          <a:r>
            <a:rPr lang="ru-RU" sz="900" b="1" i="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900" b="1" i="0" kern="1200" dirty="0" err="1">
              <a:latin typeface="Times New Roman" pitchFamily="18" charset="0"/>
              <a:cs typeface="Times New Roman" pitchFamily="18" charset="0"/>
            </a:rPr>
            <a:t>трансформації</a:t>
          </a:r>
          <a:r>
            <a:rPr lang="ru-RU" sz="900" b="1" i="0" kern="1200" dirty="0">
              <a:latin typeface="Times New Roman" pitchFamily="18" charset="0"/>
              <a:cs typeface="Times New Roman" pitchFamily="18" charset="0"/>
            </a:rPr>
            <a:t> </a:t>
          </a:r>
          <a:endParaRPr lang="ru-RU" sz="900" i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421406" y="2259356"/>
        <a:ext cx="2301186" cy="329961"/>
      </dsp:txXfrm>
    </dsp:sp>
    <dsp:sp modelId="{171D02CD-9936-4A43-B4A5-BA5F00C916F8}">
      <dsp:nvSpPr>
        <dsp:cNvPr id="0" name=""/>
        <dsp:cNvSpPr/>
      </dsp:nvSpPr>
      <dsp:spPr>
        <a:xfrm>
          <a:off x="3411140" y="2653506"/>
          <a:ext cx="2321718" cy="35049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b="1" i="0" kern="1200" dirty="0" err="1">
              <a:latin typeface="Times New Roman" pitchFamily="18" charset="0"/>
              <a:cs typeface="Times New Roman" pitchFamily="18" charset="0"/>
            </a:rPr>
            <a:t>тікати</a:t>
          </a:r>
          <a:r>
            <a:rPr lang="ru-RU" sz="900" b="1" i="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900" b="1" i="0" kern="1200" dirty="0" err="1">
              <a:latin typeface="Times New Roman" pitchFamily="18" charset="0"/>
              <a:cs typeface="Times New Roman" pitchFamily="18" charset="0"/>
            </a:rPr>
            <a:t>швидко</a:t>
          </a:r>
          <a:r>
            <a:rPr lang="ru-RU" sz="900" b="1" i="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900" b="1" i="0" kern="1200" dirty="0" err="1">
              <a:latin typeface="Times New Roman" pitchFamily="18" charset="0"/>
              <a:cs typeface="Times New Roman" pitchFamily="18" charset="0"/>
            </a:rPr>
            <a:t>бігти</a:t>
          </a:r>
          <a:r>
            <a:rPr lang="ru-RU" sz="900" b="1" i="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900" b="1" i="0" kern="1200" dirty="0" err="1">
              <a:latin typeface="Times New Roman" pitchFamily="18" charset="0"/>
              <a:cs typeface="Times New Roman" pitchFamily="18" charset="0"/>
            </a:rPr>
            <a:t>уникаючи</a:t>
          </a:r>
          <a:r>
            <a:rPr lang="ru-RU" sz="900" b="1" i="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900" b="1" i="0" kern="1200" dirty="0" err="1">
              <a:latin typeface="Times New Roman" pitchFamily="18" charset="0"/>
              <a:cs typeface="Times New Roman" pitchFamily="18" charset="0"/>
            </a:rPr>
            <a:t>якоїсь</a:t>
          </a:r>
          <a:r>
            <a:rPr lang="ru-RU" sz="900" b="1" i="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900" b="1" i="0" kern="1200" dirty="0" err="1">
              <a:latin typeface="Times New Roman" pitchFamily="18" charset="0"/>
              <a:cs typeface="Times New Roman" pitchFamily="18" charset="0"/>
            </a:rPr>
            <a:t>небезпеки</a:t>
          </a:r>
          <a:r>
            <a:rPr lang="ru-RU" sz="900" b="1" i="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900" b="1" i="0" kern="1200" dirty="0">
              <a:latin typeface="Times New Roman" pitchFamily="18" charset="0"/>
              <a:cs typeface="Times New Roman" pitchFamily="18" charset="0"/>
            </a:rPr>
            <a:t>.</a:t>
          </a:r>
          <a:r>
            <a:rPr lang="ru-RU" sz="900" b="1" i="0" kern="1200" dirty="0" err="1">
              <a:latin typeface="Times New Roman" pitchFamily="18" charset="0"/>
              <a:cs typeface="Times New Roman" pitchFamily="18" charset="0"/>
            </a:rPr>
            <a:t>Трансформований</a:t>
          </a:r>
          <a:r>
            <a:rPr lang="ru-RU" sz="900" b="1" i="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900" b="1" i="0" kern="1200" dirty="0" err="1">
              <a:latin typeface="Times New Roman" pitchFamily="18" charset="0"/>
              <a:cs typeface="Times New Roman" pitchFamily="18" charset="0"/>
            </a:rPr>
            <a:t>фразеологізм</a:t>
          </a:r>
          <a:r>
            <a:rPr lang="ru-RU" sz="900" b="1" i="0" kern="1200" dirty="0">
              <a:latin typeface="Times New Roman" pitchFamily="18" charset="0"/>
              <a:cs typeface="Times New Roman" pitchFamily="18" charset="0"/>
            </a:rPr>
            <a:t>. </a:t>
          </a:r>
          <a:endParaRPr lang="ru-RU" sz="900" i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421406" y="2663772"/>
        <a:ext cx="2301186" cy="329961"/>
      </dsp:txXfrm>
    </dsp:sp>
    <dsp:sp modelId="{5B805BB9-26BD-462D-A5FE-4453DC9D3BD2}">
      <dsp:nvSpPr>
        <dsp:cNvPr id="0" name=""/>
        <dsp:cNvSpPr/>
      </dsp:nvSpPr>
      <dsp:spPr>
        <a:xfrm>
          <a:off x="3411140" y="3057922"/>
          <a:ext cx="2321718" cy="35049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b="1" i="0" kern="1200" dirty="0">
              <a:latin typeface="Times New Roman" pitchFamily="18" charset="0"/>
              <a:cs typeface="Times New Roman" pitchFamily="18" charset="0"/>
            </a:rPr>
            <a:t>сильна здорова </a:t>
          </a:r>
          <a:r>
            <a:rPr lang="ru-RU" sz="900" b="1" i="0" kern="1200" dirty="0" err="1">
              <a:latin typeface="Times New Roman" pitchFamily="18" charset="0"/>
              <a:cs typeface="Times New Roman" pitchFamily="18" charset="0"/>
            </a:rPr>
            <a:t>людина</a:t>
          </a:r>
          <a:r>
            <a:rPr lang="ru-RU" sz="900" b="1" i="0" kern="1200" dirty="0">
              <a:latin typeface="Times New Roman" pitchFamily="18" charset="0"/>
              <a:cs typeface="Times New Roman" pitchFamily="18" charset="0"/>
            </a:rPr>
            <a:t>.</a:t>
          </a:r>
          <a:r>
            <a:rPr lang="en-US" sz="900" b="1" i="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900" b="1" i="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900" b="1" i="0" kern="1200" dirty="0" err="1">
              <a:latin typeface="Times New Roman" pitchFamily="18" charset="0"/>
              <a:cs typeface="Times New Roman" pitchFamily="18" charset="0"/>
            </a:rPr>
            <a:t>Власне</a:t>
          </a:r>
          <a:r>
            <a:rPr lang="ru-RU" sz="900" b="1" i="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900" b="1" i="0" kern="1200" dirty="0" err="1">
              <a:latin typeface="Times New Roman" pitchFamily="18" charset="0"/>
              <a:cs typeface="Times New Roman" pitchFamily="18" charset="0"/>
            </a:rPr>
            <a:t>авторський</a:t>
          </a:r>
          <a:r>
            <a:rPr lang="ru-RU" sz="900" b="1" i="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900" b="1" i="0" kern="1200" dirty="0" err="1">
              <a:latin typeface="Times New Roman" pitchFamily="18" charset="0"/>
              <a:cs typeface="Times New Roman" pitchFamily="18" charset="0"/>
            </a:rPr>
            <a:t>фразеологізм</a:t>
          </a:r>
          <a:r>
            <a:rPr lang="uk-UA" sz="900" b="1" i="0" kern="1200" dirty="0">
              <a:latin typeface="Times New Roman" pitchFamily="18" charset="0"/>
              <a:cs typeface="Times New Roman" pitchFamily="18" charset="0"/>
            </a:rPr>
            <a:t>.</a:t>
          </a:r>
          <a:endParaRPr lang="ru-RU" sz="900" i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421406" y="3068188"/>
        <a:ext cx="2301186" cy="329961"/>
      </dsp:txXfrm>
    </dsp:sp>
    <dsp:sp modelId="{64C81222-6035-4401-9E70-7E90D86D12C0}">
      <dsp:nvSpPr>
        <dsp:cNvPr id="0" name=""/>
        <dsp:cNvSpPr/>
      </dsp:nvSpPr>
      <dsp:spPr>
        <a:xfrm>
          <a:off x="3411140" y="3462337"/>
          <a:ext cx="2321718" cy="35049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b="1" i="0" kern="1200" dirty="0" err="1">
              <a:latin typeface="Times New Roman" pitchFamily="18" charset="0"/>
              <a:cs typeface="Times New Roman" pitchFamily="18" charset="0"/>
            </a:rPr>
            <a:t>гаряча</a:t>
          </a:r>
          <a:r>
            <a:rPr lang="ru-RU" sz="900" b="1" i="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900" b="1" i="0" kern="1200" dirty="0" err="1">
              <a:latin typeface="Times New Roman" pitchFamily="18" charset="0"/>
              <a:cs typeface="Times New Roman" pitchFamily="18" charset="0"/>
            </a:rPr>
            <a:t>розпечена</a:t>
          </a:r>
          <a:r>
            <a:rPr lang="ru-RU" sz="900" b="1" i="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900" b="1" i="0" kern="1200" dirty="0" err="1">
              <a:latin typeface="Times New Roman" pitchFamily="18" charset="0"/>
              <a:cs typeface="Times New Roman" pitchFamily="18" charset="0"/>
            </a:rPr>
            <a:t>каструля</a:t>
          </a:r>
          <a:r>
            <a:rPr lang="ru-RU" sz="900" b="1" i="0" kern="1200" dirty="0">
              <a:latin typeface="Times New Roman" pitchFamily="18" charset="0"/>
              <a:cs typeface="Times New Roman" pitchFamily="18" charset="0"/>
            </a:rPr>
            <a:t>.</a:t>
          </a:r>
          <a:r>
            <a:rPr lang="en-US" sz="900" b="1" i="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900" b="1" i="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900" b="1" i="0" kern="1200" dirty="0" err="1">
              <a:latin typeface="Times New Roman" pitchFamily="18" charset="0"/>
              <a:cs typeface="Times New Roman" pitchFamily="18" charset="0"/>
            </a:rPr>
            <a:t>Власне</a:t>
          </a:r>
          <a:r>
            <a:rPr lang="ru-RU" sz="900" b="1" i="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900" b="1" i="0" kern="1200" dirty="0" err="1">
              <a:latin typeface="Times New Roman" pitchFamily="18" charset="0"/>
              <a:cs typeface="Times New Roman" pitchFamily="18" charset="0"/>
            </a:rPr>
            <a:t>авторський</a:t>
          </a:r>
          <a:r>
            <a:rPr lang="ru-RU" sz="900" b="1" i="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900" b="1" i="0" kern="1200" dirty="0" err="1">
              <a:latin typeface="Times New Roman" pitchFamily="18" charset="0"/>
              <a:cs typeface="Times New Roman" pitchFamily="18" charset="0"/>
            </a:rPr>
            <a:t>фразеологізм</a:t>
          </a:r>
          <a:r>
            <a:rPr lang="ru-RU" sz="900" b="1" i="0" kern="1200" dirty="0">
              <a:latin typeface="Times New Roman" pitchFamily="18" charset="0"/>
              <a:cs typeface="Times New Roman" pitchFamily="18" charset="0"/>
            </a:rPr>
            <a:t>.</a:t>
          </a:r>
          <a:endParaRPr lang="ru-RU" sz="900" i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421406" y="3472603"/>
        <a:ext cx="2301186" cy="329961"/>
      </dsp:txXfrm>
    </dsp:sp>
    <dsp:sp modelId="{91C996D1-6FC0-43FA-A162-DE1DA7ECB29E}">
      <dsp:nvSpPr>
        <dsp:cNvPr id="0" name=""/>
        <dsp:cNvSpPr/>
      </dsp:nvSpPr>
      <dsp:spPr>
        <a:xfrm>
          <a:off x="3411140" y="3866753"/>
          <a:ext cx="2321718" cy="35049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b="1" i="0" kern="1200" dirty="0" err="1">
              <a:latin typeface="Times New Roman" pitchFamily="18" charset="0"/>
              <a:cs typeface="Times New Roman" pitchFamily="18" charset="0"/>
            </a:rPr>
            <a:t>примхливий</a:t>
          </a:r>
          <a:r>
            <a:rPr lang="ru-RU" sz="900" b="1" i="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900" b="1" i="0" kern="1200" dirty="0" err="1">
              <a:latin typeface="Times New Roman" pitchFamily="18" charset="0"/>
              <a:cs typeface="Times New Roman" pitchFamily="18" charset="0"/>
            </a:rPr>
            <a:t>непокірливий</a:t>
          </a:r>
          <a:r>
            <a:rPr lang="ru-RU" sz="900" b="1" i="0" kern="1200" dirty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900" b="1" i="0" kern="1200" dirty="0" err="1">
              <a:latin typeface="Times New Roman" pitchFamily="18" charset="0"/>
              <a:cs typeface="Times New Roman" pitchFamily="18" charset="0"/>
            </a:rPr>
            <a:t>упертий</a:t>
          </a:r>
          <a:r>
            <a:rPr lang="ru-RU" sz="900" b="1" i="0" kern="1200" dirty="0">
              <a:latin typeface="Times New Roman" pitchFamily="18" charset="0"/>
              <a:cs typeface="Times New Roman" pitchFamily="18" charset="0"/>
            </a:rPr>
            <a:t> (про особу).  </a:t>
          </a:r>
          <a:r>
            <a:rPr lang="ru-RU" sz="900" b="1" i="0" kern="1200" dirty="0" err="1">
              <a:latin typeface="Times New Roman" pitchFamily="18" charset="0"/>
              <a:cs typeface="Times New Roman" pitchFamily="18" charset="0"/>
            </a:rPr>
            <a:t>Власне</a:t>
          </a:r>
          <a:r>
            <a:rPr lang="ru-RU" sz="900" b="1" i="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900" b="1" i="0" kern="1200" dirty="0" err="1">
              <a:latin typeface="Times New Roman" pitchFamily="18" charset="0"/>
              <a:cs typeface="Times New Roman" pitchFamily="18" charset="0"/>
            </a:rPr>
            <a:t>авторський</a:t>
          </a:r>
          <a:r>
            <a:rPr lang="ru-RU" sz="900" b="1" i="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900" b="1" i="0" kern="1200" dirty="0" err="1">
              <a:latin typeface="Times New Roman" pitchFamily="18" charset="0"/>
              <a:cs typeface="Times New Roman" pitchFamily="18" charset="0"/>
            </a:rPr>
            <a:t>фразеологізм</a:t>
          </a:r>
          <a:r>
            <a:rPr lang="ru-RU" sz="900" b="1" i="0" kern="1200" dirty="0">
              <a:latin typeface="Times New Roman" pitchFamily="18" charset="0"/>
              <a:cs typeface="Times New Roman" pitchFamily="18" charset="0"/>
            </a:rPr>
            <a:t>.</a:t>
          </a:r>
          <a:endParaRPr lang="ru-RU" sz="900" i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421406" y="3877019"/>
        <a:ext cx="2301186" cy="329961"/>
      </dsp:txXfrm>
    </dsp:sp>
    <dsp:sp modelId="{7787CE5C-43E6-4693-8E19-969870F6FBEF}">
      <dsp:nvSpPr>
        <dsp:cNvPr id="0" name=""/>
        <dsp:cNvSpPr/>
      </dsp:nvSpPr>
      <dsp:spPr>
        <a:xfrm>
          <a:off x="3411140" y="4271169"/>
          <a:ext cx="2321718" cy="35049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b="1" kern="1200" dirty="0">
              <a:latin typeface="Times New Roman" pitchFamily="18" charset="0"/>
              <a:cs typeface="Times New Roman" pitchFamily="18" charset="0"/>
            </a:rPr>
            <a:t>про </a:t>
          </a:r>
          <a:r>
            <a:rPr lang="ru-RU" sz="900" b="1" kern="1200" dirty="0" err="1">
              <a:latin typeface="Times New Roman" pitchFamily="18" charset="0"/>
              <a:cs typeface="Times New Roman" pitchFamily="18" charset="0"/>
            </a:rPr>
            <a:t>розумну</a:t>
          </a:r>
          <a:r>
            <a:rPr lang="ru-RU" sz="900" b="1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900" b="1" kern="1200" dirty="0" err="1">
              <a:latin typeface="Times New Roman" pitchFamily="18" charset="0"/>
              <a:cs typeface="Times New Roman" pitchFamily="18" charset="0"/>
            </a:rPr>
            <a:t>людину</a:t>
          </a:r>
          <a:r>
            <a:rPr lang="ru-RU" sz="900" b="1" kern="1200" dirty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900" b="1" kern="1200" dirty="0" err="1">
              <a:latin typeface="Times New Roman" pitchFamily="18" charset="0"/>
              <a:cs typeface="Times New Roman" pitchFamily="18" charset="0"/>
            </a:rPr>
            <a:t>Власне</a:t>
          </a:r>
          <a:r>
            <a:rPr lang="ru-RU" sz="900" b="1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900" b="1" kern="1200" dirty="0" err="1">
              <a:latin typeface="Times New Roman" pitchFamily="18" charset="0"/>
              <a:cs typeface="Times New Roman" pitchFamily="18" charset="0"/>
            </a:rPr>
            <a:t>авторський</a:t>
          </a:r>
          <a:r>
            <a:rPr lang="ru-RU" sz="900" b="1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900" b="1" kern="1200" dirty="0" err="1">
              <a:latin typeface="Times New Roman" pitchFamily="18" charset="0"/>
              <a:cs typeface="Times New Roman" pitchFamily="18" charset="0"/>
            </a:rPr>
            <a:t>фразеологізм</a:t>
          </a:r>
          <a:r>
            <a:rPr lang="ru-RU" sz="700" b="1" kern="1200" dirty="0"/>
            <a:t>. </a:t>
          </a:r>
          <a:endParaRPr lang="ru-RU" sz="700" kern="1200" dirty="0"/>
        </a:p>
      </dsp:txBody>
      <dsp:txXfrm>
        <a:off x="3421406" y="4281435"/>
        <a:ext cx="2301186" cy="329961"/>
      </dsp:txXfrm>
    </dsp:sp>
    <dsp:sp modelId="{32ED186F-D0AE-447F-8FFE-0F3D424A14B2}">
      <dsp:nvSpPr>
        <dsp:cNvPr id="0" name=""/>
        <dsp:cNvSpPr/>
      </dsp:nvSpPr>
      <dsp:spPr>
        <a:xfrm>
          <a:off x="3411140" y="4675584"/>
          <a:ext cx="2321718" cy="35049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b="1" kern="1200" dirty="0">
              <a:latin typeface="Times New Roman" pitchFamily="18" charset="0"/>
              <a:cs typeface="Times New Roman" pitchFamily="18" charset="0"/>
            </a:rPr>
            <a:t>характеристика особи за </a:t>
          </a:r>
          <a:r>
            <a:rPr lang="ru-RU" sz="900" b="1" kern="1200" dirty="0" err="1">
              <a:latin typeface="Times New Roman" pitchFamily="18" charset="0"/>
              <a:cs typeface="Times New Roman" pitchFamily="18" charset="0"/>
            </a:rPr>
            <a:t>її</a:t>
          </a:r>
          <a:r>
            <a:rPr lang="ru-RU" sz="900" b="1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900" b="1" kern="1200" dirty="0" err="1">
              <a:latin typeface="Times New Roman" pitchFamily="18" charset="0"/>
              <a:cs typeface="Times New Roman" pitchFamily="18" charset="0"/>
            </a:rPr>
            <a:t>спорідненістю</a:t>
          </a:r>
          <a:r>
            <a:rPr lang="ru-RU" sz="900" b="1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900" b="1" kern="1200" dirty="0" err="1">
              <a:latin typeface="Times New Roman" pitchFamily="18" charset="0"/>
              <a:cs typeface="Times New Roman" pitchFamily="18" charset="0"/>
            </a:rPr>
            <a:t>з</a:t>
          </a:r>
          <a:r>
            <a:rPr lang="ru-RU" sz="900" b="1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900" b="1" kern="1200" dirty="0" err="1">
              <a:latin typeface="Times New Roman" pitchFamily="18" charset="0"/>
              <a:cs typeface="Times New Roman" pitchFamily="18" charset="0"/>
            </a:rPr>
            <a:t>іншою</a:t>
          </a:r>
          <a:r>
            <a:rPr lang="ru-RU" sz="900" b="1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900" b="1" kern="1200" dirty="0" err="1">
              <a:latin typeface="Times New Roman" pitchFamily="18" charset="0"/>
              <a:cs typeface="Times New Roman" pitchFamily="18" charset="0"/>
            </a:rPr>
            <a:t>національністю</a:t>
          </a:r>
          <a:r>
            <a:rPr lang="ru-RU" sz="900" b="1" kern="1200" dirty="0">
              <a:latin typeface="Times New Roman" pitchFamily="18" charset="0"/>
              <a:cs typeface="Times New Roman" pitchFamily="18" charset="0"/>
            </a:rPr>
            <a:t>.</a:t>
          </a:r>
        </a:p>
      </dsp:txBody>
      <dsp:txXfrm>
        <a:off x="3421406" y="4685850"/>
        <a:ext cx="2301186" cy="329961"/>
      </dsp:txXfrm>
    </dsp:sp>
    <dsp:sp modelId="{7B88D5B8-1A0C-4770-8740-BF6B50395752}">
      <dsp:nvSpPr>
        <dsp:cNvPr id="0" name=""/>
        <dsp:cNvSpPr/>
      </dsp:nvSpPr>
      <dsp:spPr>
        <a:xfrm>
          <a:off x="3411140" y="5080000"/>
          <a:ext cx="2321718" cy="35049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900" b="1" kern="1200" dirty="0">
              <a:latin typeface="Times New Roman" pitchFamily="18" charset="0"/>
              <a:cs typeface="Times New Roman" pitchFamily="18" charset="0"/>
            </a:rPr>
            <a:t>думати, шукаючи розв’язання якихось проблем. Власне авторський фразеологізм.</a:t>
          </a:r>
          <a:endParaRPr lang="ru-RU" sz="9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3421406" y="5090266"/>
        <a:ext cx="2301186" cy="329961"/>
      </dsp:txXfrm>
    </dsp:sp>
    <dsp:sp modelId="{9F694D74-D84D-4E2D-979C-913A16C29DC7}">
      <dsp:nvSpPr>
        <dsp:cNvPr id="0" name=""/>
        <dsp:cNvSpPr/>
      </dsp:nvSpPr>
      <dsp:spPr>
        <a:xfrm>
          <a:off x="3411140" y="5484416"/>
          <a:ext cx="2321718" cy="35049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900" b="1" kern="1200" dirty="0">
              <a:latin typeface="Times New Roman" pitchFamily="18" charset="0"/>
              <a:cs typeface="Times New Roman" pitchFamily="18" charset="0"/>
            </a:rPr>
            <a:t>напруж</a:t>
          </a:r>
          <a:r>
            <a:rPr lang="ru-RU" sz="900" b="1" kern="1200" dirty="0" err="1">
              <a:latin typeface="Times New Roman" pitchFamily="18" charset="0"/>
              <a:cs typeface="Times New Roman" pitchFamily="18" charset="0"/>
            </a:rPr>
            <a:t>ено</a:t>
          </a:r>
          <a:r>
            <a:rPr lang="ru-RU" sz="900" b="1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900" b="1" kern="1200" dirty="0" err="1">
              <a:latin typeface="Times New Roman" pitchFamily="18" charset="0"/>
              <a:cs typeface="Times New Roman" pitchFamily="18" charset="0"/>
            </a:rPr>
            <a:t>безупинно</a:t>
          </a:r>
          <a:r>
            <a:rPr lang="ru-RU" sz="900" b="1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900" b="1" kern="1200" dirty="0" err="1">
              <a:latin typeface="Times New Roman" pitchFamily="18" charset="0"/>
              <a:cs typeface="Times New Roman" pitchFamily="18" charset="0"/>
            </a:rPr>
            <a:t>працювати</a:t>
          </a:r>
          <a:r>
            <a:rPr lang="ru-RU" sz="900" b="1" kern="1200" dirty="0">
              <a:latin typeface="Times New Roman" pitchFamily="18" charset="0"/>
              <a:cs typeface="Times New Roman" pitchFamily="18" charset="0"/>
            </a:rPr>
            <a:t>.  </a:t>
          </a:r>
          <a:r>
            <a:rPr lang="ru-RU" sz="900" b="1" kern="1200" dirty="0" err="1">
              <a:latin typeface="Times New Roman" pitchFamily="18" charset="0"/>
              <a:cs typeface="Times New Roman" pitchFamily="18" charset="0"/>
            </a:rPr>
            <a:t>Власне</a:t>
          </a:r>
          <a:r>
            <a:rPr lang="ru-RU" sz="900" b="1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900" b="1" kern="1200" dirty="0" err="1">
              <a:latin typeface="Times New Roman" pitchFamily="18" charset="0"/>
              <a:cs typeface="Times New Roman" pitchFamily="18" charset="0"/>
            </a:rPr>
            <a:t>авторський</a:t>
          </a:r>
          <a:r>
            <a:rPr lang="ru-RU" sz="900" b="1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900" b="1" kern="1200" dirty="0" err="1">
              <a:latin typeface="Times New Roman" pitchFamily="18" charset="0"/>
              <a:cs typeface="Times New Roman" pitchFamily="18" charset="0"/>
            </a:rPr>
            <a:t>фразеологізм</a:t>
          </a:r>
          <a:endParaRPr lang="ru-RU" sz="9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3421406" y="5494682"/>
        <a:ext cx="2301186" cy="329961"/>
      </dsp:txXfrm>
    </dsp:sp>
    <dsp:sp modelId="{5525EA0C-C721-4F25-BFD0-C74AB0C0D33E}">
      <dsp:nvSpPr>
        <dsp:cNvPr id="0" name=""/>
        <dsp:cNvSpPr/>
      </dsp:nvSpPr>
      <dsp:spPr>
        <a:xfrm>
          <a:off x="6143629" y="0"/>
          <a:ext cx="2902148" cy="6143668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b="1" kern="1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Авторські фразеологізми</a:t>
          </a:r>
          <a:endParaRPr lang="ru-RU" sz="2000" b="1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143629" y="0"/>
        <a:ext cx="2902148" cy="1843100"/>
      </dsp:txXfrm>
    </dsp:sp>
    <dsp:sp modelId="{EF0549E1-4F28-4DA6-AE80-970B939BCE0C}">
      <dsp:nvSpPr>
        <dsp:cNvPr id="0" name=""/>
        <dsp:cNvSpPr/>
      </dsp:nvSpPr>
      <dsp:spPr>
        <a:xfrm>
          <a:off x="6530950" y="1844675"/>
          <a:ext cx="2321718" cy="35049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b="1" i="0" kern="1200" dirty="0" err="1">
              <a:latin typeface="Times New Roman" pitchFamily="18" charset="0"/>
              <a:cs typeface="Times New Roman" pitchFamily="18" charset="0"/>
            </a:rPr>
            <a:t>спливати</a:t>
          </a:r>
          <a:r>
            <a:rPr lang="ru-RU" sz="900" b="1" i="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900" b="1" i="0" kern="1200" dirty="0" err="1">
              <a:latin typeface="Times New Roman" pitchFamily="18" charset="0"/>
              <a:cs typeface="Times New Roman" pitchFamily="18" charset="0"/>
            </a:rPr>
            <a:t>розумом</a:t>
          </a:r>
          <a:r>
            <a:rPr lang="ru-RU" sz="900" b="1" i="0" kern="1200" dirty="0">
              <a:latin typeface="Times New Roman" pitchFamily="18" charset="0"/>
              <a:cs typeface="Times New Roman" pitchFamily="18" charset="0"/>
            </a:rPr>
            <a:t> </a:t>
          </a:r>
          <a:endParaRPr lang="ru-RU" sz="900" i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6541216" y="1854941"/>
        <a:ext cx="2301186" cy="329961"/>
      </dsp:txXfrm>
    </dsp:sp>
    <dsp:sp modelId="{819CF025-DFE8-4901-A545-8EFA053E57B5}">
      <dsp:nvSpPr>
        <dsp:cNvPr id="0" name=""/>
        <dsp:cNvSpPr/>
      </dsp:nvSpPr>
      <dsp:spPr>
        <a:xfrm>
          <a:off x="6530950" y="2249090"/>
          <a:ext cx="2321718" cy="35049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b="1" i="0" kern="1200" dirty="0" err="1">
              <a:latin typeface="Times New Roman" pitchFamily="18" charset="0"/>
              <a:cs typeface="Times New Roman" pitchFamily="18" charset="0"/>
            </a:rPr>
            <a:t>звести</a:t>
          </a:r>
          <a:r>
            <a:rPr lang="ru-RU" sz="900" b="1" i="0" kern="1200" dirty="0">
              <a:latin typeface="Times New Roman" pitchFamily="18" charset="0"/>
              <a:cs typeface="Times New Roman" pitchFamily="18" charset="0"/>
            </a:rPr>
            <a:t> на пси </a:t>
          </a:r>
          <a:endParaRPr lang="ru-RU" sz="900" i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6541216" y="2259356"/>
        <a:ext cx="2301186" cy="329961"/>
      </dsp:txXfrm>
    </dsp:sp>
    <dsp:sp modelId="{A7E34BB6-21F9-4E06-9986-ED134F770B47}">
      <dsp:nvSpPr>
        <dsp:cNvPr id="0" name=""/>
        <dsp:cNvSpPr/>
      </dsp:nvSpPr>
      <dsp:spPr>
        <a:xfrm>
          <a:off x="6531460" y="2674303"/>
          <a:ext cx="2321718" cy="35049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b="1" i="0" kern="1200" dirty="0" err="1">
              <a:latin typeface="Times New Roman" pitchFamily="18" charset="0"/>
              <a:cs typeface="Times New Roman" pitchFamily="18" charset="0"/>
            </a:rPr>
            <a:t>дати</a:t>
          </a:r>
          <a:r>
            <a:rPr lang="ru-RU" sz="900" b="1" i="0" kern="1200" dirty="0">
              <a:latin typeface="Times New Roman" pitchFamily="18" charset="0"/>
              <a:cs typeface="Times New Roman" pitchFamily="18" charset="0"/>
            </a:rPr>
            <a:t> ногам знати </a:t>
          </a:r>
          <a:endParaRPr lang="ru-RU" sz="900" i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6541726" y="2684569"/>
        <a:ext cx="2301186" cy="329961"/>
      </dsp:txXfrm>
    </dsp:sp>
    <dsp:sp modelId="{AF686162-313D-404C-8483-69BFD6F65902}">
      <dsp:nvSpPr>
        <dsp:cNvPr id="0" name=""/>
        <dsp:cNvSpPr/>
      </dsp:nvSpPr>
      <dsp:spPr>
        <a:xfrm>
          <a:off x="6531460" y="3107973"/>
          <a:ext cx="2321718" cy="35049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b="1" i="0" kern="1200" dirty="0" err="1">
              <a:latin typeface="Times New Roman" pitchFamily="18" charset="0"/>
              <a:cs typeface="Times New Roman" pitchFamily="18" charset="0"/>
            </a:rPr>
            <a:t>твердий</a:t>
          </a:r>
          <a:r>
            <a:rPr lang="ru-RU" sz="900" b="1" i="0" kern="1200" dirty="0">
              <a:latin typeface="Times New Roman" pitchFamily="18" charset="0"/>
              <a:cs typeface="Times New Roman" pitchFamily="18" charset="0"/>
            </a:rPr>
            <a:t>, як зерня </a:t>
          </a:r>
          <a:endParaRPr lang="ru-RU" sz="900" i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6541726" y="3118239"/>
        <a:ext cx="2301186" cy="329961"/>
      </dsp:txXfrm>
    </dsp:sp>
    <dsp:sp modelId="{0249F970-EB59-49DA-A952-36DBE73669C3}">
      <dsp:nvSpPr>
        <dsp:cNvPr id="0" name=""/>
        <dsp:cNvSpPr/>
      </dsp:nvSpPr>
      <dsp:spPr>
        <a:xfrm>
          <a:off x="6530950" y="3462337"/>
          <a:ext cx="2321718" cy="35049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b="1" i="0" kern="1200" dirty="0">
              <a:latin typeface="Times New Roman" pitchFamily="18" charset="0"/>
              <a:cs typeface="Times New Roman" pitchFamily="18" charset="0"/>
            </a:rPr>
            <a:t> як </a:t>
          </a:r>
          <a:r>
            <a:rPr lang="ru-RU" sz="900" b="1" i="0" kern="1200" dirty="0" err="1">
              <a:latin typeface="Times New Roman" pitchFamily="18" charset="0"/>
              <a:cs typeface="Times New Roman" pitchFamily="18" charset="0"/>
            </a:rPr>
            <a:t>житня</a:t>
          </a:r>
          <a:r>
            <a:rPr lang="ru-RU" sz="900" b="1" i="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900" b="1" i="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uk-UA" sz="900" b="1" i="0" kern="1200" dirty="0">
              <a:latin typeface="Times New Roman" pitchFamily="18" charset="0"/>
              <a:cs typeface="Times New Roman" pitchFamily="18" charset="0"/>
            </a:rPr>
            <a:t>паляниця</a:t>
          </a:r>
          <a:endParaRPr lang="ru-RU" sz="900" i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6541216" y="3472603"/>
        <a:ext cx="2301186" cy="329961"/>
      </dsp:txXfrm>
    </dsp:sp>
    <dsp:sp modelId="{4374E1D5-7152-47DE-B4F1-DBF4897037D8}">
      <dsp:nvSpPr>
        <dsp:cNvPr id="0" name=""/>
        <dsp:cNvSpPr/>
      </dsp:nvSpPr>
      <dsp:spPr>
        <a:xfrm>
          <a:off x="6530950" y="3866753"/>
          <a:ext cx="2321718" cy="35049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b="1" kern="1200" dirty="0" err="1">
              <a:latin typeface="Times New Roman" pitchFamily="18" charset="0"/>
              <a:cs typeface="Times New Roman" pitchFamily="18" charset="0"/>
            </a:rPr>
            <a:t>чортоватий</a:t>
          </a:r>
          <a:r>
            <a:rPr lang="ru-RU" sz="900" b="1" kern="1200" dirty="0">
              <a:latin typeface="Times New Roman" pitchFamily="18" charset="0"/>
              <a:cs typeface="Times New Roman" pitchFamily="18" charset="0"/>
            </a:rPr>
            <a:t> норов </a:t>
          </a:r>
          <a:endParaRPr lang="ru-RU" sz="9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6541216" y="3877019"/>
        <a:ext cx="2301186" cy="329961"/>
      </dsp:txXfrm>
    </dsp:sp>
    <dsp:sp modelId="{3D9E3E28-91C0-41BB-8C18-0918B27F7355}">
      <dsp:nvSpPr>
        <dsp:cNvPr id="0" name=""/>
        <dsp:cNvSpPr/>
      </dsp:nvSpPr>
      <dsp:spPr>
        <a:xfrm>
          <a:off x="6530950" y="4271169"/>
          <a:ext cx="2321718" cy="35049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b="1" kern="1200" dirty="0" err="1">
              <a:latin typeface="Times New Roman" pitchFamily="18" charset="0"/>
              <a:cs typeface="Times New Roman" pitchFamily="18" charset="0"/>
            </a:rPr>
            <a:t>носити</a:t>
          </a:r>
          <a:r>
            <a:rPr lang="ru-RU" sz="900" b="1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900" b="1" kern="1200" dirty="0" err="1">
              <a:latin typeface="Times New Roman" pitchFamily="18" charset="0"/>
              <a:cs typeface="Times New Roman" pitchFamily="18" charset="0"/>
            </a:rPr>
            <a:t>мудрість</a:t>
          </a:r>
          <a:r>
            <a:rPr lang="ru-RU" sz="900" b="1" kern="1200" dirty="0">
              <a:latin typeface="Times New Roman" pitchFamily="18" charset="0"/>
              <a:cs typeface="Times New Roman" pitchFamily="18" charset="0"/>
            </a:rPr>
            <a:t>, як </a:t>
          </a:r>
          <a:r>
            <a:rPr lang="ru-RU" sz="900" b="1" kern="1200" dirty="0" err="1">
              <a:latin typeface="Times New Roman" pitchFamily="18" charset="0"/>
              <a:cs typeface="Times New Roman" pitchFamily="18" charset="0"/>
            </a:rPr>
            <a:t>квітка</a:t>
          </a:r>
          <a:r>
            <a:rPr lang="ru-RU" sz="900" b="1" kern="1200" dirty="0">
              <a:latin typeface="Times New Roman" pitchFamily="18" charset="0"/>
              <a:cs typeface="Times New Roman" pitchFamily="18" charset="0"/>
            </a:rPr>
            <a:t> запах</a:t>
          </a:r>
          <a:endParaRPr lang="ru-RU" sz="9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6541216" y="4281435"/>
        <a:ext cx="2301186" cy="329961"/>
      </dsp:txXfrm>
    </dsp:sp>
    <dsp:sp modelId="{64E2316C-2365-4AD3-A8EC-715DB2E0A420}">
      <dsp:nvSpPr>
        <dsp:cNvPr id="0" name=""/>
        <dsp:cNvSpPr/>
      </dsp:nvSpPr>
      <dsp:spPr>
        <a:xfrm>
          <a:off x="6530950" y="4675584"/>
          <a:ext cx="2321718" cy="35049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b="1" kern="1200" dirty="0">
              <a:latin typeface="Times New Roman" pitchFamily="18" charset="0"/>
              <a:cs typeface="Times New Roman" pitchFamily="18" charset="0"/>
            </a:rPr>
            <a:t>добра </a:t>
          </a:r>
          <a:r>
            <a:rPr lang="ru-RU" sz="900" b="1" kern="1200" dirty="0" err="1">
              <a:latin typeface="Times New Roman" pitchFamily="18" charset="0"/>
              <a:cs typeface="Times New Roman" pitchFamily="18" charset="0"/>
            </a:rPr>
            <a:t>літра</a:t>
          </a:r>
          <a:r>
            <a:rPr lang="ru-RU" sz="900" b="1" kern="1200" dirty="0">
              <a:latin typeface="Times New Roman" pitchFamily="18" charset="0"/>
              <a:cs typeface="Times New Roman" pitchFamily="18" charset="0"/>
            </a:rPr>
            <a:t>  </a:t>
          </a:r>
          <a:r>
            <a:rPr lang="ru-RU" sz="900" b="1" kern="1200" dirty="0" err="1">
              <a:latin typeface="Times New Roman" pitchFamily="18" charset="0"/>
              <a:cs typeface="Times New Roman" pitchFamily="18" charset="0"/>
            </a:rPr>
            <a:t>польської</a:t>
          </a:r>
          <a:r>
            <a:rPr lang="ru-RU" sz="900" b="1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900" b="1" kern="1200" dirty="0" err="1">
              <a:latin typeface="Times New Roman" pitchFamily="18" charset="0"/>
              <a:cs typeface="Times New Roman" pitchFamily="18" charset="0"/>
            </a:rPr>
            <a:t>крові</a:t>
          </a:r>
          <a:r>
            <a:rPr lang="ru-RU" sz="900" b="1" kern="1200" dirty="0">
              <a:latin typeface="Times New Roman" pitchFamily="18" charset="0"/>
              <a:cs typeface="Times New Roman" pitchFamily="18" charset="0"/>
            </a:rPr>
            <a:t> колобродить </a:t>
          </a:r>
          <a:endParaRPr lang="ru-RU" sz="9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6541216" y="4685850"/>
        <a:ext cx="2301186" cy="329961"/>
      </dsp:txXfrm>
    </dsp:sp>
    <dsp:sp modelId="{23EFEFAC-E45C-49B0-A0A9-0F95EA9D73B8}">
      <dsp:nvSpPr>
        <dsp:cNvPr id="0" name=""/>
        <dsp:cNvSpPr/>
      </dsp:nvSpPr>
      <dsp:spPr>
        <a:xfrm>
          <a:off x="6530950" y="5080000"/>
          <a:ext cx="2321718" cy="35049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900" b="1" kern="1200" dirty="0">
              <a:latin typeface="Times New Roman" pitchFamily="18" charset="0"/>
              <a:cs typeface="Times New Roman" pitchFamily="18" charset="0"/>
            </a:rPr>
            <a:t>проварювати думки </a:t>
          </a:r>
          <a:endParaRPr lang="ru-RU" sz="9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6541216" y="5090266"/>
        <a:ext cx="2301186" cy="329961"/>
      </dsp:txXfrm>
    </dsp:sp>
    <dsp:sp modelId="{BD3076FD-8430-4D09-995C-875A9F2AFCB9}">
      <dsp:nvSpPr>
        <dsp:cNvPr id="0" name=""/>
        <dsp:cNvSpPr/>
      </dsp:nvSpPr>
      <dsp:spPr>
        <a:xfrm>
          <a:off x="6530950" y="5484416"/>
          <a:ext cx="2321718" cy="35049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900" b="1" kern="1200" dirty="0">
              <a:latin typeface="Times New Roman" pitchFamily="18" charset="0"/>
              <a:cs typeface="Times New Roman" pitchFamily="18" charset="0"/>
            </a:rPr>
            <a:t>горіти у роботі </a:t>
          </a:r>
          <a:endParaRPr lang="ru-RU" sz="9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6541216" y="5494682"/>
        <a:ext cx="2301186" cy="3299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5B106E36-FD25-4E2D-B0AA-010F637433A0}" type="datetimeFigureOut">
              <a:rPr lang="ru-RU" smtClean="0"/>
              <a:pPr/>
              <a:t>20.08.2023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20.08.2023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20.08.2023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20.08.2023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20.08.2023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20.08.2023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8660" name="Picture 4" descr="Картинки по запросу вічник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285728"/>
            <a:ext cx="8215370" cy="46434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36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Лексичні  та фразеологічні синоніми  </a:t>
            </a:r>
            <a:br>
              <a:rPr lang="uk-UA" sz="36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36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uk-UA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 романом М. </a:t>
            </a:r>
            <a:r>
              <a:rPr lang="uk-UA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Дочинця</a:t>
            </a:r>
            <a:r>
              <a:rPr lang="uk-UA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 В</a:t>
            </a:r>
            <a:r>
              <a:rPr lang="uk-UA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ічник</a:t>
            </a:r>
            <a:r>
              <a:rPr lang="uk-UA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uk-UA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Багатозначні фразеологізми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uk-UA" b="1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uk-UA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Роззявити рота</a:t>
            </a:r>
            <a:endParaRPr lang="ru-RU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відкрити рота       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сваритися      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                                </a:t>
            </a:r>
          </a:p>
          <a:p>
            <a:pPr>
              <a:buNone/>
            </a:pP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втратити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пильність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b="1" dirty="0">
                <a:latin typeface="Times New Roman" pitchFamily="18" charset="0"/>
                <a:cs typeface="Times New Roman" pitchFamily="18" charset="0"/>
              </a:rPr>
              <a:t>                            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здивуватися перед кимось 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4572000" y="2143116"/>
            <a:ext cx="1643074" cy="10715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rot="5400000">
            <a:off x="3643306" y="2285992"/>
            <a:ext cx="1071570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16200000" flipH="1">
            <a:off x="3893339" y="2821777"/>
            <a:ext cx="3357586" cy="20002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5400000">
            <a:off x="3143240" y="3214686"/>
            <a:ext cx="2428892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Порівняльна характеристика </a:t>
            </a:r>
            <a:r>
              <a:rPr lang="uk-UA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фразелогізмів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229600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47708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Порівняльна характеристика </a:t>
            </a:r>
            <a:r>
              <a:rPr lang="uk-UA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фразелогізмів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258204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357166"/>
            <a:ext cx="8229600" cy="1214446"/>
          </a:xfrm>
        </p:spPr>
        <p:txBody>
          <a:bodyPr>
            <a:noAutofit/>
          </a:bodyPr>
          <a:lstStyle/>
          <a:p>
            <a:pPr algn="ctr"/>
            <a:br>
              <a:rPr lang="uk-UA" sz="1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Робота в групах.</a:t>
            </a:r>
            <a:br>
              <a:rPr lang="ru-RU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Дослідити найбільш репрезентативні семантичні групи </a:t>
            </a:r>
            <a:r>
              <a:rPr lang="uk-UA" sz="2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фразем</a:t>
            </a:r>
            <a:r>
              <a:rPr lang="uk-UA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br>
              <a:rPr lang="uk-UA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із зазначеного твору М. </a:t>
            </a:r>
            <a:r>
              <a:rPr lang="uk-UA" sz="2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Дочинця</a:t>
            </a:r>
            <a:r>
              <a:rPr lang="uk-UA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1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500174"/>
            <a:ext cx="8229600" cy="4656786"/>
          </a:xfrm>
        </p:spPr>
        <p:txBody>
          <a:bodyPr/>
          <a:lstStyle/>
          <a:p>
            <a:pPr>
              <a:buNone/>
            </a:pPr>
            <a:r>
              <a:rPr lang="uk-UA" b="1" dirty="0"/>
              <a:t>    </a:t>
            </a:r>
          </a:p>
          <a:p>
            <a:pPr>
              <a:buNone/>
            </a:pPr>
            <a:r>
              <a:rPr lang="uk-UA" sz="2400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Картка 1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b="1" i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Якби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хто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уздрів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мене, то гадав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би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я </a:t>
            </a:r>
            <a:r>
              <a:rPr lang="ru-RU" b="1" i="1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сплив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розумом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Сю дорогу в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непролазних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хащах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били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ще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даки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наші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пращури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голубими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очима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войовничими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серцями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котрі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потім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звели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пси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Римську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імперію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…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Скочиш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ялиновий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гущавник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дай ногам знати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!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Ачей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. В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імлі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поцілять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19080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Порівняльна характеристика </a:t>
            </a:r>
            <a:r>
              <a:rPr lang="uk-UA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фразелогізмів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0" y="500042"/>
          <a:ext cx="9144000" cy="61436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133724"/>
          </a:xfrm>
        </p:spPr>
        <p:txBody>
          <a:bodyPr>
            <a:normAutofit/>
          </a:bodyPr>
          <a:lstStyle/>
          <a:p>
            <a:r>
              <a:rPr lang="ru-RU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«… Слово </a:t>
            </a:r>
            <a:r>
              <a:rPr lang="ru-RU" sz="24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злагіднювати</a:t>
            </a:r>
            <a:r>
              <a:rPr lang="ru-RU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душу, </a:t>
            </a:r>
            <a:r>
              <a:rPr lang="ru-RU" sz="24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засвічувати</a:t>
            </a:r>
            <a:r>
              <a:rPr lang="ru-RU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ній</a:t>
            </a:r>
            <a:r>
              <a:rPr lang="ru-RU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сонце</a:t>
            </a:r>
            <a:r>
              <a:rPr lang="ru-RU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осявати</a:t>
            </a:r>
            <a:r>
              <a:rPr lang="ru-RU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Даром Святого Духа, а не </a:t>
            </a:r>
            <a:r>
              <a:rPr lang="ru-RU" sz="24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пробивати</a:t>
            </a:r>
            <a:r>
              <a:rPr lang="ru-RU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чорну</a:t>
            </a:r>
            <a:r>
              <a:rPr lang="ru-RU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діру</a:t>
            </a:r>
            <a:r>
              <a:rPr lang="ru-RU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…. </a:t>
            </a:r>
            <a:r>
              <a:rPr lang="ru-RU" sz="24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Написане</a:t>
            </a:r>
            <a:r>
              <a:rPr lang="ru-RU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sz="24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пронизане</a:t>
            </a:r>
            <a:r>
              <a:rPr lang="ru-RU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любов`ю</a:t>
            </a:r>
            <a:r>
              <a:rPr lang="ru-RU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4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всього</a:t>
            </a:r>
            <a:r>
              <a:rPr lang="ru-RU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земного простого </a:t>
            </a:r>
            <a:r>
              <a:rPr lang="ru-RU" sz="24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викликати</a:t>
            </a:r>
            <a:r>
              <a:rPr lang="ru-RU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довіру</a:t>
            </a:r>
            <a:r>
              <a:rPr lang="ru-RU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Тоді</a:t>
            </a:r>
            <a:r>
              <a:rPr lang="ru-RU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слово </a:t>
            </a:r>
            <a:r>
              <a:rPr lang="ru-RU" sz="24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важливіше</a:t>
            </a:r>
            <a:r>
              <a:rPr lang="ru-RU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сонце</a:t>
            </a:r>
            <a:r>
              <a:rPr lang="ru-RU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яке то сходить, то заходить…»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http://chytay-ua.com/"/>
          <p:cNvPicPr>
            <a:picLocks noGrp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3500438"/>
            <a:ext cx="8572560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Алгоритм створення кластера</a:t>
            </a:r>
            <a:endParaRPr lang="ru-RU" sz="36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endParaRPr lang="ru-RU" dirty="0"/>
          </a:p>
          <a:p>
            <a:pPr lvl="0"/>
            <a:endParaRPr lang="ru-RU" dirty="0"/>
          </a:p>
          <a:p>
            <a:pPr lvl="0"/>
            <a:endParaRPr lang="ru-RU" dirty="0"/>
          </a:p>
          <a:p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000132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2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ЛЕКСИЧНІ Й ФРАЗЕОЛОГІЧНІ СИНОНІМИ</a:t>
            </a:r>
            <a:r>
              <a:rPr lang="en-US" sz="2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2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СИНОНІМІЧНЕ БАГАТСТВО УКРАЇНСЬКОЇ МОВИ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357298"/>
            <a:ext cx="8229600" cy="4799662"/>
          </a:xfrm>
        </p:spPr>
        <p:txBody>
          <a:bodyPr/>
          <a:lstStyle/>
          <a:p>
            <a:endParaRPr lang="uk-UA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Мета</a:t>
            </a:r>
            <a:r>
              <a:rPr lang="uk-UA" b="1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поглибити знання учнів про роль фразеологічних засобів мови; розкрити  функціонально - стилістичні можливості лексичних та фразеологічних одиниць; формувати вміння використовувати фразеологізми в мовленні; збагачувати й активізувати  фразеологічний запас слів ( українськими фразеологізмами, американськими ідіомами, авторськими афоризмами); розвивати творчу уяву та критичність мислення.</a:t>
            </a:r>
            <a:endParaRPr lang="ru-RU" b="1" i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Очікувані</a:t>
            </a:r>
            <a:r>
              <a:rPr lang="ru-RU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результати</a:t>
            </a:r>
            <a:r>
              <a:rPr lang="ru-RU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навчально-пізнавальної</a:t>
            </a:r>
            <a:r>
              <a:rPr lang="ru-RU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учнів</a:t>
            </a:r>
            <a:endParaRPr lang="ru-RU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endParaRPr lang="ru-RU" b="1" i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Знаннєва</a:t>
            </a:r>
            <a:r>
              <a:rPr lang="ru-RU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складова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b="1" i="1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розуміє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відмінності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лексичними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фразеологічними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синонімами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b="1" i="1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доречно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b="1" i="1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використовує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лексичну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b="1" i="1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фразеологічну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синонімію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як </a:t>
            </a:r>
            <a:r>
              <a:rPr lang="ru-RU" b="1" i="1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засіб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зв'язку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речень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b="1" i="1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тексті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діяльнісна</a:t>
            </a:r>
            <a:r>
              <a:rPr lang="ru-RU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складова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b="1" i="1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організовує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свою </a:t>
            </a:r>
            <a:r>
              <a:rPr lang="ru-RU" b="1" i="1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b="1" i="1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мотивує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ставить </a:t>
            </a:r>
            <a:r>
              <a:rPr lang="ru-RU" b="1" i="1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цілі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i="1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планує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i="1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прогнозує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i="1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контролює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i="1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здійснює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рефлексію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i="1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коригує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); </a:t>
            </a:r>
            <a:r>
              <a:rPr lang="ru-RU" b="1" i="1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дотримується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лексичної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норми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b="1" i="1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усних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писемних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висловленнях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b="1" i="1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уживає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слова </a:t>
            </a:r>
            <a:r>
              <a:rPr lang="ru-RU" b="1" i="1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b="1" i="1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їхніх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лексичних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значень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ціннісна</a:t>
            </a:r>
            <a:r>
              <a:rPr lang="ru-RU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складова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b="1" i="1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виявляє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текстах роману </a:t>
            </a:r>
            <a:r>
              <a:rPr lang="uk-UA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М.</a:t>
            </a:r>
            <a:r>
              <a:rPr lang="uk-UA" b="1" i="1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Дочинця</a:t>
            </a:r>
            <a:r>
              <a:rPr lang="uk-UA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uk-UA" b="1" i="1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Вічник</a:t>
            </a:r>
            <a:r>
              <a:rPr lang="uk-UA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особистісні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b="1" i="1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загальнолюдські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цінності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b="1" i="1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обґрунтову</a:t>
            </a:r>
            <a:r>
              <a:rPr lang="uk-UA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b="1" i="1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висловлю</a:t>
            </a:r>
            <a:r>
              <a:rPr lang="uk-UA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власне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розуміння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позиції автора .</a:t>
            </a:r>
            <a:endParaRPr lang="ru-RU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40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Класичний</a:t>
            </a:r>
            <a:r>
              <a:rPr lang="uk-UA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40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кластер</a:t>
            </a:r>
            <a:endParaRPr lang="ru-RU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32198" y="1285860"/>
            <a:ext cx="4041648" cy="500066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sz="29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9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9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Сино́німи</a:t>
            </a:r>
            <a:r>
              <a:rPr lang="ru-RU" sz="29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900" b="1" i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грецьк</a:t>
            </a:r>
            <a:r>
              <a:rPr lang="ru-RU" sz="29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900" b="1" i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synonymos</a:t>
            </a:r>
            <a:r>
              <a:rPr lang="ru-RU" sz="29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900" b="1" i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однойменний</a:t>
            </a:r>
            <a:r>
              <a:rPr lang="ru-RU" sz="29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 — </a:t>
            </a:r>
            <a:r>
              <a:rPr lang="ru-RU" sz="2900" b="1" i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близькі</a:t>
            </a:r>
            <a:r>
              <a:rPr lang="ru-RU" sz="29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900" b="1" i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значенням</a:t>
            </a:r>
            <a:r>
              <a:rPr lang="ru-RU" sz="29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слова: горизонт, </a:t>
            </a:r>
            <a:r>
              <a:rPr lang="ru-RU" sz="2900" b="1" i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обрій</a:t>
            </a:r>
            <a:r>
              <a:rPr lang="ru-RU" sz="29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b="1" i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небосхил</a:t>
            </a:r>
            <a:r>
              <a:rPr lang="ru-RU" sz="29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b="1" i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крайнебо</a:t>
            </a:r>
            <a:r>
              <a:rPr lang="ru-RU" sz="29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b="1" i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виднокруг</a:t>
            </a:r>
            <a:r>
              <a:rPr lang="ru-RU" sz="29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        </a:t>
            </a:r>
            <a:r>
              <a:rPr lang="ru-RU" sz="2900" b="1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Вони </a:t>
            </a:r>
            <a:r>
              <a:rPr lang="ru-RU" sz="2900" b="1" i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відрізняються</a:t>
            </a:r>
            <a:r>
              <a:rPr lang="en-US" sz="2900" b="1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29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b="1" i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відтінками</a:t>
            </a:r>
            <a:r>
              <a:rPr lang="ru-RU" sz="29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b="1" i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sz="29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900" b="1" i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хотіти</a:t>
            </a:r>
            <a:r>
              <a:rPr lang="ru-RU" sz="29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b="1" i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жадати</a:t>
            </a:r>
            <a:r>
              <a:rPr lang="ru-RU" sz="29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); </a:t>
            </a:r>
          </a:p>
          <a:p>
            <a:r>
              <a:rPr lang="ru-RU" sz="2900" b="1" i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стилістичним</a:t>
            </a:r>
            <a:r>
              <a:rPr lang="ru-RU" sz="29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b="1" i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забарвленням</a:t>
            </a:r>
            <a:r>
              <a:rPr lang="ru-RU" sz="29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900" b="1" i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базікати</a:t>
            </a:r>
            <a:r>
              <a:rPr lang="ru-RU" sz="29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900" b="1" i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розмовне</a:t>
            </a:r>
            <a:r>
              <a:rPr lang="ru-RU" sz="29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b="1" i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говорити</a:t>
            </a:r>
            <a:r>
              <a:rPr lang="ru-RU" sz="29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900" b="1" i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нейтральне</a:t>
            </a:r>
            <a:r>
              <a:rPr lang="ru-RU" sz="29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); </a:t>
            </a:r>
          </a:p>
          <a:p>
            <a:r>
              <a:rPr lang="ru-RU" sz="2900" b="1" i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можливістю</a:t>
            </a:r>
            <a:r>
              <a:rPr lang="ru-RU" sz="29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b="1" i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поєднуватися</a:t>
            </a:r>
            <a:r>
              <a:rPr lang="ru-RU" sz="29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b="1" i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9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b="1" i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іншими</a:t>
            </a:r>
            <a:r>
              <a:rPr lang="ru-RU" sz="29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словами (дефект у </a:t>
            </a:r>
            <a:r>
              <a:rPr lang="ru-RU" sz="2900" b="1" i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товарі</a:t>
            </a:r>
            <a:r>
              <a:rPr lang="ru-RU" sz="29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b="1" i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недолік</a:t>
            </a:r>
            <a:r>
              <a:rPr lang="ru-RU" sz="29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b="1" i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9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b="1" i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роботі</a:t>
            </a:r>
            <a:r>
              <a:rPr lang="ru-RU" sz="29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b="1" i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вада</a:t>
            </a:r>
            <a:r>
              <a:rPr lang="ru-RU" sz="29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900" b="1" i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характері</a:t>
            </a:r>
            <a:r>
              <a:rPr lang="ru-RU" sz="29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b="1" i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sz="29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— аж </a:t>
            </a:r>
            <a:r>
              <a:rPr lang="ru-RU" sz="2900" b="1" i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ніяк</a:t>
            </a:r>
            <a:r>
              <a:rPr lang="ru-RU" sz="29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900" b="1" i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скажеш</a:t>
            </a:r>
            <a:r>
              <a:rPr lang="ru-RU" sz="29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дефект у </a:t>
            </a:r>
            <a:r>
              <a:rPr lang="ru-RU" sz="2900" b="1" i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характері</a:t>
            </a:r>
            <a:r>
              <a:rPr lang="ru-RU" sz="29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b="1" i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sz="29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). </a:t>
            </a:r>
            <a:endParaRPr lang="en-US" sz="2900" b="1" i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9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900" b="1" i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Синоніми</a:t>
            </a:r>
            <a:r>
              <a:rPr lang="ru-RU" sz="29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b="1" i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sz="29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sz="2900" b="1" i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9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b="1" i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тотожними</a:t>
            </a:r>
            <a:r>
              <a:rPr lang="ru-RU" sz="29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900" b="1" i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значенням</a:t>
            </a:r>
            <a:r>
              <a:rPr lang="ru-RU" sz="29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900" b="1" i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століття</a:t>
            </a:r>
            <a:r>
              <a:rPr lang="ru-RU" sz="29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900" b="1" i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сторіччя</a:t>
            </a:r>
            <a:r>
              <a:rPr lang="ru-RU" sz="29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2900" b="1" i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9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9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процент — </a:t>
            </a:r>
            <a:r>
              <a:rPr lang="ru-RU" sz="2900" b="1" i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відсоток</a:t>
            </a:r>
            <a:r>
              <a:rPr lang="ru-RU" sz="29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9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900" b="1" i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мовознавець</a:t>
            </a:r>
            <a:r>
              <a:rPr lang="ru-RU" sz="29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900" b="1" i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лінгвіст</a:t>
            </a:r>
            <a:r>
              <a:rPr lang="ru-RU" sz="29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357158" y="785794"/>
          <a:ext cx="4214842" cy="53705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200136"/>
          </a:xfrm>
        </p:spPr>
        <p:txBody>
          <a:bodyPr>
            <a:noAutofit/>
          </a:bodyPr>
          <a:lstStyle/>
          <a:p>
            <a:pPr algn="ctr"/>
            <a:br>
              <a:rPr lang="uk-UA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uk-UA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uk-UA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Кластер "</a:t>
            </a:r>
            <a:r>
              <a:rPr lang="en-US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Синонімічний</a:t>
            </a:r>
            <a:r>
              <a:rPr lang="en-US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ряд</a:t>
            </a:r>
            <a:r>
              <a:rPr lang="en-US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"</a:t>
            </a:r>
            <a:br>
              <a:rPr lang="ru-RU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9893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uk-UA" b="1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Синонімічний ряд іноді налічує кілька десятків слів, проте одне з них стрижневе</a:t>
            </a:r>
            <a:r>
              <a:rPr lang="uk-UA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b="1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навколо якого й групуються синоніми</a:t>
            </a:r>
            <a:r>
              <a:rPr lang="uk-UA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іти, прямувати, простувати, ступати, крокувати, маршувати, чимчикувати, шкандибати та ін. </a:t>
            </a:r>
          </a:p>
          <a:p>
            <a:pPr>
              <a:buNone/>
            </a:pPr>
            <a:r>
              <a:rPr lang="ru-RU" b="1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У </a:t>
            </a:r>
            <a:r>
              <a:rPr lang="ru-RU" b="1" i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цьому</a:t>
            </a:r>
            <a:r>
              <a:rPr lang="ru-RU" b="1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синонімічному</a:t>
            </a:r>
            <a:r>
              <a:rPr lang="ru-RU" b="1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ряду </a:t>
            </a:r>
            <a:r>
              <a:rPr lang="ru-RU" b="1" i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стрижневим</a:t>
            </a:r>
            <a:r>
              <a:rPr lang="ru-RU" b="1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b="1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слово </a:t>
            </a:r>
            <a:r>
              <a:rPr lang="ru-RU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іти</a:t>
            </a:r>
            <a:r>
              <a:rPr lang="ru-RU" b="1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b="1" i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воно</a:t>
            </a:r>
            <a:r>
              <a:rPr lang="ru-RU" b="1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b="1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носієм</a:t>
            </a:r>
            <a:r>
              <a:rPr lang="ru-RU" b="1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загального</a:t>
            </a:r>
            <a:r>
              <a:rPr lang="ru-RU" b="1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b="1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b="1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стилістично</a:t>
            </a:r>
            <a:r>
              <a:rPr lang="ru-RU" b="1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нейтральне</a:t>
            </a:r>
            <a:r>
              <a:rPr lang="ru-RU" b="1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b="1" i="1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285721" y="1142984"/>
          <a:ext cx="4572032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200136"/>
          </a:xfrm>
        </p:spPr>
        <p:txBody>
          <a:bodyPr>
            <a:noAutofit/>
          </a:bodyPr>
          <a:lstStyle/>
          <a:p>
            <a:pPr algn="ctr"/>
            <a:r>
              <a:rPr lang="ru-RU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Розпочинай</a:t>
            </a:r>
            <a:r>
              <a:rPr lang="ru-RU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звершуй</a:t>
            </a:r>
            <a:r>
              <a:rPr lang="ru-RU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день </a:t>
            </a:r>
            <a:r>
              <a:rPr lang="ru-RU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подяки</a:t>
            </a:r>
            <a:br>
              <a:rPr lang="ru-RU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3829048" cy="4937760"/>
          </a:xfrm>
        </p:spPr>
        <p:txBody>
          <a:bodyPr/>
          <a:lstStyle/>
          <a:p>
            <a:pPr>
              <a:buNone/>
            </a:pPr>
            <a:r>
              <a:rPr lang="uk-UA" b="1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pPr>
              <a:buNone/>
            </a:pPr>
            <a:r>
              <a:rPr lang="uk-UA" b="1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М. Ісак зазначає, що слово в Мирослава </a:t>
            </a:r>
            <a:r>
              <a:rPr lang="uk-UA" b="1" i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Дочинця</a:t>
            </a:r>
            <a:r>
              <a:rPr lang="uk-UA" b="1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як глина у майстерного гончаря чи скульптора – він ліпить із нього жбан нашої уяви, формує плоть нашої генетичної пам’яті. </a:t>
            </a:r>
            <a:endParaRPr lang="ru-RU" i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ÐÐ°ÑÑÐ¸Ð½ÐºÐ¸ Ð¿Ð¾ Ð·Ð°Ð¿ÑÐ¾ÑÑ Ð¼Ð¸ÑÐ¾ÑÐ»Ð°Ð² Ð´Ð¾ÑÐ¸Ð½ÐµÑÑ"/>
          <p:cNvPicPr>
            <a:picLocks noGrp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000496" y="1142984"/>
            <a:ext cx="4857784" cy="5072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Ким </a:t>
            </a:r>
            <a:r>
              <a:rPr lang="ru-RU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ти</a:t>
            </a:r>
            <a:r>
              <a:rPr lang="ru-RU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зараз </a:t>
            </a:r>
            <a:r>
              <a:rPr lang="ru-RU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ти</a:t>
            </a:r>
            <a:r>
              <a:rPr lang="ru-RU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робиш</a:t>
            </a:r>
            <a:r>
              <a:rPr lang="ru-RU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зараз</a:t>
            </a:r>
            <a:r>
              <a:rPr lang="ru-RU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се </a:t>
            </a:r>
            <a:r>
              <a:rPr lang="ru-RU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сенс</a:t>
            </a:r>
            <a:r>
              <a:rPr lang="ru-RU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85860"/>
            <a:ext cx="4041648" cy="507209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«</a:t>
            </a:r>
            <a:r>
              <a:rPr lang="ru-RU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Вічник</a:t>
            </a:r>
            <a:r>
              <a:rPr lang="ru-RU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» – книжка про все, </a:t>
            </a:r>
            <a:r>
              <a:rPr lang="ru-RU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довкола</a:t>
            </a:r>
            <a:r>
              <a:rPr lang="ru-RU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нас: про </a:t>
            </a:r>
            <a:r>
              <a:rPr lang="ru-RU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ліс</a:t>
            </a:r>
            <a:r>
              <a:rPr lang="ru-RU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</a:t>
            </a:r>
            <a:r>
              <a:rPr lang="ru-RU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воду, про </a:t>
            </a:r>
            <a:r>
              <a:rPr lang="ru-RU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звірів</a:t>
            </a:r>
            <a:r>
              <a:rPr lang="ru-RU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</a:t>
            </a:r>
            <a:r>
              <a:rPr lang="ru-RU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людську</a:t>
            </a:r>
            <a:r>
              <a:rPr lang="ru-RU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душу, про Бога. Про те, як </a:t>
            </a:r>
            <a:r>
              <a:rPr lang="ru-RU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розуміти</a:t>
            </a:r>
            <a:r>
              <a:rPr lang="ru-RU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живе</a:t>
            </a:r>
            <a:r>
              <a:rPr lang="ru-RU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мертве</a:t>
            </a:r>
            <a:r>
              <a:rPr lang="ru-RU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</a:t>
            </a:r>
            <a:r>
              <a:rPr lang="ru-RU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частиною</a:t>
            </a:r>
            <a:r>
              <a:rPr lang="ru-RU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Всесвіту</a:t>
            </a:r>
            <a:r>
              <a:rPr lang="ru-RU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А головне – </a:t>
            </a:r>
            <a:r>
              <a:rPr lang="ru-RU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книжка про нас самих, про </a:t>
            </a:r>
            <a:r>
              <a:rPr lang="ru-RU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пошук</a:t>
            </a:r>
            <a:r>
              <a:rPr lang="ru-RU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себе </a:t>
            </a:r>
            <a:r>
              <a:rPr lang="ru-RU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пошук</a:t>
            </a:r>
            <a:r>
              <a:rPr lang="ru-RU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гармонії</a:t>
            </a:r>
            <a:r>
              <a:rPr lang="ru-RU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собі</a:t>
            </a:r>
            <a:r>
              <a:rPr lang="ru-RU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про </a:t>
            </a:r>
            <a:r>
              <a:rPr lang="ru-RU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співжиття</a:t>
            </a:r>
            <a:r>
              <a:rPr lang="ru-RU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природі</a:t>
            </a:r>
            <a:r>
              <a:rPr lang="ru-RU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поміж</a:t>
            </a:r>
            <a:r>
              <a:rPr lang="ru-RU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людей, про </a:t>
            </a:r>
            <a:r>
              <a:rPr lang="ru-RU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великі</a:t>
            </a:r>
            <a:r>
              <a:rPr lang="ru-RU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непроминальні</a:t>
            </a:r>
            <a:r>
              <a:rPr lang="ru-RU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цінності</a:t>
            </a:r>
            <a:r>
              <a:rPr lang="ru-RU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r>
              <a:rPr lang="ru-RU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( М. </a:t>
            </a:r>
            <a:r>
              <a:rPr lang="ru-RU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Ісак</a:t>
            </a:r>
            <a:r>
              <a:rPr lang="ru-RU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)                      </a:t>
            </a:r>
          </a:p>
          <a:p>
            <a:endParaRPr lang="ru-RU" i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Картинки по запросу вічник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714876" y="1214421"/>
            <a:ext cx="4071966" cy="50720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Багатозначні фразеологізми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uk-UA" dirty="0">
                <a:solidFill>
                  <a:schemeClr val="accent2">
                    <a:lumMod val="50000"/>
                  </a:schemeClr>
                </a:solidFill>
              </a:rPr>
              <a:t>       </a:t>
            </a:r>
            <a:r>
              <a:rPr lang="uk-UA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Роззявити рота</a:t>
            </a:r>
          </a:p>
          <a:p>
            <a:r>
              <a:rPr lang="uk-UA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Ти не </a:t>
            </a:r>
            <a:r>
              <a:rPr lang="uk-UA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роззявляй рот </a:t>
            </a:r>
            <a:r>
              <a:rPr lang="uk-UA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наш коровай .</a:t>
            </a:r>
          </a:p>
          <a:p>
            <a:endParaRPr lang="uk-UA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Олег стояв </a:t>
            </a:r>
            <a:r>
              <a:rPr lang="uk-UA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із роззявленим ротом </a:t>
            </a:r>
            <a:r>
              <a:rPr lang="uk-UA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перед невідомою </a:t>
            </a:r>
            <a:r>
              <a:rPr lang="uk-UA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картиною.</a:t>
            </a:r>
          </a:p>
          <a:p>
            <a:endParaRPr lang="uk-UA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 поважаю тих людей, які </a:t>
            </a:r>
            <a:r>
              <a:rPr lang="uk-UA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роззявляють рот </a:t>
            </a:r>
            <a:r>
              <a:rPr lang="uk-UA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uk-UA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літніх людей.</a:t>
            </a:r>
          </a:p>
          <a:p>
            <a:endParaRPr lang="uk-UA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Оце ми </a:t>
            </a:r>
            <a:r>
              <a:rPr lang="uk-UA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роззявили рот</a:t>
            </a:r>
            <a:r>
              <a:rPr lang="uk-UA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і валізи як і не було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uk-UA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uk-UA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uk-UA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uk-UA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833</TotalTime>
  <Words>1000</Words>
  <Application>Microsoft Office PowerPoint</Application>
  <PresentationFormat>Екран (4:3)</PresentationFormat>
  <Paragraphs>142</Paragraphs>
  <Slides>15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15</vt:i4>
      </vt:variant>
    </vt:vector>
  </HeadingPairs>
  <TitlesOfParts>
    <vt:vector size="23" baseType="lpstr">
      <vt:lpstr>Bookman Old Style</vt:lpstr>
      <vt:lpstr>Calibri</vt:lpstr>
      <vt:lpstr>Cambria</vt:lpstr>
      <vt:lpstr>Gill Sans MT</vt:lpstr>
      <vt:lpstr>Times New Roman</vt:lpstr>
      <vt:lpstr>Wingdings</vt:lpstr>
      <vt:lpstr>Wingdings 3</vt:lpstr>
      <vt:lpstr>Начальная</vt:lpstr>
      <vt:lpstr>Лексичні  та фразеологічні синоніми    </vt:lpstr>
      <vt:lpstr>Алгоритм створення кластера</vt:lpstr>
      <vt:lpstr>  ЛЕКСИЧНІ Й ФРАЗЕОЛОГІЧНІ СИНОНІМИ.                СИНОНІМІЧНЕ БАГАТСТВО УКРАЇНСЬКОЇ МОВИ </vt:lpstr>
      <vt:lpstr>Очікувані результати навчально-пізнавальної діяльності учнів</vt:lpstr>
      <vt:lpstr>Класичний  кластер</vt:lpstr>
      <vt:lpstr>   Кластер " Синонімічний ряд " </vt:lpstr>
      <vt:lpstr>Розпочинай і звершуй день з подяки </vt:lpstr>
      <vt:lpstr>Ким ти є зараз і що ти робиш зараз – лише се має сенс. </vt:lpstr>
      <vt:lpstr>Багатозначні фразеологізми</vt:lpstr>
      <vt:lpstr>  Багатозначні фразеологізми</vt:lpstr>
      <vt:lpstr>Порівняльна характеристика фразелогізмів</vt:lpstr>
      <vt:lpstr>Порівняльна характеристика фразелогізмів</vt:lpstr>
      <vt:lpstr> Робота в групах.  Дослідити найбільш репрезентативні семантичні групи фразем    із зазначеного твору М. Дочинця. </vt:lpstr>
      <vt:lpstr>Порівняльна характеристика фразелогізмів</vt:lpstr>
      <vt:lpstr>«… Слово має злагіднювати душу, засвічувати в ній сонце, осявати Даром Святого Духа, а не пробивати чорну діру…. Написане має бути пронизане любов`ю до всього земного простого життя. Має викликати довіру. Тоді слово важливіше за сонце, яке то сходить, то заходить…»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</dc:title>
  <dc:creator>Admin</dc:creator>
  <cp:lastModifiedBy>Admin</cp:lastModifiedBy>
  <cp:revision>102</cp:revision>
  <dcterms:created xsi:type="dcterms:W3CDTF">2019-11-24T16:24:28Z</dcterms:created>
  <dcterms:modified xsi:type="dcterms:W3CDTF">2023-08-20T14:28:10Z</dcterms:modified>
</cp:coreProperties>
</file>