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7" r:id="rId10"/>
    <p:sldId id="266" r:id="rId11"/>
    <p:sldId id="271" r:id="rId12"/>
    <p:sldId id="272" r:id="rId13"/>
    <p:sldId id="275" r:id="rId14"/>
    <p:sldId id="276" r:id="rId15"/>
    <p:sldId id="279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 snapToGrid="0">
      <p:cViewPr varScale="1">
        <p:scale>
          <a:sx n="53" d="100"/>
          <a:sy n="53" d="100"/>
        </p:scale>
        <p:origin x="55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12D0A-B631-4E4B-B0D7-2C95C5E202EC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67337-4146-445D-B10B-725198B1AC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007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67337-4146-445D-B10B-725198B1AC6E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661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924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495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821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893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260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655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66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928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84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88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0015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A0DF350-6F54-48F8-B544-3FA5A3C1A9AF}" type="datetimeFigureOut">
              <a:rPr lang="uk-UA" smtClean="0"/>
              <a:t>25.07.2023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CC66E58-8147-4AEC-A322-F3F4303862D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584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4115" y="231640"/>
            <a:ext cx="9205481" cy="1454726"/>
          </a:xfrm>
        </p:spPr>
        <p:txBody>
          <a:bodyPr>
            <a:normAutofit/>
          </a:bodyPr>
          <a:lstStyle/>
          <a:p>
            <a:pPr algn="ctr"/>
            <a:r>
              <a:rPr lang="uk-UA" sz="3600" i="1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Козлівський ліцей </a:t>
            </a:r>
            <a:br>
              <a:rPr lang="uk-UA" sz="3600" i="1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3600" i="1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Козлівської  селищної  ради</a:t>
            </a:r>
            <a:endParaRPr lang="uk-UA" sz="3600" i="1" dirty="0">
              <a:solidFill>
                <a:schemeClr val="tx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5701677" y="2332633"/>
            <a:ext cx="5683717" cy="3929352"/>
          </a:xfrm>
        </p:spPr>
        <p:txBody>
          <a:bodyPr>
            <a:normAutofit/>
          </a:bodyPr>
          <a:lstStyle/>
          <a:p>
            <a:pPr algn="r"/>
            <a:r>
              <a:rPr lang="uk-UA" sz="4000" i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Досвід роботи</a:t>
            </a:r>
          </a:p>
          <a:p>
            <a:pPr algn="r"/>
            <a:r>
              <a:rPr lang="uk-UA" sz="4000" i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практичного психолога </a:t>
            </a:r>
          </a:p>
          <a:p>
            <a:pPr algn="r"/>
            <a:r>
              <a:rPr lang="uk-UA" sz="4000" b="1" i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Бучинської </a:t>
            </a:r>
          </a:p>
          <a:p>
            <a:pPr algn="r"/>
            <a:r>
              <a:rPr lang="uk-UA" sz="4000" b="1" i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Ольги Володиимирівни</a:t>
            </a:r>
            <a:endParaRPr lang="uk-UA" sz="4000" b="1" i="1" dirty="0">
              <a:solidFill>
                <a:srgbClr val="7030A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02" y="1037062"/>
            <a:ext cx="3357070" cy="5185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4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57224" y="374073"/>
            <a:ext cx="10772775" cy="1637607"/>
          </a:xfrm>
        </p:spPr>
        <p:txBody>
          <a:bodyPr>
            <a:normAutofit/>
          </a:bodyPr>
          <a:lstStyle/>
          <a:p>
            <a:pPr algn="ctr"/>
            <a:r>
              <a:rPr lang="uk-UA" sz="4000" b="1" cap="all" spc="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Психологічна  підтримка в  укритті</a:t>
            </a:r>
            <a:endParaRPr lang="uk-UA" sz="4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7" b="13674"/>
          <a:stretch/>
        </p:blipFill>
        <p:spPr bwMode="auto">
          <a:xfrm>
            <a:off x="670626" y="1773043"/>
            <a:ext cx="2825352" cy="240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5" b="18167"/>
          <a:stretch/>
        </p:blipFill>
        <p:spPr bwMode="auto">
          <a:xfrm>
            <a:off x="3824869" y="3155795"/>
            <a:ext cx="3869473" cy="283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9" b="6901"/>
          <a:stretch/>
        </p:blipFill>
        <p:spPr bwMode="auto">
          <a:xfrm>
            <a:off x="8186797" y="1616928"/>
            <a:ext cx="3156281" cy="424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22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53" y="2464419"/>
            <a:ext cx="4946803" cy="370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456431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Участь у  педагогічніих  нарадах</a:t>
            </a:r>
            <a:endParaRPr lang="uk-UA" sz="4400" b="1" dirty="0">
              <a:solidFill>
                <a:srgbClr val="7030A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0" y="1058162"/>
            <a:ext cx="3753554" cy="28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0"/>
          <a:stretch/>
        </p:blipFill>
        <p:spPr bwMode="auto">
          <a:xfrm>
            <a:off x="7453350" y="1226633"/>
            <a:ext cx="4360985" cy="22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1"/>
          <a:stretch/>
        </p:blipFill>
        <p:spPr bwMode="auto">
          <a:xfrm>
            <a:off x="265151" y="3523785"/>
            <a:ext cx="3222702" cy="309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9"/>
          <a:stretch/>
        </p:blipFill>
        <p:spPr bwMode="auto">
          <a:xfrm>
            <a:off x="8630016" y="3178097"/>
            <a:ext cx="2872084" cy="317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t="7927" r="20000"/>
          <a:stretch/>
        </p:blipFill>
        <p:spPr bwMode="auto">
          <a:xfrm>
            <a:off x="3650612" y="2185639"/>
            <a:ext cx="3396960" cy="409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30503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Робота з батьками</a:t>
            </a:r>
            <a:br>
              <a:rPr lang="uk-UA" sz="44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НЕТРАДИЦІЙНІ ЗУСТРІЧІ</a:t>
            </a:r>
            <a:endParaRPr lang="uk-UA" sz="4400" b="1" dirty="0">
              <a:solidFill>
                <a:srgbClr val="7030A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3"/>
          <a:stretch/>
        </p:blipFill>
        <p:spPr bwMode="auto">
          <a:xfrm>
            <a:off x="452860" y="1565313"/>
            <a:ext cx="2825352" cy="293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8"/>
          <a:stretch/>
        </p:blipFill>
        <p:spPr bwMode="auto">
          <a:xfrm>
            <a:off x="7359806" y="1761893"/>
            <a:ext cx="3295651" cy="379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211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3654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Адаптація учнів  ВПО  до нових  умов навчання</a:t>
            </a:r>
            <a:endParaRPr lang="uk-UA" sz="3600" b="1" dirty="0">
              <a:solidFill>
                <a:srgbClr val="7030A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50" y="1763191"/>
            <a:ext cx="2825352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81" y="1293542"/>
            <a:ext cx="3513101" cy="46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829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39" y="3335772"/>
            <a:ext cx="2282510" cy="304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78894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Корекційно-розвиткові заняття для учнів з ООП</a:t>
            </a:r>
            <a:endParaRPr lang="uk-UA" sz="3600" dirty="0">
              <a:solidFill>
                <a:schemeClr val="tx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/>
          <a:stretch/>
        </p:blipFill>
        <p:spPr bwMode="auto">
          <a:xfrm>
            <a:off x="591013" y="1426273"/>
            <a:ext cx="1804101" cy="292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643" y="2747848"/>
            <a:ext cx="2593587" cy="345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22" y="1421623"/>
            <a:ext cx="2199814" cy="293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39" y="1600201"/>
            <a:ext cx="2271132" cy="302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53" y="3335772"/>
            <a:ext cx="2101890" cy="280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61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96" y="575913"/>
            <a:ext cx="8619892" cy="539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94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962" y="1063663"/>
            <a:ext cx="10515600" cy="4476697"/>
          </a:xfrm>
        </p:spPr>
        <p:txBody>
          <a:bodyPr>
            <a:normAutofit/>
          </a:bodyPr>
          <a:lstStyle/>
          <a:p>
            <a:pPr algn="ctr"/>
            <a:r>
              <a:rPr lang="uk-UA" sz="6600" u="sng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Тема</a:t>
            </a:r>
            <a:r>
              <a:rPr lang="uk-UA" sz="6600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</a:t>
            </a:r>
            <a:r>
              <a:rPr lang="uk-UA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«Профілактика девіантної поведінки школярів засобами превентивного виховання»</a:t>
            </a:r>
            <a:endParaRPr lang="uk-UA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Здоровий спосіб життя – запорука власного здоров'я | Блоги БДМУ"/>
          <p:cNvSpPr>
            <a:spLocks noChangeAspect="1" noChangeArrowheads="1"/>
          </p:cNvSpPr>
          <p:nvPr/>
        </p:nvSpPr>
        <p:spPr bwMode="auto">
          <a:xfrm>
            <a:off x="155575" y="-547688"/>
            <a:ext cx="3810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676" y="4342123"/>
            <a:ext cx="3278670" cy="218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8" y="315022"/>
            <a:ext cx="3815653" cy="214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46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473" y="250139"/>
            <a:ext cx="10515600" cy="5331137"/>
          </a:xfrm>
        </p:spPr>
        <p:txBody>
          <a:bodyPr>
            <a:normAutofit/>
          </a:bodyPr>
          <a:lstStyle/>
          <a:p>
            <a:pPr algn="ctr"/>
            <a:r>
              <a:rPr lang="uk-UA" sz="7200" i="1" u="sng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Мета:</a:t>
            </a:r>
            <a:r>
              <a:rPr lang="uk-UA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4800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формувати в учнів сталої відповідальної поведінки, сформованості імунітету до поведінки, яка не відповідає загальноприйнятим нормам</a:t>
            </a:r>
            <a:endParaRPr lang="uk-UA" sz="4800" dirty="0">
              <a:solidFill>
                <a:schemeClr val="tx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1" y="4762852"/>
            <a:ext cx="2671917" cy="1515282"/>
          </a:xfrm>
        </p:spPr>
      </p:pic>
    </p:spTree>
    <p:extLst>
      <p:ext uri="{BB962C8B-B14F-4D97-AF65-F5344CB8AC3E}">
        <p14:creationId xmlns:p14="http://schemas.microsoft.com/office/powerpoint/2010/main" val="426832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80645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uk-UA" sz="4400" b="1" i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Дана мета реалізується через ряд завдань:</a:t>
            </a:r>
            <a:r>
              <a:rPr lang="uk-UA" sz="4400" b="1" i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uk-UA" sz="4400" b="1" i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1) </a:t>
            </a: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посилити профілактичну роботу з подолання правопорушень, злочинності серед неповнолітніх</a:t>
            </a:r>
            <a:r>
              <a:rPr lang="en-US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2) </a:t>
            </a: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здійснювати психологічну підтримку здобувачів освіти з числа ВПО , зокрема тих, хто виїхав за кордон</a:t>
            </a:r>
            <a:r>
              <a:rPr lang="en-US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3) </a:t>
            </a: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допомогти учням адаптуватися до негативних впливів середовища</a:t>
            </a:r>
            <a:r>
              <a:rPr lang="en-US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4) виявлення дітей «групи ризику»;</a:t>
            </a:r>
            <a:b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5) психологічний супровід інклюзивної освіти;</a:t>
            </a:r>
            <a:b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6) сприяти формуванню в учнів здорового способу життя;</a:t>
            </a:r>
            <a:b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7) сприяння розвитку творчого потенціалу учнів.</a:t>
            </a:r>
            <a:br>
              <a:rPr lang="uk-UA" sz="32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uk-UA" sz="4000" i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8"/>
          <a:stretch/>
        </p:blipFill>
        <p:spPr bwMode="auto">
          <a:xfrm>
            <a:off x="4449337" y="1371600"/>
            <a:ext cx="4259766" cy="445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30503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«Рух, ігри, спорт, креативність»</a:t>
            </a:r>
            <a:endParaRPr lang="uk-UA" sz="4800" b="1" dirty="0">
              <a:solidFill>
                <a:srgbClr val="7030A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9"/>
          <a:stretch/>
        </p:blipFill>
        <p:spPr bwMode="auto">
          <a:xfrm>
            <a:off x="458439" y="1371600"/>
            <a:ext cx="3556001" cy="23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6" b="6676"/>
          <a:stretch/>
        </p:blipFill>
        <p:spPr bwMode="auto">
          <a:xfrm>
            <a:off x="726184" y="3423424"/>
            <a:ext cx="4662487" cy="304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0" r="17549" b="22562"/>
          <a:stretch/>
        </p:blipFill>
        <p:spPr bwMode="auto">
          <a:xfrm>
            <a:off x="8887521" y="1274956"/>
            <a:ext cx="2687445" cy="413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5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89" y="289931"/>
            <a:ext cx="4153208" cy="311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13951"/>
          <a:stretch/>
        </p:blipFill>
        <p:spPr bwMode="auto">
          <a:xfrm>
            <a:off x="587298" y="289931"/>
            <a:ext cx="2679701" cy="392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34612"/>
          <a:stretch/>
        </p:blipFill>
        <p:spPr bwMode="auto">
          <a:xfrm>
            <a:off x="1582334" y="3404837"/>
            <a:ext cx="2945583" cy="311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 b="21806"/>
          <a:stretch/>
        </p:blipFill>
        <p:spPr bwMode="auto">
          <a:xfrm>
            <a:off x="4739789" y="586676"/>
            <a:ext cx="2890675" cy="402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73" y="3687972"/>
            <a:ext cx="6209990" cy="270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634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980" y="454928"/>
            <a:ext cx="10772775" cy="165819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Участь у тренінгу для фасилітаторів </a:t>
            </a:r>
            <a:br>
              <a:rPr lang="uk-UA" sz="48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uk-UA" sz="48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« Рух, ігри, спорт та креативність.</a:t>
            </a:r>
            <a:br>
              <a:rPr lang="uk-UA" sz="48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uk-UA" sz="48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Діяльність просторів дружніх до дитини»</a:t>
            </a:r>
            <a:endParaRPr lang="uk-UA" sz="4800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2" y="2097087"/>
            <a:ext cx="353536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08" y="2097087"/>
            <a:ext cx="3621088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93" y="2946982"/>
            <a:ext cx="3633788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77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9" r="17992" b="7989"/>
          <a:stretch/>
        </p:blipFill>
        <p:spPr bwMode="auto">
          <a:xfrm>
            <a:off x="1612205" y="546411"/>
            <a:ext cx="4320246" cy="418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 b="37914"/>
          <a:stretch/>
        </p:blipFill>
        <p:spPr bwMode="auto">
          <a:xfrm>
            <a:off x="6798528" y="1432285"/>
            <a:ext cx="3772828" cy="429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3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cap="all" spc="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Тренінгове заняття  </a:t>
            </a:r>
            <a:r>
              <a:rPr lang="uk-UA" sz="3600" b="1" cap="all" spc="0" dirty="0">
                <a:solidFill>
                  <a:srgbClr val="7030A0"/>
                </a:solidFill>
                <a:latin typeface="Monotype Corsiva" panose="03010101010201010101" pitchFamily="66" charset="0"/>
              </a:rPr>
              <a:t>з </a:t>
            </a:r>
            <a:r>
              <a:rPr lang="uk-UA" sz="3600" b="1" cap="all" spc="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педагогами</a:t>
            </a:r>
            <a:r>
              <a:rPr lang="uk-UA" sz="3600" b="1" cap="all" spc="0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uk-UA" sz="3600" b="1" cap="all" spc="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uk-UA" sz="3600" b="1" cap="all" spc="0" dirty="0">
                <a:solidFill>
                  <a:srgbClr val="7030A0"/>
                </a:solidFill>
                <a:latin typeface="Monotype Corsiva" panose="03010101010201010101" pitchFamily="66" charset="0"/>
              </a:rPr>
              <a:t>« </a:t>
            </a:r>
            <a:r>
              <a:rPr lang="uk-UA" sz="3600" b="1" cap="all" spc="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емоційна компетентність»</a:t>
            </a:r>
            <a:endParaRPr lang="uk-UA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3" y="1962334"/>
            <a:ext cx="3717304" cy="278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41" y="3585432"/>
            <a:ext cx="3901571" cy="29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1"/>
          <a:stretch/>
        </p:blipFill>
        <p:spPr bwMode="auto">
          <a:xfrm>
            <a:off x="7282367" y="1962615"/>
            <a:ext cx="4280830" cy="274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22534"/>
      </p:ext>
    </p:extLst>
  </p:cSld>
  <p:clrMapOvr>
    <a:masterClrMapping/>
  </p:clrMapOvr>
</p:sld>
</file>

<file path=ppt/theme/theme1.xml><?xml version="1.0" encoding="utf-8"?>
<a:theme xmlns:a="http://schemas.openxmlformats.org/drawingml/2006/main" name="Місто">
  <a:themeElements>
    <a:clrScheme name="Місто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іст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істо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TM03457491[[fn=Місто]]</Template>
  <TotalTime>7850</TotalTime>
  <Words>63</Words>
  <Application>Microsoft Office PowerPoint</Application>
  <PresentationFormat>Широкоэкранный</PresentationFormat>
  <Paragraphs>17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Monotype Corsiva</vt:lpstr>
      <vt:lpstr>Times New Roman</vt:lpstr>
      <vt:lpstr>Місто</vt:lpstr>
      <vt:lpstr>Козлівський ліцей  Козлівської  селищної  ради</vt:lpstr>
      <vt:lpstr>Тема: «Профілактика девіантної поведінки школярів засобами превентивного виховання»</vt:lpstr>
      <vt:lpstr>Мета: формувати в учнів сталої відповідальної поведінки, сформованості імунітету до поведінки, яка не відповідає загальноприйнятим нормам</vt:lpstr>
      <vt:lpstr>Дана мета реалізується через ряд завдань: 1) посилити профілактичну роботу з подолання правопорушень, злочинності серед неповнолітніх; 2) здійснювати психологічну підтримку здобувачів освіти з числа ВПО , зокрема тих, хто виїхав за кордон; 3) допомогти учням адаптуватися до негативних впливів середовища; 4) виявлення дітей «групи ризику»; 5) психологічний супровід інклюзивної освіти; 6) сприяти формуванню в учнів здорового способу життя; 7) сприяння розвитку творчого потенціалу учнів. </vt:lpstr>
      <vt:lpstr>«Рух, ігри, спорт, креативність»</vt:lpstr>
      <vt:lpstr>Презентация PowerPoint</vt:lpstr>
      <vt:lpstr>Участь у тренінгу для фасилітаторів  « Рух, ігри, спорт та креативність. Діяльність просторів дружніх до дитини»</vt:lpstr>
      <vt:lpstr>Презентация PowerPoint</vt:lpstr>
      <vt:lpstr>Тренінгове заняття  з  педагогами « емоційна компетентність»</vt:lpstr>
      <vt:lpstr>Психологічна  підтримка в  укритті</vt:lpstr>
      <vt:lpstr>Участь у  педагогічніих  нарадах</vt:lpstr>
      <vt:lpstr>Робота з батьками НЕТРАДИЦІЙНІ ЗУСТРІЧІ</vt:lpstr>
      <vt:lpstr>Адаптація учнів  ВПО  до нових  умов навчання</vt:lpstr>
      <vt:lpstr>Корекційно-розвиткові заняття для учнів з ООП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Острівська загальноосвітня школа I-III ступенів</dc:title>
  <dc:creator>Admin</dc:creator>
  <cp:lastModifiedBy>Користувач Asus</cp:lastModifiedBy>
  <cp:revision>40</cp:revision>
  <dcterms:created xsi:type="dcterms:W3CDTF">2021-06-28T11:10:34Z</dcterms:created>
  <dcterms:modified xsi:type="dcterms:W3CDTF">2023-07-25T11:41:51Z</dcterms:modified>
</cp:coreProperties>
</file>