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EA7C12-8733-4EC9-9C41-1F084A312DEE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281C25A9-5B50-4592-83BE-B1345B45D021}">
      <dgm:prSet phldrT="[Текст]" custT="1"/>
      <dgm:spPr/>
      <dgm:t>
        <a:bodyPr/>
        <a:lstStyle/>
        <a:p>
          <a:r>
            <a:rPr lang="uk-UA" sz="2400" dirty="0" err="1" smtClean="0"/>
            <a:t>Загальнонавчальні</a:t>
          </a:r>
          <a:r>
            <a:rPr lang="uk-UA" sz="2400" dirty="0" smtClean="0"/>
            <a:t> ХТ</a:t>
          </a:r>
          <a:endParaRPr lang="uk-UA" sz="2400" dirty="0"/>
        </a:p>
      </dgm:t>
    </dgm:pt>
    <dgm:pt modelId="{225F3BAA-C0A3-434C-888F-C5AEE98E3A44}" type="parTrans" cxnId="{0AE73BD5-1E8C-4E55-AE90-A664ED5BCAB7}">
      <dgm:prSet/>
      <dgm:spPr/>
      <dgm:t>
        <a:bodyPr/>
        <a:lstStyle/>
        <a:p>
          <a:endParaRPr lang="uk-UA"/>
        </a:p>
      </dgm:t>
    </dgm:pt>
    <dgm:pt modelId="{9034C6CE-B8FF-4027-BE69-764B30422DAE}" type="sibTrans" cxnId="{0AE73BD5-1E8C-4E55-AE90-A664ED5BCAB7}">
      <dgm:prSet/>
      <dgm:spPr/>
      <dgm:t>
        <a:bodyPr/>
        <a:lstStyle/>
        <a:p>
          <a:endParaRPr lang="uk-UA"/>
        </a:p>
      </dgm:t>
    </dgm:pt>
    <dgm:pt modelId="{109DEEF6-0B59-48F6-9691-76AF4DBD4BB9}">
      <dgm:prSet phldrT="[Текст]"/>
      <dgm:spPr/>
      <dgm:t>
        <a:bodyPr/>
        <a:lstStyle/>
        <a:p>
          <a:r>
            <a:rPr lang="uk-UA" dirty="0" smtClean="0"/>
            <a:t>Системи розробки</a:t>
          </a:r>
          <a:endParaRPr lang="uk-UA" dirty="0"/>
        </a:p>
      </dgm:t>
    </dgm:pt>
    <dgm:pt modelId="{55FC43BA-6DD7-4240-8226-1527BC0276CF}" type="parTrans" cxnId="{E823177B-4AAE-4C6E-9F72-B589BB91FD1D}">
      <dgm:prSet/>
      <dgm:spPr/>
      <dgm:t>
        <a:bodyPr/>
        <a:lstStyle/>
        <a:p>
          <a:endParaRPr lang="uk-UA"/>
        </a:p>
      </dgm:t>
    </dgm:pt>
    <dgm:pt modelId="{7744C53D-CE26-408F-AA2D-E48F53220D4F}" type="sibTrans" cxnId="{E823177B-4AAE-4C6E-9F72-B589BB91FD1D}">
      <dgm:prSet/>
      <dgm:spPr/>
      <dgm:t>
        <a:bodyPr/>
        <a:lstStyle/>
        <a:p>
          <a:endParaRPr lang="uk-UA"/>
        </a:p>
      </dgm:t>
    </dgm:pt>
    <dgm:pt modelId="{4F5F6885-2751-43F5-B0F4-403E8AC63EEB}">
      <dgm:prSet phldrT="[Текст]"/>
      <dgm:spPr/>
      <dgm:t>
        <a:bodyPr/>
        <a:lstStyle/>
        <a:p>
          <a:r>
            <a:rPr lang="uk-UA" dirty="0" smtClean="0"/>
            <a:t>Системи зберігання</a:t>
          </a:r>
          <a:endParaRPr lang="uk-UA" dirty="0"/>
        </a:p>
      </dgm:t>
    </dgm:pt>
    <dgm:pt modelId="{6E61E7B9-003F-471C-A197-3089B5A6C911}" type="parTrans" cxnId="{96601D46-91A3-4559-B224-82B912706B53}">
      <dgm:prSet/>
      <dgm:spPr/>
      <dgm:t>
        <a:bodyPr/>
        <a:lstStyle/>
        <a:p>
          <a:endParaRPr lang="uk-UA"/>
        </a:p>
      </dgm:t>
    </dgm:pt>
    <dgm:pt modelId="{252BEC36-5A38-4394-A40E-A370E79518E9}" type="sibTrans" cxnId="{96601D46-91A3-4559-B224-82B912706B53}">
      <dgm:prSet/>
      <dgm:spPr/>
      <dgm:t>
        <a:bodyPr/>
        <a:lstStyle/>
        <a:p>
          <a:endParaRPr lang="uk-UA"/>
        </a:p>
      </dgm:t>
    </dgm:pt>
    <dgm:pt modelId="{3580AC59-B8BD-4DD7-AC19-0BEFD364DE88}">
      <dgm:prSet phldrT="[Текст]" custT="1"/>
      <dgm:spPr/>
      <dgm:t>
        <a:bodyPr/>
        <a:lstStyle/>
        <a:p>
          <a:r>
            <a:rPr lang="uk-UA" sz="2400" dirty="0" smtClean="0"/>
            <a:t>Вузькоспеціалізовані ХТ</a:t>
          </a:r>
          <a:endParaRPr lang="uk-UA" sz="2400" dirty="0"/>
        </a:p>
      </dgm:t>
    </dgm:pt>
    <dgm:pt modelId="{4C8366D9-7BFD-4524-8CC9-AFF18D2148E9}" type="parTrans" cxnId="{0B367357-9997-459B-AF4F-8A81454F942A}">
      <dgm:prSet/>
      <dgm:spPr/>
      <dgm:t>
        <a:bodyPr/>
        <a:lstStyle/>
        <a:p>
          <a:endParaRPr lang="uk-UA"/>
        </a:p>
      </dgm:t>
    </dgm:pt>
    <dgm:pt modelId="{A54E7B3F-3D29-41C6-A3D4-485500DBF36B}" type="sibTrans" cxnId="{0B367357-9997-459B-AF4F-8A81454F942A}">
      <dgm:prSet/>
      <dgm:spPr/>
      <dgm:t>
        <a:bodyPr/>
        <a:lstStyle/>
        <a:p>
          <a:endParaRPr lang="uk-UA"/>
        </a:p>
      </dgm:t>
    </dgm:pt>
    <dgm:pt modelId="{6E4438E7-CFA0-4A5B-BA31-56C1238A7869}">
      <dgm:prSet phldrT="[Текст]"/>
      <dgm:spPr/>
      <dgm:t>
        <a:bodyPr/>
        <a:lstStyle/>
        <a:p>
          <a:r>
            <a:rPr lang="uk-UA" b="0" i="0" dirty="0" smtClean="0"/>
            <a:t>Системи програмування та моделювання</a:t>
          </a:r>
          <a:endParaRPr lang="uk-UA" i="0" dirty="0"/>
        </a:p>
      </dgm:t>
    </dgm:pt>
    <dgm:pt modelId="{68B531B8-79C5-4DF2-B1BE-11EFAB5AFB06}" type="parTrans" cxnId="{7241B63C-1E6C-43E7-BCCE-4FE34CE6DA55}">
      <dgm:prSet/>
      <dgm:spPr/>
      <dgm:t>
        <a:bodyPr/>
        <a:lstStyle/>
        <a:p>
          <a:endParaRPr lang="uk-UA"/>
        </a:p>
      </dgm:t>
    </dgm:pt>
    <dgm:pt modelId="{CAE071B8-E40D-4909-A217-02045755299B}" type="sibTrans" cxnId="{7241B63C-1E6C-43E7-BCCE-4FE34CE6DA55}">
      <dgm:prSet/>
      <dgm:spPr/>
      <dgm:t>
        <a:bodyPr/>
        <a:lstStyle/>
        <a:p>
          <a:endParaRPr lang="uk-UA"/>
        </a:p>
      </dgm:t>
    </dgm:pt>
    <dgm:pt modelId="{E7779FC4-34BF-402A-BAB9-12D3C86AAFAF}">
      <dgm:prSet phldrT="[Текст]"/>
      <dgm:spPr/>
      <dgm:t>
        <a:bodyPr/>
        <a:lstStyle/>
        <a:p>
          <a:r>
            <a:rPr lang="uk-UA" b="0" i="0" dirty="0" smtClean="0"/>
            <a:t>Мобільні математичні середовища</a:t>
          </a:r>
          <a:endParaRPr lang="uk-UA" i="0" dirty="0"/>
        </a:p>
      </dgm:t>
    </dgm:pt>
    <dgm:pt modelId="{9307FAD2-F292-4185-A0BA-E1A242C4C212}" type="parTrans" cxnId="{213D4270-B6AA-4691-A1D9-414F93ACB8DA}">
      <dgm:prSet/>
      <dgm:spPr/>
      <dgm:t>
        <a:bodyPr/>
        <a:lstStyle/>
        <a:p>
          <a:endParaRPr lang="uk-UA"/>
        </a:p>
      </dgm:t>
    </dgm:pt>
    <dgm:pt modelId="{EA2989C6-E061-4A72-AC9B-C253C7010D95}" type="sibTrans" cxnId="{213D4270-B6AA-4691-A1D9-414F93ACB8DA}">
      <dgm:prSet/>
      <dgm:spPr/>
      <dgm:t>
        <a:bodyPr/>
        <a:lstStyle/>
        <a:p>
          <a:endParaRPr lang="uk-UA"/>
        </a:p>
      </dgm:t>
    </dgm:pt>
    <dgm:pt modelId="{A2B511D8-5B25-4326-B828-9492FE5A21E2}">
      <dgm:prSet phldrT="[Текст]"/>
      <dgm:spPr/>
      <dgm:t>
        <a:bodyPr/>
        <a:lstStyle/>
        <a:p>
          <a:r>
            <a:rPr lang="uk-UA" dirty="0" smtClean="0"/>
            <a:t>Системи навчання</a:t>
          </a:r>
          <a:endParaRPr lang="uk-UA" dirty="0"/>
        </a:p>
      </dgm:t>
    </dgm:pt>
    <dgm:pt modelId="{B3AB46B9-4B99-4335-8100-8781504E0479}" type="parTrans" cxnId="{72CE672E-8BD9-45A8-9DD0-A489DA39CA68}">
      <dgm:prSet/>
      <dgm:spPr/>
      <dgm:t>
        <a:bodyPr/>
        <a:lstStyle/>
        <a:p>
          <a:endParaRPr lang="uk-UA"/>
        </a:p>
      </dgm:t>
    </dgm:pt>
    <dgm:pt modelId="{C2DFDBBB-E27C-432F-B3CD-995E7CA15448}" type="sibTrans" cxnId="{72CE672E-8BD9-45A8-9DD0-A489DA39CA68}">
      <dgm:prSet/>
      <dgm:spPr/>
      <dgm:t>
        <a:bodyPr/>
        <a:lstStyle/>
        <a:p>
          <a:endParaRPr lang="uk-UA"/>
        </a:p>
      </dgm:t>
    </dgm:pt>
    <dgm:pt modelId="{7F8CA077-8E18-4330-9607-734A4711FD48}">
      <dgm:prSet phldrT="[Текст]"/>
      <dgm:spPr/>
      <dgm:t>
        <a:bodyPr/>
        <a:lstStyle/>
        <a:p>
          <a:r>
            <a:rPr lang="ru-RU" b="0" i="0" dirty="0" err="1" smtClean="0"/>
            <a:t>Віртуальні</a:t>
          </a:r>
          <a:r>
            <a:rPr lang="ru-RU" b="0" i="0" dirty="0" smtClean="0"/>
            <a:t> </a:t>
          </a:r>
          <a:r>
            <a:rPr lang="ru-RU" b="0" i="0" dirty="0" err="1" smtClean="0"/>
            <a:t>он-лайн-лабораторії</a:t>
          </a:r>
          <a:endParaRPr lang="uk-UA" i="0" dirty="0"/>
        </a:p>
      </dgm:t>
    </dgm:pt>
    <dgm:pt modelId="{5C0663C0-554A-47C6-9D44-9223A531B2C9}" type="parTrans" cxnId="{3E44A619-AFCE-41F7-8E58-007BAD2762BE}">
      <dgm:prSet/>
      <dgm:spPr/>
      <dgm:t>
        <a:bodyPr/>
        <a:lstStyle/>
        <a:p>
          <a:endParaRPr lang="uk-UA"/>
        </a:p>
      </dgm:t>
    </dgm:pt>
    <dgm:pt modelId="{C110C9B6-F279-4271-AA29-29CD95731DE1}" type="sibTrans" cxnId="{3E44A619-AFCE-41F7-8E58-007BAD2762BE}">
      <dgm:prSet/>
      <dgm:spPr/>
      <dgm:t>
        <a:bodyPr/>
        <a:lstStyle/>
        <a:p>
          <a:endParaRPr lang="uk-UA"/>
        </a:p>
      </dgm:t>
    </dgm:pt>
    <dgm:pt modelId="{6EA5317E-72E3-436D-83F2-8F475B0A7148}">
      <dgm:prSet phldrT="[Текст]"/>
      <dgm:spPr/>
      <dgm:t>
        <a:bodyPr/>
        <a:lstStyle/>
        <a:p>
          <a:r>
            <a:rPr lang="ru-RU" b="0" i="0" dirty="0" err="1" smtClean="0"/>
            <a:t>Системи</a:t>
          </a:r>
          <a:r>
            <a:rPr lang="ru-RU" b="0" i="0" dirty="0" smtClean="0"/>
            <a:t> </a:t>
          </a:r>
          <a:r>
            <a:rPr lang="ru-RU" b="0" i="0" dirty="0" err="1" smtClean="0"/>
            <a:t>моделювання</a:t>
          </a:r>
          <a:endParaRPr lang="uk-UA" i="0" dirty="0"/>
        </a:p>
      </dgm:t>
    </dgm:pt>
    <dgm:pt modelId="{62EDBB75-6211-4137-A4C0-9A0516C9CD28}" type="parTrans" cxnId="{FDE1B15F-EE3C-4C07-889C-74C7C8AF5A0A}">
      <dgm:prSet/>
      <dgm:spPr/>
      <dgm:t>
        <a:bodyPr/>
        <a:lstStyle/>
        <a:p>
          <a:endParaRPr lang="uk-UA"/>
        </a:p>
      </dgm:t>
    </dgm:pt>
    <dgm:pt modelId="{5011670A-2AB4-41B5-9F3A-D8529D491335}" type="sibTrans" cxnId="{FDE1B15F-EE3C-4C07-889C-74C7C8AF5A0A}">
      <dgm:prSet/>
      <dgm:spPr/>
      <dgm:t>
        <a:bodyPr/>
        <a:lstStyle/>
        <a:p>
          <a:endParaRPr lang="uk-UA"/>
        </a:p>
      </dgm:t>
    </dgm:pt>
    <dgm:pt modelId="{0064CDD5-52F7-4B7A-B374-B54DE2A8A68D}" type="pres">
      <dgm:prSet presAssocID="{01EA7C12-8733-4EC9-9C41-1F084A312DE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5D3DB2D-4C07-4B68-8A7E-6EEE5742E15F}" type="pres">
      <dgm:prSet presAssocID="{281C25A9-5B50-4592-83BE-B1345B45D021}" presName="root" presStyleCnt="0"/>
      <dgm:spPr/>
    </dgm:pt>
    <dgm:pt modelId="{C5E9650A-E2F3-45A7-AF28-84D190094AE7}" type="pres">
      <dgm:prSet presAssocID="{281C25A9-5B50-4592-83BE-B1345B45D021}" presName="rootComposite" presStyleCnt="0"/>
      <dgm:spPr/>
    </dgm:pt>
    <dgm:pt modelId="{30FA67F4-65F6-4CFE-8D31-E6D0C3435520}" type="pres">
      <dgm:prSet presAssocID="{281C25A9-5B50-4592-83BE-B1345B45D021}" presName="rootText" presStyleLbl="node1" presStyleIdx="0" presStyleCnt="2" custScaleX="212292" custScaleY="163649" custLinFactNeighborX="-84251" custLinFactNeighborY="7271"/>
      <dgm:spPr/>
    </dgm:pt>
    <dgm:pt modelId="{99F8FB26-C2D4-4631-887F-1A967E170ED0}" type="pres">
      <dgm:prSet presAssocID="{281C25A9-5B50-4592-83BE-B1345B45D021}" presName="rootConnector" presStyleLbl="node1" presStyleIdx="0" presStyleCnt="2"/>
      <dgm:spPr/>
    </dgm:pt>
    <dgm:pt modelId="{3F0ACE97-ADB6-4E13-9C2E-5EF9428B714E}" type="pres">
      <dgm:prSet presAssocID="{281C25A9-5B50-4592-83BE-B1345B45D021}" presName="childShape" presStyleCnt="0"/>
      <dgm:spPr/>
    </dgm:pt>
    <dgm:pt modelId="{436427E8-DE85-4184-A16C-A12030F45DF1}" type="pres">
      <dgm:prSet presAssocID="{55FC43BA-6DD7-4240-8226-1527BC0276CF}" presName="Name13" presStyleLbl="parChTrans1D2" presStyleIdx="0" presStyleCnt="7"/>
      <dgm:spPr/>
    </dgm:pt>
    <dgm:pt modelId="{AB4AD63B-41B3-4CC3-83ED-BAD1A58A6391}" type="pres">
      <dgm:prSet presAssocID="{109DEEF6-0B59-48F6-9691-76AF4DBD4BB9}" presName="childText" presStyleLbl="bgAcc1" presStyleIdx="0" presStyleCnt="7" custScaleX="130724" custScaleY="125381" custLinFactNeighborX="-4183" custLinFactNeighborY="-699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6C21C9A-D334-4CE5-A1B2-37ACA676A0F1}" type="pres">
      <dgm:prSet presAssocID="{6E61E7B9-003F-471C-A197-3089B5A6C911}" presName="Name13" presStyleLbl="parChTrans1D2" presStyleIdx="1" presStyleCnt="7"/>
      <dgm:spPr/>
    </dgm:pt>
    <dgm:pt modelId="{82413B0D-8FAF-4FC6-8D9E-F2BB9E1E3A50}" type="pres">
      <dgm:prSet presAssocID="{4F5F6885-2751-43F5-B0F4-403E8AC63EEB}" presName="childText" presStyleLbl="bgAcc1" presStyleIdx="1" presStyleCnt="7" custScaleX="128201" custScaleY="115843" custLinFactNeighborX="-2419" custLinFactNeighborY="-1580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65BB596-9EAF-49C2-9E6F-2A6D8A9C12B5}" type="pres">
      <dgm:prSet presAssocID="{B3AB46B9-4B99-4335-8100-8781504E0479}" presName="Name13" presStyleLbl="parChTrans1D2" presStyleIdx="2" presStyleCnt="7"/>
      <dgm:spPr/>
    </dgm:pt>
    <dgm:pt modelId="{AEE066EF-525E-40D4-BD3E-0DEF57E8718B}" type="pres">
      <dgm:prSet presAssocID="{A2B511D8-5B25-4326-B828-9492FE5A21E2}" presName="childText" presStyleLbl="bgAcc1" presStyleIdx="2" presStyleCnt="7" custScaleX="128824" custScaleY="121112" custLinFactNeighborX="-2159" custLinFactNeighborY="-17754">
        <dgm:presLayoutVars>
          <dgm:bulletEnabled val="1"/>
        </dgm:presLayoutVars>
      </dgm:prSet>
      <dgm:spPr/>
    </dgm:pt>
    <dgm:pt modelId="{993ECE42-673F-424A-87BB-211E5971D7E4}" type="pres">
      <dgm:prSet presAssocID="{3580AC59-B8BD-4DD7-AC19-0BEFD364DE88}" presName="root" presStyleCnt="0"/>
      <dgm:spPr/>
    </dgm:pt>
    <dgm:pt modelId="{ACB7B4E4-B9CC-4F98-9077-CC01FED4020F}" type="pres">
      <dgm:prSet presAssocID="{3580AC59-B8BD-4DD7-AC19-0BEFD364DE88}" presName="rootComposite" presStyleCnt="0"/>
      <dgm:spPr/>
    </dgm:pt>
    <dgm:pt modelId="{7DAF216A-D4EB-4CA8-8D1F-3E2293D3A62C}" type="pres">
      <dgm:prSet presAssocID="{3580AC59-B8BD-4DD7-AC19-0BEFD364DE88}" presName="rootText" presStyleLbl="node1" presStyleIdx="1" presStyleCnt="2" custScaleX="243076" custScaleY="157566" custLinFactNeighborY="8412"/>
      <dgm:spPr/>
    </dgm:pt>
    <dgm:pt modelId="{5B452D19-AEA8-486D-B0E4-3F0674100CFE}" type="pres">
      <dgm:prSet presAssocID="{3580AC59-B8BD-4DD7-AC19-0BEFD364DE88}" presName="rootConnector" presStyleLbl="node1" presStyleIdx="1" presStyleCnt="2"/>
      <dgm:spPr/>
    </dgm:pt>
    <dgm:pt modelId="{C6B36C4B-1215-4DCD-BC87-45DB0E429521}" type="pres">
      <dgm:prSet presAssocID="{3580AC59-B8BD-4DD7-AC19-0BEFD364DE88}" presName="childShape" presStyleCnt="0"/>
      <dgm:spPr/>
    </dgm:pt>
    <dgm:pt modelId="{8A4C51E6-EB1A-49EE-A307-509EEEA184F3}" type="pres">
      <dgm:prSet presAssocID="{68B531B8-79C5-4DF2-B1BE-11EFAB5AFB06}" presName="Name13" presStyleLbl="parChTrans1D2" presStyleIdx="3" presStyleCnt="7"/>
      <dgm:spPr/>
    </dgm:pt>
    <dgm:pt modelId="{1FDD8F78-60F3-4E2D-A275-C90B2DC4DEB6}" type="pres">
      <dgm:prSet presAssocID="{6E4438E7-CFA0-4A5B-BA31-56C1238A7869}" presName="childText" presStyleLbl="bgAcc1" presStyleIdx="3" presStyleCnt="7" custScaleX="34198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69CA263-C05D-47BD-BE97-454D7DEF72C7}" type="pres">
      <dgm:prSet presAssocID="{9307FAD2-F292-4185-A0BA-E1A242C4C212}" presName="Name13" presStyleLbl="parChTrans1D2" presStyleIdx="4" presStyleCnt="7"/>
      <dgm:spPr/>
    </dgm:pt>
    <dgm:pt modelId="{B37A89DE-5476-4BCB-8765-9D3BC99FDE84}" type="pres">
      <dgm:prSet presAssocID="{E7779FC4-34BF-402A-BAB9-12D3C86AAFAF}" presName="childText" presStyleLbl="bgAcc1" presStyleIdx="4" presStyleCnt="7" custScaleX="34198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C2BCBD0-D4AC-44FB-93F1-B5B7D0D4B83F}" type="pres">
      <dgm:prSet presAssocID="{5C0663C0-554A-47C6-9D44-9223A531B2C9}" presName="Name13" presStyleLbl="parChTrans1D2" presStyleIdx="5" presStyleCnt="7"/>
      <dgm:spPr/>
    </dgm:pt>
    <dgm:pt modelId="{6A370945-EFEF-41A5-B3FC-B1E308C841E8}" type="pres">
      <dgm:prSet presAssocID="{7F8CA077-8E18-4330-9607-734A4711FD48}" presName="childText" presStyleLbl="bgAcc1" presStyleIdx="5" presStyleCnt="7" custScaleX="338366" custLinFactNeighborX="-161" custLinFactNeighborY="372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943843E-D203-4469-B2D3-412EFD6150B9}" type="pres">
      <dgm:prSet presAssocID="{62EDBB75-6211-4137-A4C0-9A0516C9CD28}" presName="Name13" presStyleLbl="parChTrans1D2" presStyleIdx="6" presStyleCnt="7"/>
      <dgm:spPr/>
    </dgm:pt>
    <dgm:pt modelId="{C12D763A-4DC8-4F70-93BD-E2CF9C1ED95E}" type="pres">
      <dgm:prSet presAssocID="{6EA5317E-72E3-436D-83F2-8F475B0A7148}" presName="childText" presStyleLbl="bgAcc1" presStyleIdx="6" presStyleCnt="7" custScaleX="33726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7241B63C-1E6C-43E7-BCCE-4FE34CE6DA55}" srcId="{3580AC59-B8BD-4DD7-AC19-0BEFD364DE88}" destId="{6E4438E7-CFA0-4A5B-BA31-56C1238A7869}" srcOrd="0" destOrd="0" parTransId="{68B531B8-79C5-4DF2-B1BE-11EFAB5AFB06}" sibTransId="{CAE071B8-E40D-4909-A217-02045755299B}"/>
    <dgm:cxn modelId="{25E2B049-D490-4639-B594-57610D62C79E}" type="presOf" srcId="{7F8CA077-8E18-4330-9607-734A4711FD48}" destId="{6A370945-EFEF-41A5-B3FC-B1E308C841E8}" srcOrd="0" destOrd="0" presId="urn:microsoft.com/office/officeart/2005/8/layout/hierarchy3"/>
    <dgm:cxn modelId="{9000642C-7790-4378-9C84-D7BD0A6C6761}" type="presOf" srcId="{68B531B8-79C5-4DF2-B1BE-11EFAB5AFB06}" destId="{8A4C51E6-EB1A-49EE-A307-509EEEA184F3}" srcOrd="0" destOrd="0" presId="urn:microsoft.com/office/officeart/2005/8/layout/hierarchy3"/>
    <dgm:cxn modelId="{0B367357-9997-459B-AF4F-8A81454F942A}" srcId="{01EA7C12-8733-4EC9-9C41-1F084A312DEE}" destId="{3580AC59-B8BD-4DD7-AC19-0BEFD364DE88}" srcOrd="1" destOrd="0" parTransId="{4C8366D9-7BFD-4524-8CC9-AFF18D2148E9}" sibTransId="{A54E7B3F-3D29-41C6-A3D4-485500DBF36B}"/>
    <dgm:cxn modelId="{FDE1B15F-EE3C-4C07-889C-74C7C8AF5A0A}" srcId="{3580AC59-B8BD-4DD7-AC19-0BEFD364DE88}" destId="{6EA5317E-72E3-436D-83F2-8F475B0A7148}" srcOrd="3" destOrd="0" parTransId="{62EDBB75-6211-4137-A4C0-9A0516C9CD28}" sibTransId="{5011670A-2AB4-41B5-9F3A-D8529D491335}"/>
    <dgm:cxn modelId="{19239AE4-FB4A-4411-B8DF-27BD924B002D}" type="presOf" srcId="{281C25A9-5B50-4592-83BE-B1345B45D021}" destId="{30FA67F4-65F6-4CFE-8D31-E6D0C3435520}" srcOrd="0" destOrd="0" presId="urn:microsoft.com/office/officeart/2005/8/layout/hierarchy3"/>
    <dgm:cxn modelId="{1E54FBA9-1914-4DAB-977B-EBAAD58FC3EE}" type="presOf" srcId="{A2B511D8-5B25-4326-B828-9492FE5A21E2}" destId="{AEE066EF-525E-40D4-BD3E-0DEF57E8718B}" srcOrd="0" destOrd="0" presId="urn:microsoft.com/office/officeart/2005/8/layout/hierarchy3"/>
    <dgm:cxn modelId="{3BD33F54-52D8-4CC6-A0DE-21174BC19CF9}" type="presOf" srcId="{62EDBB75-6211-4137-A4C0-9A0516C9CD28}" destId="{D943843E-D203-4469-B2D3-412EFD6150B9}" srcOrd="0" destOrd="0" presId="urn:microsoft.com/office/officeart/2005/8/layout/hierarchy3"/>
    <dgm:cxn modelId="{213D4270-B6AA-4691-A1D9-414F93ACB8DA}" srcId="{3580AC59-B8BD-4DD7-AC19-0BEFD364DE88}" destId="{E7779FC4-34BF-402A-BAB9-12D3C86AAFAF}" srcOrd="1" destOrd="0" parTransId="{9307FAD2-F292-4185-A0BA-E1A242C4C212}" sibTransId="{EA2989C6-E061-4A72-AC9B-C253C7010D95}"/>
    <dgm:cxn modelId="{33D151A7-802C-4BEF-86AF-5CA2774B49A8}" type="presOf" srcId="{55FC43BA-6DD7-4240-8226-1527BC0276CF}" destId="{436427E8-DE85-4184-A16C-A12030F45DF1}" srcOrd="0" destOrd="0" presId="urn:microsoft.com/office/officeart/2005/8/layout/hierarchy3"/>
    <dgm:cxn modelId="{3E44A619-AFCE-41F7-8E58-007BAD2762BE}" srcId="{3580AC59-B8BD-4DD7-AC19-0BEFD364DE88}" destId="{7F8CA077-8E18-4330-9607-734A4711FD48}" srcOrd="2" destOrd="0" parTransId="{5C0663C0-554A-47C6-9D44-9223A531B2C9}" sibTransId="{C110C9B6-F279-4271-AA29-29CD95731DE1}"/>
    <dgm:cxn modelId="{5A0223D9-053A-4532-8BD0-800560FF3CF4}" type="presOf" srcId="{3580AC59-B8BD-4DD7-AC19-0BEFD364DE88}" destId="{7DAF216A-D4EB-4CA8-8D1F-3E2293D3A62C}" srcOrd="0" destOrd="0" presId="urn:microsoft.com/office/officeart/2005/8/layout/hierarchy3"/>
    <dgm:cxn modelId="{3FF3B7A1-79BC-4E12-90BF-78534F23A61C}" type="presOf" srcId="{4F5F6885-2751-43F5-B0F4-403E8AC63EEB}" destId="{82413B0D-8FAF-4FC6-8D9E-F2BB9E1E3A50}" srcOrd="0" destOrd="0" presId="urn:microsoft.com/office/officeart/2005/8/layout/hierarchy3"/>
    <dgm:cxn modelId="{0AE73BD5-1E8C-4E55-AE90-A664ED5BCAB7}" srcId="{01EA7C12-8733-4EC9-9C41-1F084A312DEE}" destId="{281C25A9-5B50-4592-83BE-B1345B45D021}" srcOrd="0" destOrd="0" parTransId="{225F3BAA-C0A3-434C-888F-C5AEE98E3A44}" sibTransId="{9034C6CE-B8FF-4027-BE69-764B30422DAE}"/>
    <dgm:cxn modelId="{7DEACEBF-F29A-40FF-ADAA-EA3A3A17789D}" type="presOf" srcId="{5C0663C0-554A-47C6-9D44-9223A531B2C9}" destId="{4C2BCBD0-D4AC-44FB-93F1-B5B7D0D4B83F}" srcOrd="0" destOrd="0" presId="urn:microsoft.com/office/officeart/2005/8/layout/hierarchy3"/>
    <dgm:cxn modelId="{2DA7FDB4-CD49-41F3-B8EF-F9CE9A0C7715}" type="presOf" srcId="{9307FAD2-F292-4185-A0BA-E1A242C4C212}" destId="{169CA263-C05D-47BD-BE97-454D7DEF72C7}" srcOrd="0" destOrd="0" presId="urn:microsoft.com/office/officeart/2005/8/layout/hierarchy3"/>
    <dgm:cxn modelId="{13B86109-E199-43D1-BA9E-E22076790C75}" type="presOf" srcId="{01EA7C12-8733-4EC9-9C41-1F084A312DEE}" destId="{0064CDD5-52F7-4B7A-B374-B54DE2A8A68D}" srcOrd="0" destOrd="0" presId="urn:microsoft.com/office/officeart/2005/8/layout/hierarchy3"/>
    <dgm:cxn modelId="{1C0E632A-484E-4C56-998B-D2EDBED3D779}" type="presOf" srcId="{E7779FC4-34BF-402A-BAB9-12D3C86AAFAF}" destId="{B37A89DE-5476-4BCB-8765-9D3BC99FDE84}" srcOrd="0" destOrd="0" presId="urn:microsoft.com/office/officeart/2005/8/layout/hierarchy3"/>
    <dgm:cxn modelId="{E823177B-4AAE-4C6E-9F72-B589BB91FD1D}" srcId="{281C25A9-5B50-4592-83BE-B1345B45D021}" destId="{109DEEF6-0B59-48F6-9691-76AF4DBD4BB9}" srcOrd="0" destOrd="0" parTransId="{55FC43BA-6DD7-4240-8226-1527BC0276CF}" sibTransId="{7744C53D-CE26-408F-AA2D-E48F53220D4F}"/>
    <dgm:cxn modelId="{FC0A1F01-6D6E-426D-BFD7-167A5B83D922}" type="presOf" srcId="{B3AB46B9-4B99-4335-8100-8781504E0479}" destId="{A65BB596-9EAF-49C2-9E6F-2A6D8A9C12B5}" srcOrd="0" destOrd="0" presId="urn:microsoft.com/office/officeart/2005/8/layout/hierarchy3"/>
    <dgm:cxn modelId="{DFF01CE8-D4AD-4D3C-A24A-5E1233C0284B}" type="presOf" srcId="{109DEEF6-0B59-48F6-9691-76AF4DBD4BB9}" destId="{AB4AD63B-41B3-4CC3-83ED-BAD1A58A6391}" srcOrd="0" destOrd="0" presId="urn:microsoft.com/office/officeart/2005/8/layout/hierarchy3"/>
    <dgm:cxn modelId="{C0F26203-7D67-4FE3-B169-D15F549B75E1}" type="presOf" srcId="{6E4438E7-CFA0-4A5B-BA31-56C1238A7869}" destId="{1FDD8F78-60F3-4E2D-A275-C90B2DC4DEB6}" srcOrd="0" destOrd="0" presId="urn:microsoft.com/office/officeart/2005/8/layout/hierarchy3"/>
    <dgm:cxn modelId="{96601D46-91A3-4559-B224-82B912706B53}" srcId="{281C25A9-5B50-4592-83BE-B1345B45D021}" destId="{4F5F6885-2751-43F5-B0F4-403E8AC63EEB}" srcOrd="1" destOrd="0" parTransId="{6E61E7B9-003F-471C-A197-3089B5A6C911}" sibTransId="{252BEC36-5A38-4394-A40E-A370E79518E9}"/>
    <dgm:cxn modelId="{BF8E2587-FB0E-46C9-9B23-5A6AA85A3D21}" type="presOf" srcId="{281C25A9-5B50-4592-83BE-B1345B45D021}" destId="{99F8FB26-C2D4-4631-887F-1A967E170ED0}" srcOrd="1" destOrd="0" presId="urn:microsoft.com/office/officeart/2005/8/layout/hierarchy3"/>
    <dgm:cxn modelId="{8F889082-C2FB-4ADE-8B3E-B472EAFA1357}" type="presOf" srcId="{3580AC59-B8BD-4DD7-AC19-0BEFD364DE88}" destId="{5B452D19-AEA8-486D-B0E4-3F0674100CFE}" srcOrd="1" destOrd="0" presId="urn:microsoft.com/office/officeart/2005/8/layout/hierarchy3"/>
    <dgm:cxn modelId="{16B23B03-EB73-4A76-8DEC-76026C0EF41E}" type="presOf" srcId="{6EA5317E-72E3-436D-83F2-8F475B0A7148}" destId="{C12D763A-4DC8-4F70-93BD-E2CF9C1ED95E}" srcOrd="0" destOrd="0" presId="urn:microsoft.com/office/officeart/2005/8/layout/hierarchy3"/>
    <dgm:cxn modelId="{31D68EA8-2F3C-47DE-ADD9-F59C020BB930}" type="presOf" srcId="{6E61E7B9-003F-471C-A197-3089B5A6C911}" destId="{16C21C9A-D334-4CE5-A1B2-37ACA676A0F1}" srcOrd="0" destOrd="0" presId="urn:microsoft.com/office/officeart/2005/8/layout/hierarchy3"/>
    <dgm:cxn modelId="{72CE672E-8BD9-45A8-9DD0-A489DA39CA68}" srcId="{281C25A9-5B50-4592-83BE-B1345B45D021}" destId="{A2B511D8-5B25-4326-B828-9492FE5A21E2}" srcOrd="2" destOrd="0" parTransId="{B3AB46B9-4B99-4335-8100-8781504E0479}" sibTransId="{C2DFDBBB-E27C-432F-B3CD-995E7CA15448}"/>
    <dgm:cxn modelId="{EB9AB764-A2F2-4C45-9DC4-BC26DF5D1EB6}" type="presParOf" srcId="{0064CDD5-52F7-4B7A-B374-B54DE2A8A68D}" destId="{95D3DB2D-4C07-4B68-8A7E-6EEE5742E15F}" srcOrd="0" destOrd="0" presId="urn:microsoft.com/office/officeart/2005/8/layout/hierarchy3"/>
    <dgm:cxn modelId="{0028CCDA-F11B-4D58-AE71-8006284910AB}" type="presParOf" srcId="{95D3DB2D-4C07-4B68-8A7E-6EEE5742E15F}" destId="{C5E9650A-E2F3-45A7-AF28-84D190094AE7}" srcOrd="0" destOrd="0" presId="urn:microsoft.com/office/officeart/2005/8/layout/hierarchy3"/>
    <dgm:cxn modelId="{C15FD084-C06C-4364-AA41-D41587603DEA}" type="presParOf" srcId="{C5E9650A-E2F3-45A7-AF28-84D190094AE7}" destId="{30FA67F4-65F6-4CFE-8D31-E6D0C3435520}" srcOrd="0" destOrd="0" presId="urn:microsoft.com/office/officeart/2005/8/layout/hierarchy3"/>
    <dgm:cxn modelId="{4430B786-311C-4F4C-9E7B-44246098AB3A}" type="presParOf" srcId="{C5E9650A-E2F3-45A7-AF28-84D190094AE7}" destId="{99F8FB26-C2D4-4631-887F-1A967E170ED0}" srcOrd="1" destOrd="0" presId="urn:microsoft.com/office/officeart/2005/8/layout/hierarchy3"/>
    <dgm:cxn modelId="{8E971FB0-1E05-4B75-B0CD-5DA1581AEF64}" type="presParOf" srcId="{95D3DB2D-4C07-4B68-8A7E-6EEE5742E15F}" destId="{3F0ACE97-ADB6-4E13-9C2E-5EF9428B714E}" srcOrd="1" destOrd="0" presId="urn:microsoft.com/office/officeart/2005/8/layout/hierarchy3"/>
    <dgm:cxn modelId="{9B119B2D-BB78-4F89-9F21-16D37BCFFE8C}" type="presParOf" srcId="{3F0ACE97-ADB6-4E13-9C2E-5EF9428B714E}" destId="{436427E8-DE85-4184-A16C-A12030F45DF1}" srcOrd="0" destOrd="0" presId="urn:microsoft.com/office/officeart/2005/8/layout/hierarchy3"/>
    <dgm:cxn modelId="{45C3B080-136E-4E87-81F4-9CA83103CA87}" type="presParOf" srcId="{3F0ACE97-ADB6-4E13-9C2E-5EF9428B714E}" destId="{AB4AD63B-41B3-4CC3-83ED-BAD1A58A6391}" srcOrd="1" destOrd="0" presId="urn:microsoft.com/office/officeart/2005/8/layout/hierarchy3"/>
    <dgm:cxn modelId="{A33FE95E-D7AE-47F8-B29B-3DAB17FD2DBF}" type="presParOf" srcId="{3F0ACE97-ADB6-4E13-9C2E-5EF9428B714E}" destId="{16C21C9A-D334-4CE5-A1B2-37ACA676A0F1}" srcOrd="2" destOrd="0" presId="urn:microsoft.com/office/officeart/2005/8/layout/hierarchy3"/>
    <dgm:cxn modelId="{3EB55889-9EC7-43F2-AE6B-7DC37361CFD9}" type="presParOf" srcId="{3F0ACE97-ADB6-4E13-9C2E-5EF9428B714E}" destId="{82413B0D-8FAF-4FC6-8D9E-F2BB9E1E3A50}" srcOrd="3" destOrd="0" presId="urn:microsoft.com/office/officeart/2005/8/layout/hierarchy3"/>
    <dgm:cxn modelId="{520A6FF8-19E3-4478-B7DD-31D08E01D2A0}" type="presParOf" srcId="{3F0ACE97-ADB6-4E13-9C2E-5EF9428B714E}" destId="{A65BB596-9EAF-49C2-9E6F-2A6D8A9C12B5}" srcOrd="4" destOrd="0" presId="urn:microsoft.com/office/officeart/2005/8/layout/hierarchy3"/>
    <dgm:cxn modelId="{DF36C64C-F77E-4C89-96FB-7E03B7DDDE7A}" type="presParOf" srcId="{3F0ACE97-ADB6-4E13-9C2E-5EF9428B714E}" destId="{AEE066EF-525E-40D4-BD3E-0DEF57E8718B}" srcOrd="5" destOrd="0" presId="urn:microsoft.com/office/officeart/2005/8/layout/hierarchy3"/>
    <dgm:cxn modelId="{3F19E8B6-BECF-408D-B465-88A80FC75F1E}" type="presParOf" srcId="{0064CDD5-52F7-4B7A-B374-B54DE2A8A68D}" destId="{993ECE42-673F-424A-87BB-211E5971D7E4}" srcOrd="1" destOrd="0" presId="urn:microsoft.com/office/officeart/2005/8/layout/hierarchy3"/>
    <dgm:cxn modelId="{83CA079F-74E6-48F0-A8CF-F705328E03B6}" type="presParOf" srcId="{993ECE42-673F-424A-87BB-211E5971D7E4}" destId="{ACB7B4E4-B9CC-4F98-9077-CC01FED4020F}" srcOrd="0" destOrd="0" presId="urn:microsoft.com/office/officeart/2005/8/layout/hierarchy3"/>
    <dgm:cxn modelId="{0858D7F3-27CB-4262-AB40-40E89F535A25}" type="presParOf" srcId="{ACB7B4E4-B9CC-4F98-9077-CC01FED4020F}" destId="{7DAF216A-D4EB-4CA8-8D1F-3E2293D3A62C}" srcOrd="0" destOrd="0" presId="urn:microsoft.com/office/officeart/2005/8/layout/hierarchy3"/>
    <dgm:cxn modelId="{F33D0455-BD6E-432F-AB8C-F5D209325822}" type="presParOf" srcId="{ACB7B4E4-B9CC-4F98-9077-CC01FED4020F}" destId="{5B452D19-AEA8-486D-B0E4-3F0674100CFE}" srcOrd="1" destOrd="0" presId="urn:microsoft.com/office/officeart/2005/8/layout/hierarchy3"/>
    <dgm:cxn modelId="{CDF744A6-A131-4CCA-AE62-2DF7A4A35963}" type="presParOf" srcId="{993ECE42-673F-424A-87BB-211E5971D7E4}" destId="{C6B36C4B-1215-4DCD-BC87-45DB0E429521}" srcOrd="1" destOrd="0" presId="urn:microsoft.com/office/officeart/2005/8/layout/hierarchy3"/>
    <dgm:cxn modelId="{8A4E4F8E-8D66-40E1-9FC2-9AAA75E9AACF}" type="presParOf" srcId="{C6B36C4B-1215-4DCD-BC87-45DB0E429521}" destId="{8A4C51E6-EB1A-49EE-A307-509EEEA184F3}" srcOrd="0" destOrd="0" presId="urn:microsoft.com/office/officeart/2005/8/layout/hierarchy3"/>
    <dgm:cxn modelId="{1A2F9955-96F0-42FD-95B9-DC86517CC3E9}" type="presParOf" srcId="{C6B36C4B-1215-4DCD-BC87-45DB0E429521}" destId="{1FDD8F78-60F3-4E2D-A275-C90B2DC4DEB6}" srcOrd="1" destOrd="0" presId="urn:microsoft.com/office/officeart/2005/8/layout/hierarchy3"/>
    <dgm:cxn modelId="{4821A19F-0B59-438E-AE6E-60EA18DFE294}" type="presParOf" srcId="{C6B36C4B-1215-4DCD-BC87-45DB0E429521}" destId="{169CA263-C05D-47BD-BE97-454D7DEF72C7}" srcOrd="2" destOrd="0" presId="urn:microsoft.com/office/officeart/2005/8/layout/hierarchy3"/>
    <dgm:cxn modelId="{1C39B304-6861-4F0F-8642-BAD583A2717C}" type="presParOf" srcId="{C6B36C4B-1215-4DCD-BC87-45DB0E429521}" destId="{B37A89DE-5476-4BCB-8765-9D3BC99FDE84}" srcOrd="3" destOrd="0" presId="urn:microsoft.com/office/officeart/2005/8/layout/hierarchy3"/>
    <dgm:cxn modelId="{B220E4C2-02E0-4E45-ACA3-34886348AF6E}" type="presParOf" srcId="{C6B36C4B-1215-4DCD-BC87-45DB0E429521}" destId="{4C2BCBD0-D4AC-44FB-93F1-B5B7D0D4B83F}" srcOrd="4" destOrd="0" presId="urn:microsoft.com/office/officeart/2005/8/layout/hierarchy3"/>
    <dgm:cxn modelId="{19AD811B-F070-4C8A-ADBB-83C08C2A672A}" type="presParOf" srcId="{C6B36C4B-1215-4DCD-BC87-45DB0E429521}" destId="{6A370945-EFEF-41A5-B3FC-B1E308C841E8}" srcOrd="5" destOrd="0" presId="urn:microsoft.com/office/officeart/2005/8/layout/hierarchy3"/>
    <dgm:cxn modelId="{4ED5D1D9-6096-4585-9D65-D71F0B73FA2D}" type="presParOf" srcId="{C6B36C4B-1215-4DCD-BC87-45DB0E429521}" destId="{D943843E-D203-4469-B2D3-412EFD6150B9}" srcOrd="6" destOrd="0" presId="urn:microsoft.com/office/officeart/2005/8/layout/hierarchy3"/>
    <dgm:cxn modelId="{D1AFAA44-F05F-4811-83D7-06AE5D3B2B18}" type="presParOf" srcId="{C6B36C4B-1215-4DCD-BC87-45DB0E429521}" destId="{C12D763A-4DC8-4F70-93BD-E2CF9C1ED95E}" srcOrd="7" destOrd="0" presId="urn:microsoft.com/office/officeart/2005/8/layout/hierarchy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A880-1FAF-4199-A8C5-2FE3E51D3F48}" type="datetimeFigureOut">
              <a:rPr lang="uk-UA" smtClean="0"/>
              <a:t>02.03.2018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F1808-310E-4131-9D2D-B77C98B14007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A880-1FAF-4199-A8C5-2FE3E51D3F48}" type="datetimeFigureOut">
              <a:rPr lang="uk-UA" smtClean="0"/>
              <a:t>02.03.2018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F1808-310E-4131-9D2D-B77C98B1400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A880-1FAF-4199-A8C5-2FE3E51D3F48}" type="datetimeFigureOut">
              <a:rPr lang="uk-UA" smtClean="0"/>
              <a:t>02.03.2018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F1808-310E-4131-9D2D-B77C98B1400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A880-1FAF-4199-A8C5-2FE3E51D3F48}" type="datetimeFigureOut">
              <a:rPr lang="uk-UA" smtClean="0"/>
              <a:t>02.03.2018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F1808-310E-4131-9D2D-B77C98B1400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A880-1FAF-4199-A8C5-2FE3E51D3F48}" type="datetimeFigureOut">
              <a:rPr lang="uk-UA" smtClean="0"/>
              <a:t>02.03.2018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F1808-310E-4131-9D2D-B77C98B14007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A880-1FAF-4199-A8C5-2FE3E51D3F48}" type="datetimeFigureOut">
              <a:rPr lang="uk-UA" smtClean="0"/>
              <a:t>02.03.2018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F1808-310E-4131-9D2D-B77C98B1400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A880-1FAF-4199-A8C5-2FE3E51D3F48}" type="datetimeFigureOut">
              <a:rPr lang="uk-UA" smtClean="0"/>
              <a:t>02.03.2018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F1808-310E-4131-9D2D-B77C98B1400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A880-1FAF-4199-A8C5-2FE3E51D3F48}" type="datetimeFigureOut">
              <a:rPr lang="uk-UA" smtClean="0"/>
              <a:t>02.03.2018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F1808-310E-4131-9D2D-B77C98B1400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A880-1FAF-4199-A8C5-2FE3E51D3F48}" type="datetimeFigureOut">
              <a:rPr lang="uk-UA" smtClean="0"/>
              <a:t>02.03.2018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F1808-310E-4131-9D2D-B77C98B1400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A880-1FAF-4199-A8C5-2FE3E51D3F48}" type="datetimeFigureOut">
              <a:rPr lang="uk-UA" smtClean="0"/>
              <a:t>02.03.2018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F1808-310E-4131-9D2D-B77C98B1400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A880-1FAF-4199-A8C5-2FE3E51D3F48}" type="datetimeFigureOut">
              <a:rPr lang="uk-UA" smtClean="0"/>
              <a:t>02.03.2018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87F1808-310E-4131-9D2D-B77C98B14007}" type="slidenum">
              <a:rPr lang="uk-UA" smtClean="0"/>
              <a:t>‹#›</a:t>
            </a:fld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ABA880-1FAF-4199-A8C5-2FE3E51D3F48}" type="datetimeFigureOut">
              <a:rPr lang="uk-UA" smtClean="0"/>
              <a:t>02.03.2018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7F1808-310E-4131-9D2D-B77C98B14007}" type="slidenum">
              <a:rPr lang="uk-UA" smtClean="0"/>
              <a:t>‹#›</a:t>
            </a:fld>
            <a:endParaRPr lang="uk-UA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vellisa.ru/internet/microsoft-skydrive-servis-dlya-hraneniya-faylov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://vellisa.ru/internet/google-drive-polzuemsya-novyim-oblachnyim-hranilishhem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edisk.ukr.net/" TargetMode="External"/><Relationship Id="rId11" Type="http://schemas.openxmlformats.org/officeDocument/2006/relationships/image" Target="../media/image7.png"/><Relationship Id="rId5" Type="http://schemas.openxmlformats.org/officeDocument/2006/relationships/hyperlink" Target="http://vellisa.ru/internet/oblachnoe-hranilishhe-mega-50-gb-besplatno" TargetMode="External"/><Relationship Id="rId10" Type="http://schemas.openxmlformats.org/officeDocument/2006/relationships/image" Target="../media/image6.png"/><Relationship Id="rId4" Type="http://schemas.openxmlformats.org/officeDocument/2006/relationships/hyperlink" Target="http://vellisa.ru/internet/oblachnoe-hranilishhe-dropbox" TargetMode="External"/><Relationship Id="rId9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Хмарні </a:t>
            </a:r>
            <a:r>
              <a:rPr lang="uk-UA" dirty="0" smtClean="0"/>
              <a:t>технології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4876" y="3886200"/>
            <a:ext cx="4000528" cy="1752600"/>
          </a:xfrm>
        </p:spPr>
        <p:txBody>
          <a:bodyPr>
            <a:normAutofit/>
          </a:bodyPr>
          <a:lstStyle/>
          <a:p>
            <a:pPr algn="l"/>
            <a:r>
              <a:rPr lang="uk-UA" dirty="0" smtClean="0"/>
              <a:t>Підготував вчитель </a:t>
            </a:r>
          </a:p>
          <a:p>
            <a:pPr algn="l"/>
            <a:r>
              <a:rPr lang="uk-UA" dirty="0" smtClean="0"/>
              <a:t>фізики та інформатики</a:t>
            </a:r>
          </a:p>
          <a:p>
            <a:pPr algn="l"/>
            <a:r>
              <a:rPr lang="uk-UA" dirty="0" smtClean="0"/>
              <a:t>Боднар Н.І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Поняття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b="1" i="1" dirty="0" err="1" smtClean="0"/>
              <a:t>Хмарні</a:t>
            </a:r>
            <a:r>
              <a:rPr lang="ru-RU" b="1" i="1" dirty="0" smtClean="0"/>
              <a:t> </a:t>
            </a:r>
            <a:r>
              <a:rPr lang="ru-RU" b="1" i="1" dirty="0" err="1" smtClean="0"/>
              <a:t>технології</a:t>
            </a:r>
            <a:r>
              <a:rPr lang="ru-RU" b="1" i="1" dirty="0" smtClean="0"/>
              <a:t> — </a:t>
            </a:r>
            <a:r>
              <a:rPr lang="ru-RU" b="1" i="1" dirty="0" err="1" smtClean="0"/>
              <a:t>це</a:t>
            </a:r>
            <a:r>
              <a:rPr lang="ru-RU" b="1" i="1" dirty="0" smtClean="0"/>
              <a:t> </a:t>
            </a:r>
            <a:r>
              <a:rPr lang="ru-RU" b="1" i="1" dirty="0" err="1" smtClean="0"/>
              <a:t>технологія</a:t>
            </a:r>
            <a:r>
              <a:rPr lang="ru-RU" b="1" i="1" dirty="0" smtClean="0"/>
              <a:t>, яка </a:t>
            </a:r>
            <a:r>
              <a:rPr lang="ru-RU" b="1" i="1" dirty="0" err="1" smtClean="0"/>
              <a:t>надає</a:t>
            </a:r>
            <a:r>
              <a:rPr lang="ru-RU" b="1" i="1" dirty="0" smtClean="0"/>
              <a:t> </a:t>
            </a:r>
            <a:r>
              <a:rPr lang="ru-RU" b="1" i="1" dirty="0" err="1" smtClean="0"/>
              <a:t>користувачам</a:t>
            </a:r>
            <a:r>
              <a:rPr lang="ru-RU" b="1" i="1" dirty="0" smtClean="0"/>
              <a:t> </a:t>
            </a:r>
            <a:r>
              <a:rPr lang="ru-RU" b="1" i="1" dirty="0" err="1" smtClean="0"/>
              <a:t>Інтернету</a:t>
            </a:r>
            <a:r>
              <a:rPr lang="ru-RU" b="1" i="1" dirty="0" smtClean="0"/>
              <a:t> доступ до </a:t>
            </a:r>
            <a:r>
              <a:rPr lang="ru-RU" b="1" i="1" dirty="0" err="1" smtClean="0"/>
              <a:t>комп’ютерних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ресурсів</a:t>
            </a:r>
            <a:r>
              <a:rPr lang="ru-RU" b="1" i="1" dirty="0" smtClean="0"/>
              <a:t> сервера </a:t>
            </a:r>
            <a:r>
              <a:rPr lang="ru-RU" b="1" i="1" dirty="0" err="1" smtClean="0"/>
              <a:t>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використання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програмного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забезпечення</a:t>
            </a:r>
            <a:r>
              <a:rPr lang="ru-RU" b="1" i="1" dirty="0" smtClean="0"/>
              <a:t> як </a:t>
            </a:r>
            <a:r>
              <a:rPr lang="ru-RU" b="1" i="1" dirty="0" err="1" smtClean="0"/>
              <a:t>онлайн-сервіса</a:t>
            </a:r>
            <a:r>
              <a:rPr lang="ru-RU" b="1" i="1" dirty="0" smtClean="0"/>
              <a:t>.</a:t>
            </a:r>
            <a:endParaRPr lang="uk-UA" dirty="0"/>
          </a:p>
        </p:txBody>
      </p:sp>
      <p:pic>
        <p:nvPicPr>
          <p:cNvPr id="1028" name="Picture 4" descr="Результат пошуку зображень за запитом &quot;хмарні технології&quot;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357686" y="2000240"/>
            <a:ext cx="4357708" cy="43577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Хмарні технології в освіті</a:t>
            </a:r>
            <a:endParaRPr lang="uk-UA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 – 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економія засобів на придбання програмного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забезпечення;</a:t>
            </a:r>
            <a:endParaRPr lang="uk-UA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fontAlgn="base"/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– 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зниження потреби в спеціалізованих приміщеннях;</a:t>
            </a:r>
          </a:p>
          <a:p>
            <a:pPr fontAlgn="base"/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– 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виконання багатьох видів навчальної роботи, контролю і оцінки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online;</a:t>
            </a:r>
          </a:p>
          <a:p>
            <a:pPr fontAlgn="base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– 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економія дискового простору;</a:t>
            </a:r>
          </a:p>
          <a:p>
            <a:pPr fontAlgn="base"/>
            <a:r>
              <a:rPr lang="uk-UA" dirty="0" err="1" smtClean="0">
                <a:solidFill>
                  <a:schemeClr val="accent1">
                    <a:lumMod val="75000"/>
                  </a:schemeClr>
                </a:solidFill>
              </a:rPr>
              <a:t>–антивірусна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uk-UA" dirty="0" err="1" smtClean="0">
                <a:solidFill>
                  <a:schemeClr val="accent1">
                    <a:lumMod val="75000"/>
                  </a:schemeClr>
                </a:solidFill>
              </a:rPr>
              <a:t>антихакреська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безпека;</a:t>
            </a:r>
          </a:p>
          <a:p>
            <a:pPr fontAlgn="base"/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відкритість освітнього середовища для вчителів і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учнів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i="1" dirty="0" smtClean="0"/>
              <a:t>Система </a:t>
            </a:r>
            <a:r>
              <a:rPr lang="uk-UA" i="1" dirty="0" smtClean="0"/>
              <a:t>навчання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6371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i="1" dirty="0" err="1" smtClean="0"/>
              <a:t>Можливості</a:t>
            </a:r>
            <a:r>
              <a:rPr lang="ru-RU" sz="4000" b="1" i="1" dirty="0" smtClean="0"/>
              <a:t> </a:t>
            </a:r>
            <a:r>
              <a:rPr lang="ru-RU" sz="4000" b="1" i="1" dirty="0" err="1" smtClean="0"/>
              <a:t>використання</a:t>
            </a:r>
            <a:r>
              <a:rPr lang="ru-RU" sz="4000" b="1" i="1" dirty="0" smtClean="0"/>
              <a:t> у </a:t>
            </a:r>
            <a:r>
              <a:rPr lang="ru-RU" sz="4000" b="1" i="1" dirty="0" err="1" smtClean="0"/>
              <a:t>школі</a:t>
            </a:r>
            <a:endParaRPr lang="uk-UA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1) використання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Office Web Apps-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додатків;</a:t>
            </a:r>
          </a:p>
          <a:p>
            <a:pPr fontAlgn="base"/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2) електронні журнали і щоденники;</a:t>
            </a:r>
          </a:p>
          <a:p>
            <a:pPr fontAlgn="base"/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3) он-лайн сервіси для учбового процесу, спілкування, тестування;</a:t>
            </a:r>
          </a:p>
          <a:p>
            <a:pPr fontAlgn="base"/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4) системи дистанційного навчання, бібліотека, </a:t>
            </a:r>
            <a:r>
              <a:rPr lang="uk-UA" dirty="0" err="1" smtClean="0">
                <a:solidFill>
                  <a:schemeClr val="accent1">
                    <a:lumMod val="75000"/>
                  </a:schemeClr>
                </a:solidFill>
              </a:rPr>
              <a:t>медіатека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  <a:p>
            <a:pPr fontAlgn="base"/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5) сховища файлів,спільний доступ;</a:t>
            </a:r>
          </a:p>
          <a:p>
            <a:pPr fontAlgn="base"/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6) спільна робота;</a:t>
            </a:r>
          </a:p>
          <a:p>
            <a:pPr fontAlgn="base"/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7) </a:t>
            </a:r>
            <a:r>
              <a:rPr lang="uk-UA" dirty="0" err="1" smtClean="0">
                <a:solidFill>
                  <a:schemeClr val="accent1">
                    <a:lumMod val="75000"/>
                  </a:schemeClr>
                </a:solidFill>
              </a:rPr>
              <a:t>відеоконференції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Найпоширеніші сервіси</a:t>
            </a:r>
            <a:endParaRPr lang="uk-UA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33CC"/>
                </a:solidFill>
                <a:hlinkClick r:id="rId2"/>
              </a:rPr>
              <a:t>Google </a:t>
            </a:r>
            <a:r>
              <a:rPr lang="uk-UA" sz="1800" b="1" dirty="0" smtClean="0">
                <a:solidFill>
                  <a:srgbClr val="0033CC"/>
                </a:solidFill>
                <a:hlinkClick r:id="rId2"/>
              </a:rPr>
              <a:t>Диск</a:t>
            </a:r>
            <a:r>
              <a:rPr lang="uk-UA" sz="1800" b="1" dirty="0" smtClean="0">
                <a:solidFill>
                  <a:srgbClr val="0033CC"/>
                </a:solidFill>
              </a:rPr>
              <a:t> представляє 15 ГБ (разом з поштою) місця на своєму диску.</a:t>
            </a:r>
            <a:endParaRPr lang="uk-UA" sz="1800" dirty="0" smtClean="0">
              <a:solidFill>
                <a:srgbClr val="0033CC"/>
              </a:solidFill>
            </a:endParaRPr>
          </a:p>
          <a:p>
            <a:r>
              <a:rPr lang="en-US" sz="1800" b="1" dirty="0" smtClean="0">
                <a:solidFill>
                  <a:srgbClr val="0033CC"/>
                </a:solidFill>
                <a:hlinkClick r:id="rId3"/>
              </a:rPr>
              <a:t>Microsoft </a:t>
            </a:r>
            <a:r>
              <a:rPr lang="en-US" sz="1800" b="1" dirty="0" err="1" smtClean="0">
                <a:solidFill>
                  <a:srgbClr val="0033CC"/>
                </a:solidFill>
                <a:hlinkClick r:id="rId3"/>
              </a:rPr>
              <a:t>SkyDrive</a:t>
            </a:r>
            <a:r>
              <a:rPr lang="en-US" sz="1800" b="1" dirty="0" smtClean="0">
                <a:solidFill>
                  <a:srgbClr val="0033CC"/>
                </a:solidFill>
              </a:rPr>
              <a:t> – 7 </a:t>
            </a:r>
            <a:r>
              <a:rPr lang="uk-UA" sz="1800" b="1" dirty="0" smtClean="0">
                <a:solidFill>
                  <a:srgbClr val="0033CC"/>
                </a:solidFill>
              </a:rPr>
              <a:t>ГБ.</a:t>
            </a:r>
            <a:endParaRPr lang="uk-UA" sz="1800" dirty="0" smtClean="0">
              <a:solidFill>
                <a:srgbClr val="0033CC"/>
              </a:solidFill>
            </a:endParaRPr>
          </a:p>
          <a:p>
            <a:r>
              <a:rPr lang="en-US" sz="1800" b="1" dirty="0" err="1" smtClean="0">
                <a:solidFill>
                  <a:srgbClr val="0033CC"/>
                </a:solidFill>
                <a:hlinkClick r:id="rId4"/>
              </a:rPr>
              <a:t>Dropbox</a:t>
            </a:r>
            <a:r>
              <a:rPr lang="en-US" sz="1800" b="1" dirty="0" smtClean="0">
                <a:solidFill>
                  <a:srgbClr val="0033CC"/>
                </a:solidFill>
              </a:rPr>
              <a:t> – 2 </a:t>
            </a:r>
            <a:r>
              <a:rPr lang="uk-UA" sz="1800" b="1" dirty="0" smtClean="0">
                <a:solidFill>
                  <a:srgbClr val="0033CC"/>
                </a:solidFill>
              </a:rPr>
              <a:t>ГБ (безкоштовно можна </a:t>
            </a:r>
            <a:r>
              <a:rPr lang="uk-UA" sz="1800" b="1" dirty="0" err="1" smtClean="0">
                <a:solidFill>
                  <a:srgbClr val="0033CC"/>
                </a:solidFill>
              </a:rPr>
              <a:t>більшувати</a:t>
            </a:r>
            <a:r>
              <a:rPr lang="uk-UA" sz="1800" dirty="0" smtClean="0">
                <a:solidFill>
                  <a:srgbClr val="0033CC"/>
                </a:solidFill>
              </a:rPr>
              <a:t> </a:t>
            </a:r>
            <a:r>
              <a:rPr lang="uk-UA" sz="1800" b="1" dirty="0" smtClean="0">
                <a:solidFill>
                  <a:srgbClr val="0033CC"/>
                </a:solidFill>
              </a:rPr>
              <a:t>до 16 ГБ).</a:t>
            </a:r>
            <a:endParaRPr lang="uk-UA" sz="1800" dirty="0" smtClean="0">
              <a:solidFill>
                <a:srgbClr val="0033CC"/>
              </a:solidFill>
            </a:endParaRPr>
          </a:p>
          <a:p>
            <a:r>
              <a:rPr lang="en-US" sz="1800" b="1" dirty="0" smtClean="0">
                <a:solidFill>
                  <a:srgbClr val="0033CC"/>
                </a:solidFill>
                <a:hlinkClick r:id="rId5"/>
              </a:rPr>
              <a:t>Mega</a:t>
            </a:r>
            <a:r>
              <a:rPr lang="en-US" sz="1800" b="1" dirty="0" smtClean="0">
                <a:solidFill>
                  <a:srgbClr val="0033CC"/>
                </a:solidFill>
              </a:rPr>
              <a:t> – </a:t>
            </a:r>
            <a:r>
              <a:rPr lang="uk-UA" sz="1800" b="1" dirty="0" smtClean="0">
                <a:solidFill>
                  <a:srgbClr val="0033CC"/>
                </a:solidFill>
              </a:rPr>
              <a:t>представляє безкоштовно 50 ГБ дискового простору.</a:t>
            </a:r>
            <a:endParaRPr lang="uk-UA" sz="1800" dirty="0" smtClean="0">
              <a:solidFill>
                <a:srgbClr val="0033CC"/>
              </a:solidFill>
            </a:endParaRPr>
          </a:p>
          <a:p>
            <a:r>
              <a:rPr lang="en-US" sz="1800" b="1" dirty="0" err="1" smtClean="0">
                <a:solidFill>
                  <a:srgbClr val="0033CC"/>
                </a:solidFill>
                <a:hlinkClick r:id="rId6"/>
              </a:rPr>
              <a:t>eDisk</a:t>
            </a:r>
            <a:r>
              <a:rPr lang="en-US" sz="1800" b="1" dirty="0" smtClean="0">
                <a:solidFill>
                  <a:srgbClr val="0033CC"/>
                </a:solidFill>
              </a:rPr>
              <a:t> – </a:t>
            </a:r>
            <a:r>
              <a:rPr lang="uk-UA" sz="1800" b="1" dirty="0" smtClean="0">
                <a:solidFill>
                  <a:srgbClr val="0033CC"/>
                </a:solidFill>
              </a:rPr>
              <a:t>це доступне з будь-якої точки Землі персональне сховище файлів. В цьому сховищі можна зберігати до 4 </a:t>
            </a:r>
            <a:r>
              <a:rPr lang="uk-UA" sz="1800" b="1" dirty="0" err="1" smtClean="0">
                <a:solidFill>
                  <a:srgbClr val="0033CC"/>
                </a:solidFill>
              </a:rPr>
              <a:t>ГБайт</a:t>
            </a:r>
            <a:r>
              <a:rPr lang="uk-UA" sz="1800" b="1" dirty="0" smtClean="0">
                <a:solidFill>
                  <a:srgbClr val="0033CC"/>
                </a:solidFill>
              </a:rPr>
              <a:t> інформації (близько 40 000 документів</a:t>
            </a:r>
            <a:r>
              <a:rPr lang="uk-UA" sz="1800" b="1" dirty="0" smtClean="0">
                <a:solidFill>
                  <a:srgbClr val="0033CC"/>
                </a:solidFill>
              </a:rPr>
              <a:t>).</a:t>
            </a:r>
            <a:endParaRPr lang="uk-UA" sz="1800" dirty="0" smtClean="0">
              <a:solidFill>
                <a:srgbClr val="0033CC"/>
              </a:solidFill>
            </a:endParaRPr>
          </a:p>
        </p:txBody>
      </p:sp>
      <p:pic>
        <p:nvPicPr>
          <p:cNvPr id="276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5000628" y="1857364"/>
            <a:ext cx="1357322" cy="1372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215206" y="2500306"/>
            <a:ext cx="15525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929322" y="3000372"/>
            <a:ext cx="1452063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3" name="Picture 5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215206" y="4286256"/>
            <a:ext cx="1514753" cy="1419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4" name="Picture 6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500562" y="4857760"/>
            <a:ext cx="24765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Підсумки</a:t>
            </a:r>
            <a:endParaRPr lang="uk-UA" dirty="0"/>
          </a:p>
        </p:txBody>
      </p:sp>
      <p:pic>
        <p:nvPicPr>
          <p:cNvPr id="28674" name="Picture 2" descr="Результат пошуку зображень за запитом &quot;підсумки&quot;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000240"/>
            <a:ext cx="6286544" cy="40443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/>
          <a:lstStyle/>
          <a:p>
            <a:r>
              <a:rPr lang="uk-UA" dirty="0" smtClean="0"/>
              <a:t>Дякую за увагу!</a:t>
            </a:r>
            <a:endParaRPr lang="uk-UA" dirty="0"/>
          </a:p>
        </p:txBody>
      </p:sp>
      <p:pic>
        <p:nvPicPr>
          <p:cNvPr id="32770" name="Picture 2" descr="Результат пошуку зображень за запитом &quot;смайли&quot;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785926"/>
            <a:ext cx="6072230" cy="45541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</TotalTime>
  <Words>123</Words>
  <Application>Microsoft Office PowerPoint</Application>
  <PresentationFormat>Экран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Хмарні технології</vt:lpstr>
      <vt:lpstr>Поняття</vt:lpstr>
      <vt:lpstr>Хмарні технології в освіті</vt:lpstr>
      <vt:lpstr>Система навчання</vt:lpstr>
      <vt:lpstr>Можливості використання у школі</vt:lpstr>
      <vt:lpstr>Найпоширеніші сервіси</vt:lpstr>
      <vt:lpstr>Підсумки</vt:lpstr>
      <vt:lpstr>Дякую за увагу!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Хмарні технології</dc:title>
  <dc:creator>Comp-10</dc:creator>
  <cp:lastModifiedBy>Comp-10</cp:lastModifiedBy>
  <cp:revision>7</cp:revision>
  <dcterms:created xsi:type="dcterms:W3CDTF">2018-03-02T05:39:08Z</dcterms:created>
  <dcterms:modified xsi:type="dcterms:W3CDTF">2018-03-02T06:17:38Z</dcterms:modified>
</cp:coreProperties>
</file>