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53AE-B1C4-46AF-A1ED-3F0AC5A6B30F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8E59CC-662B-40A5-8051-63D7E0BBF5C0}">
      <dgm:prSet phldrT="[Текст]"/>
      <dgm:spPr/>
      <dgm:t>
        <a:bodyPr/>
        <a:lstStyle/>
        <a:p>
          <a:r>
            <a:rPr lang="uk-UA" i="1" dirty="0" err="1" smtClean="0"/>
            <a:t>створення→</a:t>
          </a:r>
          <a:endParaRPr lang="uk-UA" dirty="0"/>
        </a:p>
      </dgm:t>
    </dgm:pt>
    <dgm:pt modelId="{85C6F583-7565-4FE6-AC1F-973A9D05141B}" type="parTrans" cxnId="{A2E724F8-ADEB-45C4-8B90-AFA048C5D9B9}">
      <dgm:prSet/>
      <dgm:spPr/>
      <dgm:t>
        <a:bodyPr/>
        <a:lstStyle/>
        <a:p>
          <a:endParaRPr lang="uk-UA"/>
        </a:p>
      </dgm:t>
    </dgm:pt>
    <dgm:pt modelId="{DC4BDE8F-B93E-4D8A-A483-F21E467F5CC7}" type="sibTrans" cxnId="{A2E724F8-ADEB-45C4-8B90-AFA048C5D9B9}">
      <dgm:prSet/>
      <dgm:spPr/>
      <dgm:t>
        <a:bodyPr/>
        <a:lstStyle/>
        <a:p>
          <a:endParaRPr lang="uk-UA"/>
        </a:p>
      </dgm:t>
    </dgm:pt>
    <dgm:pt modelId="{8E079687-A06B-4709-A5F3-DD4BBE17FEFD}">
      <dgm:prSet phldrT="[Текст]"/>
      <dgm:spPr/>
      <dgm:t>
        <a:bodyPr/>
        <a:lstStyle/>
        <a:p>
          <a:r>
            <a:rPr lang="uk-UA" i="1" dirty="0" err="1" smtClean="0"/>
            <a:t>взаємодія→</a:t>
          </a:r>
          <a:endParaRPr lang="uk-UA" dirty="0"/>
        </a:p>
      </dgm:t>
    </dgm:pt>
    <dgm:pt modelId="{90FB2EF0-BC55-42D7-BDAD-B32F822B9FD3}" type="parTrans" cxnId="{86F7B5DE-03A4-40E8-B062-10C405F8D6D8}">
      <dgm:prSet/>
      <dgm:spPr/>
      <dgm:t>
        <a:bodyPr/>
        <a:lstStyle/>
        <a:p>
          <a:endParaRPr lang="uk-UA"/>
        </a:p>
      </dgm:t>
    </dgm:pt>
    <dgm:pt modelId="{E520AD19-3C16-4183-AC83-2F053FE8E72D}" type="sibTrans" cxnId="{86F7B5DE-03A4-40E8-B062-10C405F8D6D8}">
      <dgm:prSet/>
      <dgm:spPr/>
      <dgm:t>
        <a:bodyPr/>
        <a:lstStyle/>
        <a:p>
          <a:endParaRPr lang="uk-UA"/>
        </a:p>
      </dgm:t>
    </dgm:pt>
    <dgm:pt modelId="{B413ABE3-D371-4665-8831-DE18BA683B91}">
      <dgm:prSet phldrT="[Текст]"/>
      <dgm:spPr/>
      <dgm:t>
        <a:bodyPr/>
        <a:lstStyle/>
        <a:p>
          <a:r>
            <a:rPr lang="uk-UA" i="1" dirty="0" smtClean="0"/>
            <a:t>оцінювання</a:t>
          </a:r>
          <a:endParaRPr lang="uk-UA" dirty="0"/>
        </a:p>
      </dgm:t>
    </dgm:pt>
    <dgm:pt modelId="{5BCE8CC7-71CF-449D-B802-8766BE343049}" type="parTrans" cxnId="{1CBDADAF-9FC7-45E1-8FE3-99E1A1182B7A}">
      <dgm:prSet/>
      <dgm:spPr/>
      <dgm:t>
        <a:bodyPr/>
        <a:lstStyle/>
        <a:p>
          <a:endParaRPr lang="uk-UA"/>
        </a:p>
      </dgm:t>
    </dgm:pt>
    <dgm:pt modelId="{B3E83F4D-48E0-44FA-AC00-985F7B483FD8}" type="sibTrans" cxnId="{1CBDADAF-9FC7-45E1-8FE3-99E1A1182B7A}">
      <dgm:prSet/>
      <dgm:spPr/>
      <dgm:t>
        <a:bodyPr/>
        <a:lstStyle/>
        <a:p>
          <a:endParaRPr lang="uk-UA"/>
        </a:p>
      </dgm:t>
    </dgm:pt>
    <dgm:pt modelId="{2B8B5ED5-59A9-4C9B-8F71-F0660B881DE7}">
      <dgm:prSet/>
      <dgm:spPr/>
      <dgm:t>
        <a:bodyPr/>
        <a:lstStyle/>
        <a:p>
          <a:r>
            <a:rPr lang="uk-UA" i="1" dirty="0" err="1" smtClean="0"/>
            <a:t>прогнозування→</a:t>
          </a:r>
          <a:endParaRPr lang="uk-UA" dirty="0"/>
        </a:p>
      </dgm:t>
    </dgm:pt>
    <dgm:pt modelId="{BB77AD12-496B-40EC-9AAD-FED2B74D948A}" type="parTrans" cxnId="{80BAC533-D95D-40A1-8B71-50815C5C0278}">
      <dgm:prSet/>
      <dgm:spPr/>
      <dgm:t>
        <a:bodyPr/>
        <a:lstStyle/>
        <a:p>
          <a:endParaRPr lang="uk-UA"/>
        </a:p>
      </dgm:t>
    </dgm:pt>
    <dgm:pt modelId="{1557DE17-0966-4338-975C-025532379440}" type="sibTrans" cxnId="{80BAC533-D95D-40A1-8B71-50815C5C0278}">
      <dgm:prSet/>
      <dgm:spPr/>
      <dgm:t>
        <a:bodyPr/>
        <a:lstStyle/>
        <a:p>
          <a:endParaRPr lang="uk-UA"/>
        </a:p>
      </dgm:t>
    </dgm:pt>
    <dgm:pt modelId="{81B9E122-F520-4B71-B253-E5A8398337FC}" type="pres">
      <dgm:prSet presAssocID="{CAC753AE-B1C4-46AF-A1ED-3F0AC5A6B3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F356418-FF75-474D-80C8-CC39D73FB566}" type="pres">
      <dgm:prSet presAssocID="{CAC753AE-B1C4-46AF-A1ED-3F0AC5A6B30F}" presName="dummyMaxCanvas" presStyleCnt="0">
        <dgm:presLayoutVars/>
      </dgm:prSet>
      <dgm:spPr/>
    </dgm:pt>
    <dgm:pt modelId="{8F7FF164-5C09-435C-BC84-DA78F2C2F973}" type="pres">
      <dgm:prSet presAssocID="{CAC753AE-B1C4-46AF-A1ED-3F0AC5A6B30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CA3390-D17D-4CAA-AD67-2DC765FC91D2}" type="pres">
      <dgm:prSet presAssocID="{CAC753AE-B1C4-46AF-A1ED-3F0AC5A6B30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380F3-A6E6-4DD1-8093-B70E33B87B1B}" type="pres">
      <dgm:prSet presAssocID="{CAC753AE-B1C4-46AF-A1ED-3F0AC5A6B30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E6F190-C5E6-45FD-BD84-1E242BE22BFC}" type="pres">
      <dgm:prSet presAssocID="{CAC753AE-B1C4-46AF-A1ED-3F0AC5A6B30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2F60A3-E223-4228-99DA-C7F51906A0B6}" type="pres">
      <dgm:prSet presAssocID="{CAC753AE-B1C4-46AF-A1ED-3F0AC5A6B30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28826-EFAE-49C4-A850-DE381A0CEDF7}" type="pres">
      <dgm:prSet presAssocID="{CAC753AE-B1C4-46AF-A1ED-3F0AC5A6B30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442F54-0DDA-4AF0-9FC7-6850A05E8B78}" type="pres">
      <dgm:prSet presAssocID="{CAC753AE-B1C4-46AF-A1ED-3F0AC5A6B30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E140D9-ED5F-4E48-B94A-BABAB99F6749}" type="pres">
      <dgm:prSet presAssocID="{CAC753AE-B1C4-46AF-A1ED-3F0AC5A6B30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F5624D-098E-4C82-9E63-6FE08099DA2E}" type="pres">
      <dgm:prSet presAssocID="{CAC753AE-B1C4-46AF-A1ED-3F0AC5A6B30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AF4271-A0F9-4094-A0EB-2159E381E060}" type="pres">
      <dgm:prSet presAssocID="{CAC753AE-B1C4-46AF-A1ED-3F0AC5A6B30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CFFC40-5199-46C1-B63E-D3AFFE10A835}" type="pres">
      <dgm:prSet presAssocID="{CAC753AE-B1C4-46AF-A1ED-3F0AC5A6B30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F38AE9-6F31-45D4-8DDC-8DBA086DBBFB}" type="presOf" srcId="{7A8E59CC-662B-40A5-8051-63D7E0BBF5C0}" destId="{8F7FF164-5C09-435C-BC84-DA78F2C2F973}" srcOrd="0" destOrd="0" presId="urn:microsoft.com/office/officeart/2005/8/layout/vProcess5"/>
    <dgm:cxn modelId="{E0AE4C99-89CC-4F18-B7D1-399028D799CC}" type="presOf" srcId="{B413ABE3-D371-4665-8831-DE18BA683B91}" destId="{1CE6F190-C5E6-45FD-BD84-1E242BE22BFC}" srcOrd="0" destOrd="0" presId="urn:microsoft.com/office/officeart/2005/8/layout/vProcess5"/>
    <dgm:cxn modelId="{55221DF3-05C3-43AC-A31A-F3A9C7640838}" type="presOf" srcId="{DC4BDE8F-B93E-4D8A-A483-F21E467F5CC7}" destId="{122F60A3-E223-4228-99DA-C7F51906A0B6}" srcOrd="0" destOrd="0" presId="urn:microsoft.com/office/officeart/2005/8/layout/vProcess5"/>
    <dgm:cxn modelId="{209C35D5-8D5F-4DFF-8C83-C19C41205F00}" type="presOf" srcId="{2B8B5ED5-59A9-4C9B-8F71-F0660B881DE7}" destId="{07F5624D-098E-4C82-9E63-6FE08099DA2E}" srcOrd="1" destOrd="0" presId="urn:microsoft.com/office/officeart/2005/8/layout/vProcess5"/>
    <dgm:cxn modelId="{CBDE4661-3DFF-4089-86FE-40AC4BE3D2E8}" type="presOf" srcId="{E520AD19-3C16-4183-AC83-2F053FE8E72D}" destId="{37442F54-0DDA-4AF0-9FC7-6850A05E8B78}" srcOrd="0" destOrd="0" presId="urn:microsoft.com/office/officeart/2005/8/layout/vProcess5"/>
    <dgm:cxn modelId="{35C578EA-DBAD-4465-892C-9A4CD65C4F18}" type="presOf" srcId="{7A8E59CC-662B-40A5-8051-63D7E0BBF5C0}" destId="{7FE140D9-ED5F-4E48-B94A-BABAB99F6749}" srcOrd="1" destOrd="0" presId="urn:microsoft.com/office/officeart/2005/8/layout/vProcess5"/>
    <dgm:cxn modelId="{9A26277A-E7F0-4DC0-80BD-C771A0D68DC6}" type="presOf" srcId="{B413ABE3-D371-4665-8831-DE18BA683B91}" destId="{4ACFFC40-5199-46C1-B63E-D3AFFE10A835}" srcOrd="1" destOrd="0" presId="urn:microsoft.com/office/officeart/2005/8/layout/vProcess5"/>
    <dgm:cxn modelId="{FF7FF0B7-369C-4090-8C0F-8DC61E9C1C7F}" type="presOf" srcId="{CAC753AE-B1C4-46AF-A1ED-3F0AC5A6B30F}" destId="{81B9E122-F520-4B71-B253-E5A8398337FC}" srcOrd="0" destOrd="0" presId="urn:microsoft.com/office/officeart/2005/8/layout/vProcess5"/>
    <dgm:cxn modelId="{4566368C-91E8-47EE-B644-F1F48F0761F0}" type="presOf" srcId="{1557DE17-0966-4338-975C-025532379440}" destId="{E4728826-EFAE-49C4-A850-DE381A0CEDF7}" srcOrd="0" destOrd="0" presId="urn:microsoft.com/office/officeart/2005/8/layout/vProcess5"/>
    <dgm:cxn modelId="{86F7B5DE-03A4-40E8-B062-10C405F8D6D8}" srcId="{CAC753AE-B1C4-46AF-A1ED-3F0AC5A6B30F}" destId="{8E079687-A06B-4709-A5F3-DD4BBE17FEFD}" srcOrd="2" destOrd="0" parTransId="{90FB2EF0-BC55-42D7-BDAD-B32F822B9FD3}" sibTransId="{E520AD19-3C16-4183-AC83-2F053FE8E72D}"/>
    <dgm:cxn modelId="{1CBDADAF-9FC7-45E1-8FE3-99E1A1182B7A}" srcId="{CAC753AE-B1C4-46AF-A1ED-3F0AC5A6B30F}" destId="{B413ABE3-D371-4665-8831-DE18BA683B91}" srcOrd="3" destOrd="0" parTransId="{5BCE8CC7-71CF-449D-B802-8766BE343049}" sibTransId="{B3E83F4D-48E0-44FA-AC00-985F7B483FD8}"/>
    <dgm:cxn modelId="{5055C1EE-DF36-41C8-A490-8EE6D548F8ED}" type="presOf" srcId="{2B8B5ED5-59A9-4C9B-8F71-F0660B881DE7}" destId="{43CA3390-D17D-4CAA-AD67-2DC765FC91D2}" srcOrd="0" destOrd="0" presId="urn:microsoft.com/office/officeart/2005/8/layout/vProcess5"/>
    <dgm:cxn modelId="{A2E724F8-ADEB-45C4-8B90-AFA048C5D9B9}" srcId="{CAC753AE-B1C4-46AF-A1ED-3F0AC5A6B30F}" destId="{7A8E59CC-662B-40A5-8051-63D7E0BBF5C0}" srcOrd="0" destOrd="0" parTransId="{85C6F583-7565-4FE6-AC1F-973A9D05141B}" sibTransId="{DC4BDE8F-B93E-4D8A-A483-F21E467F5CC7}"/>
    <dgm:cxn modelId="{3D3EA586-385B-447F-BCDE-E4359147D52A}" type="presOf" srcId="{8E079687-A06B-4709-A5F3-DD4BBE17FEFD}" destId="{95AF4271-A0F9-4094-A0EB-2159E381E060}" srcOrd="1" destOrd="0" presId="urn:microsoft.com/office/officeart/2005/8/layout/vProcess5"/>
    <dgm:cxn modelId="{51E12254-37C8-4EDF-8598-378B34BE52D5}" type="presOf" srcId="{8E079687-A06B-4709-A5F3-DD4BBE17FEFD}" destId="{206380F3-A6E6-4DD1-8093-B70E33B87B1B}" srcOrd="0" destOrd="0" presId="urn:microsoft.com/office/officeart/2005/8/layout/vProcess5"/>
    <dgm:cxn modelId="{80BAC533-D95D-40A1-8B71-50815C5C0278}" srcId="{CAC753AE-B1C4-46AF-A1ED-3F0AC5A6B30F}" destId="{2B8B5ED5-59A9-4C9B-8F71-F0660B881DE7}" srcOrd="1" destOrd="0" parTransId="{BB77AD12-496B-40EC-9AAD-FED2B74D948A}" sibTransId="{1557DE17-0966-4338-975C-025532379440}"/>
    <dgm:cxn modelId="{449F3DBB-8E70-4AC4-AD05-1C7D6E4349D8}" type="presParOf" srcId="{81B9E122-F520-4B71-B253-E5A8398337FC}" destId="{4F356418-FF75-474D-80C8-CC39D73FB566}" srcOrd="0" destOrd="0" presId="urn:microsoft.com/office/officeart/2005/8/layout/vProcess5"/>
    <dgm:cxn modelId="{81498CB0-7931-4372-A37E-6CBE047A917A}" type="presParOf" srcId="{81B9E122-F520-4B71-B253-E5A8398337FC}" destId="{8F7FF164-5C09-435C-BC84-DA78F2C2F973}" srcOrd="1" destOrd="0" presId="urn:microsoft.com/office/officeart/2005/8/layout/vProcess5"/>
    <dgm:cxn modelId="{E6B9D648-F86B-47F5-A8D2-530BFC0E246B}" type="presParOf" srcId="{81B9E122-F520-4B71-B253-E5A8398337FC}" destId="{43CA3390-D17D-4CAA-AD67-2DC765FC91D2}" srcOrd="2" destOrd="0" presId="urn:microsoft.com/office/officeart/2005/8/layout/vProcess5"/>
    <dgm:cxn modelId="{87259281-BD2F-4178-8E2D-6276E45573AF}" type="presParOf" srcId="{81B9E122-F520-4B71-B253-E5A8398337FC}" destId="{206380F3-A6E6-4DD1-8093-B70E33B87B1B}" srcOrd="3" destOrd="0" presId="urn:microsoft.com/office/officeart/2005/8/layout/vProcess5"/>
    <dgm:cxn modelId="{C9C55ACA-26E0-476D-A53B-DE71D9FB702A}" type="presParOf" srcId="{81B9E122-F520-4B71-B253-E5A8398337FC}" destId="{1CE6F190-C5E6-45FD-BD84-1E242BE22BFC}" srcOrd="4" destOrd="0" presId="urn:microsoft.com/office/officeart/2005/8/layout/vProcess5"/>
    <dgm:cxn modelId="{311A069C-4F54-4EC9-93A4-2F2F95FD93FE}" type="presParOf" srcId="{81B9E122-F520-4B71-B253-E5A8398337FC}" destId="{122F60A3-E223-4228-99DA-C7F51906A0B6}" srcOrd="5" destOrd="0" presId="urn:microsoft.com/office/officeart/2005/8/layout/vProcess5"/>
    <dgm:cxn modelId="{5D6904AA-9B20-4D62-ACC7-8D4E8466CF69}" type="presParOf" srcId="{81B9E122-F520-4B71-B253-E5A8398337FC}" destId="{E4728826-EFAE-49C4-A850-DE381A0CEDF7}" srcOrd="6" destOrd="0" presId="urn:microsoft.com/office/officeart/2005/8/layout/vProcess5"/>
    <dgm:cxn modelId="{F7857D4A-3C19-459B-8946-A38EC3F18C3C}" type="presParOf" srcId="{81B9E122-F520-4B71-B253-E5A8398337FC}" destId="{37442F54-0DDA-4AF0-9FC7-6850A05E8B78}" srcOrd="7" destOrd="0" presId="urn:microsoft.com/office/officeart/2005/8/layout/vProcess5"/>
    <dgm:cxn modelId="{EA96BE2A-D9E9-4A06-B34E-834DF3703D51}" type="presParOf" srcId="{81B9E122-F520-4B71-B253-E5A8398337FC}" destId="{7FE140D9-ED5F-4E48-B94A-BABAB99F6749}" srcOrd="8" destOrd="0" presId="urn:microsoft.com/office/officeart/2005/8/layout/vProcess5"/>
    <dgm:cxn modelId="{677852BF-EA1E-4CA6-A996-6E93911BB2A1}" type="presParOf" srcId="{81B9E122-F520-4B71-B253-E5A8398337FC}" destId="{07F5624D-098E-4C82-9E63-6FE08099DA2E}" srcOrd="9" destOrd="0" presId="urn:microsoft.com/office/officeart/2005/8/layout/vProcess5"/>
    <dgm:cxn modelId="{E126007B-5CD6-4D87-9047-F9A51C45F9CE}" type="presParOf" srcId="{81B9E122-F520-4B71-B253-E5A8398337FC}" destId="{95AF4271-A0F9-4094-A0EB-2159E381E060}" srcOrd="10" destOrd="0" presId="urn:microsoft.com/office/officeart/2005/8/layout/vProcess5"/>
    <dgm:cxn modelId="{5C5CC664-6557-40DF-93F5-68921810A339}" type="presParOf" srcId="{81B9E122-F520-4B71-B253-E5A8398337FC}" destId="{4ACFFC40-5199-46C1-B63E-D3AFFE10A835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13556-6C09-4447-A078-7656565597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2BDA5A-0583-46BE-BB82-67F3854F5607}">
      <dgm:prSet phldrT="[Текст]"/>
      <dgm:spPr/>
      <dgm:t>
        <a:bodyPr/>
        <a:lstStyle/>
        <a:p>
          <a:r>
            <a:rPr lang="uk-UA" dirty="0" smtClean="0"/>
            <a:t>Спілкування рідною мовою</a:t>
          </a:r>
          <a:endParaRPr lang="uk-UA" dirty="0"/>
        </a:p>
      </dgm:t>
    </dgm:pt>
    <dgm:pt modelId="{13DF49D5-C219-4E37-B945-0A4DEABF29D3}" type="parTrans" cxnId="{70A309AF-37CE-44E0-8BAD-6485C96FC54D}">
      <dgm:prSet/>
      <dgm:spPr/>
      <dgm:t>
        <a:bodyPr/>
        <a:lstStyle/>
        <a:p>
          <a:endParaRPr lang="uk-UA"/>
        </a:p>
      </dgm:t>
    </dgm:pt>
    <dgm:pt modelId="{0CF7B1DF-1E45-4317-B4B3-361CC30DC135}" type="sibTrans" cxnId="{70A309AF-37CE-44E0-8BAD-6485C96FC54D}">
      <dgm:prSet/>
      <dgm:spPr/>
      <dgm:t>
        <a:bodyPr/>
        <a:lstStyle/>
        <a:p>
          <a:endParaRPr lang="uk-UA"/>
        </a:p>
      </dgm:t>
    </dgm:pt>
    <dgm:pt modelId="{96B550F0-241E-4A54-9519-96CB30AD0450}">
      <dgm:prSet/>
      <dgm:spPr/>
      <dgm:t>
        <a:bodyPr/>
        <a:lstStyle/>
        <a:p>
          <a:r>
            <a:rPr lang="uk-UA" smtClean="0"/>
            <a:t>Спілкування іноземними мовами</a:t>
          </a:r>
          <a:endParaRPr lang="uk-UA" dirty="0" smtClean="0"/>
        </a:p>
      </dgm:t>
    </dgm:pt>
    <dgm:pt modelId="{6FF0DB5A-1536-41E6-A4BC-3000BF21CB7E}" type="parTrans" cxnId="{4C2B4978-A78F-493B-9558-9098E8D380F4}">
      <dgm:prSet/>
      <dgm:spPr/>
      <dgm:t>
        <a:bodyPr/>
        <a:lstStyle/>
        <a:p>
          <a:endParaRPr lang="uk-UA"/>
        </a:p>
      </dgm:t>
    </dgm:pt>
    <dgm:pt modelId="{0A4B7FAC-6FC3-4D13-832C-D128307E1CA1}" type="sibTrans" cxnId="{4C2B4978-A78F-493B-9558-9098E8D380F4}">
      <dgm:prSet/>
      <dgm:spPr/>
      <dgm:t>
        <a:bodyPr/>
        <a:lstStyle/>
        <a:p>
          <a:endParaRPr lang="uk-UA"/>
        </a:p>
      </dgm:t>
    </dgm:pt>
    <dgm:pt modelId="{F1FFEBDA-A736-488B-A5A0-2B9EC9E4A3E4}">
      <dgm:prSet/>
      <dgm:spPr/>
      <dgm:t>
        <a:bodyPr/>
        <a:lstStyle/>
        <a:p>
          <a:r>
            <a:rPr lang="uk-UA" smtClean="0"/>
            <a:t>Математична грамотність</a:t>
          </a:r>
          <a:endParaRPr lang="uk-UA" dirty="0" smtClean="0"/>
        </a:p>
      </dgm:t>
    </dgm:pt>
    <dgm:pt modelId="{20E1C60E-083C-4CCD-AC80-7470CABB10A5}" type="parTrans" cxnId="{998D597A-6337-4EDB-9144-DE781A09DAF0}">
      <dgm:prSet/>
      <dgm:spPr/>
      <dgm:t>
        <a:bodyPr/>
        <a:lstStyle/>
        <a:p>
          <a:endParaRPr lang="uk-UA"/>
        </a:p>
      </dgm:t>
    </dgm:pt>
    <dgm:pt modelId="{3074CF41-2BAC-474F-9C9B-D3EB119BA63B}" type="sibTrans" cxnId="{998D597A-6337-4EDB-9144-DE781A09DAF0}">
      <dgm:prSet/>
      <dgm:spPr/>
      <dgm:t>
        <a:bodyPr/>
        <a:lstStyle/>
        <a:p>
          <a:endParaRPr lang="uk-UA"/>
        </a:p>
      </dgm:t>
    </dgm:pt>
    <dgm:pt modelId="{177D8569-C5B5-4410-B8EF-456C6CCC97DE}">
      <dgm:prSet/>
      <dgm:spPr/>
      <dgm:t>
        <a:bodyPr/>
        <a:lstStyle/>
        <a:p>
          <a:r>
            <a:rPr lang="uk-UA" dirty="0" smtClean="0"/>
            <a:t>Компетентності в природничих науках і технологіях</a:t>
          </a:r>
        </a:p>
      </dgm:t>
    </dgm:pt>
    <dgm:pt modelId="{7D21E7E1-3D72-4874-8EB9-F408FD66DEAC}" type="parTrans" cxnId="{9CD8615A-55F2-482E-9DC9-D58C6F170F65}">
      <dgm:prSet/>
      <dgm:spPr/>
      <dgm:t>
        <a:bodyPr/>
        <a:lstStyle/>
        <a:p>
          <a:endParaRPr lang="uk-UA"/>
        </a:p>
      </dgm:t>
    </dgm:pt>
    <dgm:pt modelId="{0B5FC75B-0201-4064-91D5-FBA12147FF93}" type="sibTrans" cxnId="{9CD8615A-55F2-482E-9DC9-D58C6F170F65}">
      <dgm:prSet/>
      <dgm:spPr/>
      <dgm:t>
        <a:bodyPr/>
        <a:lstStyle/>
        <a:p>
          <a:endParaRPr lang="uk-UA"/>
        </a:p>
      </dgm:t>
    </dgm:pt>
    <dgm:pt modelId="{59A2EA8E-B484-47E8-9DAE-C22E103D9330}">
      <dgm:prSet/>
      <dgm:spPr/>
      <dgm:t>
        <a:bodyPr/>
        <a:lstStyle/>
        <a:p>
          <a:r>
            <a:rPr lang="uk-UA" smtClean="0"/>
            <a:t>Інформаційно-цифрова компетентність</a:t>
          </a:r>
          <a:endParaRPr lang="uk-UA" dirty="0" smtClean="0"/>
        </a:p>
      </dgm:t>
    </dgm:pt>
    <dgm:pt modelId="{423BD6CF-0ADE-454E-A532-6A7A70602A74}" type="parTrans" cxnId="{4B926D66-F667-416F-A806-5B7E522193CD}">
      <dgm:prSet/>
      <dgm:spPr/>
      <dgm:t>
        <a:bodyPr/>
        <a:lstStyle/>
        <a:p>
          <a:endParaRPr lang="uk-UA"/>
        </a:p>
      </dgm:t>
    </dgm:pt>
    <dgm:pt modelId="{C9FCE35E-80A2-43C1-904A-B62A4F7C29BC}" type="sibTrans" cxnId="{4B926D66-F667-416F-A806-5B7E522193CD}">
      <dgm:prSet/>
      <dgm:spPr/>
      <dgm:t>
        <a:bodyPr/>
        <a:lstStyle/>
        <a:p>
          <a:endParaRPr lang="uk-UA"/>
        </a:p>
      </dgm:t>
    </dgm:pt>
    <dgm:pt modelId="{6439DB4B-221E-4838-9673-9B0C741136DE}">
      <dgm:prSet/>
      <dgm:spPr/>
      <dgm:t>
        <a:bodyPr/>
        <a:lstStyle/>
        <a:p>
          <a:r>
            <a:rPr lang="uk-UA" smtClean="0"/>
            <a:t>Уміння навчатися впродовж життя</a:t>
          </a:r>
          <a:r>
            <a:rPr lang="uk-UA" i="1" smtClean="0"/>
            <a:t>.</a:t>
          </a:r>
          <a:endParaRPr lang="uk-UA" dirty="0" smtClean="0"/>
        </a:p>
      </dgm:t>
    </dgm:pt>
    <dgm:pt modelId="{24BE3083-6807-4029-8061-58C2862B734A}" type="parTrans" cxnId="{9A950F0A-0205-416A-AC9D-44419E7E2B96}">
      <dgm:prSet/>
      <dgm:spPr/>
      <dgm:t>
        <a:bodyPr/>
        <a:lstStyle/>
        <a:p>
          <a:endParaRPr lang="uk-UA"/>
        </a:p>
      </dgm:t>
    </dgm:pt>
    <dgm:pt modelId="{6218A1A8-995F-4A35-A021-708D3D4703A8}" type="sibTrans" cxnId="{9A950F0A-0205-416A-AC9D-44419E7E2B96}">
      <dgm:prSet/>
      <dgm:spPr/>
      <dgm:t>
        <a:bodyPr/>
        <a:lstStyle/>
        <a:p>
          <a:endParaRPr lang="uk-UA"/>
        </a:p>
      </dgm:t>
    </dgm:pt>
    <dgm:pt modelId="{733D6B4A-B6F6-4281-B3EA-3D1AF37A0E92}" type="pres">
      <dgm:prSet presAssocID="{16713556-6C09-4447-A078-7656565597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D93C95-4CFD-4797-B9FE-DC9334493139}" type="pres">
      <dgm:prSet presAssocID="{1E2BDA5A-0583-46BE-BB82-67F3854F5607}" presName="comp" presStyleCnt="0"/>
      <dgm:spPr/>
    </dgm:pt>
    <dgm:pt modelId="{54429564-19B7-491F-84D5-A30DA7693A78}" type="pres">
      <dgm:prSet presAssocID="{1E2BDA5A-0583-46BE-BB82-67F3854F5607}" presName="box" presStyleLbl="node1" presStyleIdx="0" presStyleCnt="6"/>
      <dgm:spPr/>
      <dgm:t>
        <a:bodyPr/>
        <a:lstStyle/>
        <a:p>
          <a:endParaRPr lang="uk-UA"/>
        </a:p>
      </dgm:t>
    </dgm:pt>
    <dgm:pt modelId="{5945A51E-6F39-4168-AD2F-C0F6637A597F}" type="pres">
      <dgm:prSet presAssocID="{1E2BDA5A-0583-46BE-BB82-67F3854F5607}" presName="img" presStyleLbl="fgImgPlace1" presStyleIdx="0" presStyleCnt="6" custScaleX="53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52655CE-A185-4C89-8646-1F55F79CB659}" type="pres">
      <dgm:prSet presAssocID="{1E2BDA5A-0583-46BE-BB82-67F3854F560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7DF908-710F-49F7-94B1-34F3F0B222FD}" type="pres">
      <dgm:prSet presAssocID="{0CF7B1DF-1E45-4317-B4B3-361CC30DC135}" presName="spacer" presStyleCnt="0"/>
      <dgm:spPr/>
    </dgm:pt>
    <dgm:pt modelId="{E584AAA6-03A0-4F62-A4C7-87AB8AC4B40A}" type="pres">
      <dgm:prSet presAssocID="{96B550F0-241E-4A54-9519-96CB30AD0450}" presName="comp" presStyleCnt="0"/>
      <dgm:spPr/>
    </dgm:pt>
    <dgm:pt modelId="{5F1980C7-D599-4CCE-9957-602C7BF364FF}" type="pres">
      <dgm:prSet presAssocID="{96B550F0-241E-4A54-9519-96CB30AD0450}" presName="box" presStyleLbl="node1" presStyleIdx="1" presStyleCnt="6"/>
      <dgm:spPr/>
      <dgm:t>
        <a:bodyPr/>
        <a:lstStyle/>
        <a:p>
          <a:endParaRPr lang="uk-UA"/>
        </a:p>
      </dgm:t>
    </dgm:pt>
    <dgm:pt modelId="{9873F4C1-9FA3-4088-8C04-CA0BE9297E5A}" type="pres">
      <dgm:prSet presAssocID="{96B550F0-241E-4A54-9519-96CB30AD0450}" presName="img" presStyleLbl="fgImgPlace1" presStyleIdx="1" presStyleCnt="6" custScaleX="537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C70ED68-8250-4733-B8C5-B26CD2AA330E}" type="pres">
      <dgm:prSet presAssocID="{96B550F0-241E-4A54-9519-96CB30AD045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6A090B-AB42-4E39-8ACC-1DC3AA208CD5}" type="pres">
      <dgm:prSet presAssocID="{0A4B7FAC-6FC3-4D13-832C-D128307E1CA1}" presName="spacer" presStyleCnt="0"/>
      <dgm:spPr/>
    </dgm:pt>
    <dgm:pt modelId="{A064037F-BFA6-4AC0-A2B1-D5965A9B92A5}" type="pres">
      <dgm:prSet presAssocID="{F1FFEBDA-A736-488B-A5A0-2B9EC9E4A3E4}" presName="comp" presStyleCnt="0"/>
      <dgm:spPr/>
    </dgm:pt>
    <dgm:pt modelId="{AE03D61C-E78E-4333-9F27-10A6A8F4036B}" type="pres">
      <dgm:prSet presAssocID="{F1FFEBDA-A736-488B-A5A0-2B9EC9E4A3E4}" presName="box" presStyleLbl="node1" presStyleIdx="2" presStyleCnt="6"/>
      <dgm:spPr/>
      <dgm:t>
        <a:bodyPr/>
        <a:lstStyle/>
        <a:p>
          <a:endParaRPr lang="uk-UA"/>
        </a:p>
      </dgm:t>
    </dgm:pt>
    <dgm:pt modelId="{A79CB40E-90B7-4243-9066-811E2C216FBA}" type="pres">
      <dgm:prSet presAssocID="{F1FFEBDA-A736-488B-A5A0-2B9EC9E4A3E4}" presName="img" presStyleLbl="fgImgPlace1" presStyleIdx="2" presStyleCnt="6" custScaleX="537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80E078B-560E-4B58-892B-B36CD166E49A}" type="pres">
      <dgm:prSet presAssocID="{F1FFEBDA-A736-488B-A5A0-2B9EC9E4A3E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2B47F7-44E2-4C1F-B19B-0E56A5E06398}" type="pres">
      <dgm:prSet presAssocID="{3074CF41-2BAC-474F-9C9B-D3EB119BA63B}" presName="spacer" presStyleCnt="0"/>
      <dgm:spPr/>
    </dgm:pt>
    <dgm:pt modelId="{E9864675-7C0A-427E-B24C-3FAF28755944}" type="pres">
      <dgm:prSet presAssocID="{177D8569-C5B5-4410-B8EF-456C6CCC97DE}" presName="comp" presStyleCnt="0"/>
      <dgm:spPr/>
    </dgm:pt>
    <dgm:pt modelId="{EF02FE9C-2B0A-4396-9165-4FBA4F914305}" type="pres">
      <dgm:prSet presAssocID="{177D8569-C5B5-4410-B8EF-456C6CCC97DE}" presName="box" presStyleLbl="node1" presStyleIdx="3" presStyleCnt="6"/>
      <dgm:spPr/>
      <dgm:t>
        <a:bodyPr/>
        <a:lstStyle/>
        <a:p>
          <a:endParaRPr lang="uk-UA"/>
        </a:p>
      </dgm:t>
    </dgm:pt>
    <dgm:pt modelId="{0589991A-1D63-40FD-86AE-28CB0792A9B2}" type="pres">
      <dgm:prSet presAssocID="{177D8569-C5B5-4410-B8EF-456C6CCC97DE}" presName="img" presStyleLbl="fgImgPlace1" presStyleIdx="3" presStyleCnt="6" custScaleX="537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CF23382-19EA-4745-AB36-ED7257F014B6}" type="pres">
      <dgm:prSet presAssocID="{177D8569-C5B5-4410-B8EF-456C6CCC97D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371503-FC5A-4C61-9604-FB42916C4454}" type="pres">
      <dgm:prSet presAssocID="{0B5FC75B-0201-4064-91D5-FBA12147FF93}" presName="spacer" presStyleCnt="0"/>
      <dgm:spPr/>
    </dgm:pt>
    <dgm:pt modelId="{C8E8B78C-D2C0-45DD-B830-CD6830B2772A}" type="pres">
      <dgm:prSet presAssocID="{59A2EA8E-B484-47E8-9DAE-C22E103D9330}" presName="comp" presStyleCnt="0"/>
      <dgm:spPr/>
    </dgm:pt>
    <dgm:pt modelId="{F2565244-FFFD-41CB-860B-CBABCA1480E6}" type="pres">
      <dgm:prSet presAssocID="{59A2EA8E-B484-47E8-9DAE-C22E103D9330}" presName="box" presStyleLbl="node1" presStyleIdx="4" presStyleCnt="6"/>
      <dgm:spPr/>
      <dgm:t>
        <a:bodyPr/>
        <a:lstStyle/>
        <a:p>
          <a:endParaRPr lang="uk-UA"/>
        </a:p>
      </dgm:t>
    </dgm:pt>
    <dgm:pt modelId="{DCD605A0-5124-4624-BD1A-B8BB0EFD3E1D}" type="pres">
      <dgm:prSet presAssocID="{59A2EA8E-B484-47E8-9DAE-C22E103D9330}" presName="img" presStyleLbl="fgImgPlace1" presStyleIdx="4" presStyleCnt="6" custScaleX="5370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57B7FC1-3CAB-4E3B-93F6-FA12738A2947}" type="pres">
      <dgm:prSet presAssocID="{59A2EA8E-B484-47E8-9DAE-C22E103D933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055E49-1DD9-4204-A360-D677B873A9AA}" type="pres">
      <dgm:prSet presAssocID="{C9FCE35E-80A2-43C1-904A-B62A4F7C29BC}" presName="spacer" presStyleCnt="0"/>
      <dgm:spPr/>
    </dgm:pt>
    <dgm:pt modelId="{CD8C4B74-1FEB-4CCF-8FD7-E96279355165}" type="pres">
      <dgm:prSet presAssocID="{6439DB4B-221E-4838-9673-9B0C741136DE}" presName="comp" presStyleCnt="0"/>
      <dgm:spPr/>
    </dgm:pt>
    <dgm:pt modelId="{EFDC76F8-3904-4E08-B2E0-EC7D01180592}" type="pres">
      <dgm:prSet presAssocID="{6439DB4B-221E-4838-9673-9B0C741136DE}" presName="box" presStyleLbl="node1" presStyleIdx="5" presStyleCnt="6"/>
      <dgm:spPr/>
      <dgm:t>
        <a:bodyPr/>
        <a:lstStyle/>
        <a:p>
          <a:endParaRPr lang="uk-UA"/>
        </a:p>
      </dgm:t>
    </dgm:pt>
    <dgm:pt modelId="{3EAEE157-7C59-4FA9-868F-4AB6709C38F6}" type="pres">
      <dgm:prSet presAssocID="{6439DB4B-221E-4838-9673-9B0C741136DE}" presName="img" presStyleLbl="fgImgPlace1" presStyleIdx="5" presStyleCnt="6" custScaleX="5370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217778A-EA3D-4ABA-8821-EDFB26BDAF6C}" type="pres">
      <dgm:prSet presAssocID="{6439DB4B-221E-4838-9673-9B0C741136D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926D66-F667-416F-A806-5B7E522193CD}" srcId="{16713556-6C09-4447-A078-7656565597EC}" destId="{59A2EA8E-B484-47E8-9DAE-C22E103D9330}" srcOrd="4" destOrd="0" parTransId="{423BD6CF-0ADE-454E-A532-6A7A70602A74}" sibTransId="{C9FCE35E-80A2-43C1-904A-B62A4F7C29BC}"/>
    <dgm:cxn modelId="{30D7DF4E-AC26-49D6-BB5F-184143B9CA1D}" type="presOf" srcId="{59A2EA8E-B484-47E8-9DAE-C22E103D9330}" destId="{F2565244-FFFD-41CB-860B-CBABCA1480E6}" srcOrd="0" destOrd="0" presId="urn:microsoft.com/office/officeart/2005/8/layout/vList4"/>
    <dgm:cxn modelId="{5AE4AACA-FE2B-4FB0-A0CF-98FA865652A8}" type="presOf" srcId="{96B550F0-241E-4A54-9519-96CB30AD0450}" destId="{9C70ED68-8250-4733-B8C5-B26CD2AA330E}" srcOrd="1" destOrd="0" presId="urn:microsoft.com/office/officeart/2005/8/layout/vList4"/>
    <dgm:cxn modelId="{1E61AA84-E14D-4185-AA24-1ED55EBAB8CE}" type="presOf" srcId="{177D8569-C5B5-4410-B8EF-456C6CCC97DE}" destId="{BCF23382-19EA-4745-AB36-ED7257F014B6}" srcOrd="1" destOrd="0" presId="urn:microsoft.com/office/officeart/2005/8/layout/vList4"/>
    <dgm:cxn modelId="{E4AEE61C-CA9A-4CAB-A9D4-A6FB079E61BE}" type="presOf" srcId="{F1FFEBDA-A736-488B-A5A0-2B9EC9E4A3E4}" destId="{280E078B-560E-4B58-892B-B36CD166E49A}" srcOrd="1" destOrd="0" presId="urn:microsoft.com/office/officeart/2005/8/layout/vList4"/>
    <dgm:cxn modelId="{9CD8615A-55F2-482E-9DC9-D58C6F170F65}" srcId="{16713556-6C09-4447-A078-7656565597EC}" destId="{177D8569-C5B5-4410-B8EF-456C6CCC97DE}" srcOrd="3" destOrd="0" parTransId="{7D21E7E1-3D72-4874-8EB9-F408FD66DEAC}" sibTransId="{0B5FC75B-0201-4064-91D5-FBA12147FF93}"/>
    <dgm:cxn modelId="{C9B27104-557F-42C6-B4B8-2EC8CAF5C9AF}" type="presOf" srcId="{177D8569-C5B5-4410-B8EF-456C6CCC97DE}" destId="{EF02FE9C-2B0A-4396-9165-4FBA4F914305}" srcOrd="0" destOrd="0" presId="urn:microsoft.com/office/officeart/2005/8/layout/vList4"/>
    <dgm:cxn modelId="{4C2B4978-A78F-493B-9558-9098E8D380F4}" srcId="{16713556-6C09-4447-A078-7656565597EC}" destId="{96B550F0-241E-4A54-9519-96CB30AD0450}" srcOrd="1" destOrd="0" parTransId="{6FF0DB5A-1536-41E6-A4BC-3000BF21CB7E}" sibTransId="{0A4B7FAC-6FC3-4D13-832C-D128307E1CA1}"/>
    <dgm:cxn modelId="{3EAD398F-C199-479E-95D7-943C5CE4488F}" type="presOf" srcId="{6439DB4B-221E-4838-9673-9B0C741136DE}" destId="{EFDC76F8-3904-4E08-B2E0-EC7D01180592}" srcOrd="0" destOrd="0" presId="urn:microsoft.com/office/officeart/2005/8/layout/vList4"/>
    <dgm:cxn modelId="{127C823C-2364-4332-89C3-7B0970B15FEE}" type="presOf" srcId="{96B550F0-241E-4A54-9519-96CB30AD0450}" destId="{5F1980C7-D599-4CCE-9957-602C7BF364FF}" srcOrd="0" destOrd="0" presId="urn:microsoft.com/office/officeart/2005/8/layout/vList4"/>
    <dgm:cxn modelId="{13B2C1ED-A24E-41BD-B478-677376C99389}" type="presOf" srcId="{59A2EA8E-B484-47E8-9DAE-C22E103D9330}" destId="{057B7FC1-3CAB-4E3B-93F6-FA12738A2947}" srcOrd="1" destOrd="0" presId="urn:microsoft.com/office/officeart/2005/8/layout/vList4"/>
    <dgm:cxn modelId="{6E3E6DE9-64A0-4A80-B69C-75F7C4000029}" type="presOf" srcId="{16713556-6C09-4447-A078-7656565597EC}" destId="{733D6B4A-B6F6-4281-B3EA-3D1AF37A0E92}" srcOrd="0" destOrd="0" presId="urn:microsoft.com/office/officeart/2005/8/layout/vList4"/>
    <dgm:cxn modelId="{6B9112AA-42E5-4D02-A760-78B6E62C98E9}" type="presOf" srcId="{1E2BDA5A-0583-46BE-BB82-67F3854F5607}" destId="{54429564-19B7-491F-84D5-A30DA7693A78}" srcOrd="0" destOrd="0" presId="urn:microsoft.com/office/officeart/2005/8/layout/vList4"/>
    <dgm:cxn modelId="{70A309AF-37CE-44E0-8BAD-6485C96FC54D}" srcId="{16713556-6C09-4447-A078-7656565597EC}" destId="{1E2BDA5A-0583-46BE-BB82-67F3854F5607}" srcOrd="0" destOrd="0" parTransId="{13DF49D5-C219-4E37-B945-0A4DEABF29D3}" sibTransId="{0CF7B1DF-1E45-4317-B4B3-361CC30DC135}"/>
    <dgm:cxn modelId="{1E88F0CB-324E-4726-B208-8C58BAED2F1A}" type="presOf" srcId="{F1FFEBDA-A736-488B-A5A0-2B9EC9E4A3E4}" destId="{AE03D61C-E78E-4333-9F27-10A6A8F4036B}" srcOrd="0" destOrd="0" presId="urn:microsoft.com/office/officeart/2005/8/layout/vList4"/>
    <dgm:cxn modelId="{9B8105CD-9011-4D17-BEDB-A449894A6011}" type="presOf" srcId="{6439DB4B-221E-4838-9673-9B0C741136DE}" destId="{0217778A-EA3D-4ABA-8821-EDFB26BDAF6C}" srcOrd="1" destOrd="0" presId="urn:microsoft.com/office/officeart/2005/8/layout/vList4"/>
    <dgm:cxn modelId="{9A950F0A-0205-416A-AC9D-44419E7E2B96}" srcId="{16713556-6C09-4447-A078-7656565597EC}" destId="{6439DB4B-221E-4838-9673-9B0C741136DE}" srcOrd="5" destOrd="0" parTransId="{24BE3083-6807-4029-8061-58C2862B734A}" sibTransId="{6218A1A8-995F-4A35-A021-708D3D4703A8}"/>
    <dgm:cxn modelId="{A8B3E53B-6C08-453C-9149-E64404CF0321}" type="presOf" srcId="{1E2BDA5A-0583-46BE-BB82-67F3854F5607}" destId="{152655CE-A185-4C89-8646-1F55F79CB659}" srcOrd="1" destOrd="0" presId="urn:microsoft.com/office/officeart/2005/8/layout/vList4"/>
    <dgm:cxn modelId="{998D597A-6337-4EDB-9144-DE781A09DAF0}" srcId="{16713556-6C09-4447-A078-7656565597EC}" destId="{F1FFEBDA-A736-488B-A5A0-2B9EC9E4A3E4}" srcOrd="2" destOrd="0" parTransId="{20E1C60E-083C-4CCD-AC80-7470CABB10A5}" sibTransId="{3074CF41-2BAC-474F-9C9B-D3EB119BA63B}"/>
    <dgm:cxn modelId="{54FA375F-8364-4410-B033-052B72C2213E}" type="presParOf" srcId="{733D6B4A-B6F6-4281-B3EA-3D1AF37A0E92}" destId="{37D93C95-4CFD-4797-B9FE-DC9334493139}" srcOrd="0" destOrd="0" presId="urn:microsoft.com/office/officeart/2005/8/layout/vList4"/>
    <dgm:cxn modelId="{1B5569DA-13E7-405D-9970-6CC0C81A9596}" type="presParOf" srcId="{37D93C95-4CFD-4797-B9FE-DC9334493139}" destId="{54429564-19B7-491F-84D5-A30DA7693A78}" srcOrd="0" destOrd="0" presId="urn:microsoft.com/office/officeart/2005/8/layout/vList4"/>
    <dgm:cxn modelId="{960062F8-D06E-4EF4-B147-198904D1EEEC}" type="presParOf" srcId="{37D93C95-4CFD-4797-B9FE-DC9334493139}" destId="{5945A51E-6F39-4168-AD2F-C0F6637A597F}" srcOrd="1" destOrd="0" presId="urn:microsoft.com/office/officeart/2005/8/layout/vList4"/>
    <dgm:cxn modelId="{04D1ECD3-BD4A-424A-8291-242AD74F4731}" type="presParOf" srcId="{37D93C95-4CFD-4797-B9FE-DC9334493139}" destId="{152655CE-A185-4C89-8646-1F55F79CB659}" srcOrd="2" destOrd="0" presId="urn:microsoft.com/office/officeart/2005/8/layout/vList4"/>
    <dgm:cxn modelId="{DD2825A3-D4B2-454D-B1BA-44C6094294CD}" type="presParOf" srcId="{733D6B4A-B6F6-4281-B3EA-3D1AF37A0E92}" destId="{A57DF908-710F-49F7-94B1-34F3F0B222FD}" srcOrd="1" destOrd="0" presId="urn:microsoft.com/office/officeart/2005/8/layout/vList4"/>
    <dgm:cxn modelId="{7AACBDF8-B201-441B-940B-74E4301D83E8}" type="presParOf" srcId="{733D6B4A-B6F6-4281-B3EA-3D1AF37A0E92}" destId="{E584AAA6-03A0-4F62-A4C7-87AB8AC4B40A}" srcOrd="2" destOrd="0" presId="urn:microsoft.com/office/officeart/2005/8/layout/vList4"/>
    <dgm:cxn modelId="{71A39EB6-5CB6-4B8A-B703-116BAF957BA0}" type="presParOf" srcId="{E584AAA6-03A0-4F62-A4C7-87AB8AC4B40A}" destId="{5F1980C7-D599-4CCE-9957-602C7BF364FF}" srcOrd="0" destOrd="0" presId="urn:microsoft.com/office/officeart/2005/8/layout/vList4"/>
    <dgm:cxn modelId="{9620794A-5F6E-45A0-AACA-AE989380ABF8}" type="presParOf" srcId="{E584AAA6-03A0-4F62-A4C7-87AB8AC4B40A}" destId="{9873F4C1-9FA3-4088-8C04-CA0BE9297E5A}" srcOrd="1" destOrd="0" presId="urn:microsoft.com/office/officeart/2005/8/layout/vList4"/>
    <dgm:cxn modelId="{26D9D7BD-A719-4EB2-8134-8816A9BFF870}" type="presParOf" srcId="{E584AAA6-03A0-4F62-A4C7-87AB8AC4B40A}" destId="{9C70ED68-8250-4733-B8C5-B26CD2AA330E}" srcOrd="2" destOrd="0" presId="urn:microsoft.com/office/officeart/2005/8/layout/vList4"/>
    <dgm:cxn modelId="{58CD511D-4B81-4A80-97B2-468E09C63CCC}" type="presParOf" srcId="{733D6B4A-B6F6-4281-B3EA-3D1AF37A0E92}" destId="{C76A090B-AB42-4E39-8ACC-1DC3AA208CD5}" srcOrd="3" destOrd="0" presId="urn:microsoft.com/office/officeart/2005/8/layout/vList4"/>
    <dgm:cxn modelId="{8F8DD581-D55E-4FC2-89C5-A6D078E38A99}" type="presParOf" srcId="{733D6B4A-B6F6-4281-B3EA-3D1AF37A0E92}" destId="{A064037F-BFA6-4AC0-A2B1-D5965A9B92A5}" srcOrd="4" destOrd="0" presId="urn:microsoft.com/office/officeart/2005/8/layout/vList4"/>
    <dgm:cxn modelId="{AB6330DD-2FA4-4F9B-BEEC-6D15EE0BF2FF}" type="presParOf" srcId="{A064037F-BFA6-4AC0-A2B1-D5965A9B92A5}" destId="{AE03D61C-E78E-4333-9F27-10A6A8F4036B}" srcOrd="0" destOrd="0" presId="urn:microsoft.com/office/officeart/2005/8/layout/vList4"/>
    <dgm:cxn modelId="{237CF910-A3F2-4EA0-8C3D-77F8F963B824}" type="presParOf" srcId="{A064037F-BFA6-4AC0-A2B1-D5965A9B92A5}" destId="{A79CB40E-90B7-4243-9066-811E2C216FBA}" srcOrd="1" destOrd="0" presId="urn:microsoft.com/office/officeart/2005/8/layout/vList4"/>
    <dgm:cxn modelId="{CD7EE7B2-3755-4DCD-A565-04B77A31774F}" type="presParOf" srcId="{A064037F-BFA6-4AC0-A2B1-D5965A9B92A5}" destId="{280E078B-560E-4B58-892B-B36CD166E49A}" srcOrd="2" destOrd="0" presId="urn:microsoft.com/office/officeart/2005/8/layout/vList4"/>
    <dgm:cxn modelId="{4EA7FF75-0A18-4509-B573-8DDA4EC84688}" type="presParOf" srcId="{733D6B4A-B6F6-4281-B3EA-3D1AF37A0E92}" destId="{532B47F7-44E2-4C1F-B19B-0E56A5E06398}" srcOrd="5" destOrd="0" presId="urn:microsoft.com/office/officeart/2005/8/layout/vList4"/>
    <dgm:cxn modelId="{40626E76-A7D2-4DBF-932F-61FA412C44DF}" type="presParOf" srcId="{733D6B4A-B6F6-4281-B3EA-3D1AF37A0E92}" destId="{E9864675-7C0A-427E-B24C-3FAF28755944}" srcOrd="6" destOrd="0" presId="urn:microsoft.com/office/officeart/2005/8/layout/vList4"/>
    <dgm:cxn modelId="{E120DD85-AFB2-4AFF-A84B-37CD834EA1AE}" type="presParOf" srcId="{E9864675-7C0A-427E-B24C-3FAF28755944}" destId="{EF02FE9C-2B0A-4396-9165-4FBA4F914305}" srcOrd="0" destOrd="0" presId="urn:microsoft.com/office/officeart/2005/8/layout/vList4"/>
    <dgm:cxn modelId="{4FE8129C-E7E1-47E0-9DA2-9EBC43441D2D}" type="presParOf" srcId="{E9864675-7C0A-427E-B24C-3FAF28755944}" destId="{0589991A-1D63-40FD-86AE-28CB0792A9B2}" srcOrd="1" destOrd="0" presId="urn:microsoft.com/office/officeart/2005/8/layout/vList4"/>
    <dgm:cxn modelId="{DC2F6D54-0660-44BB-9834-A0851A1535CE}" type="presParOf" srcId="{E9864675-7C0A-427E-B24C-3FAF28755944}" destId="{BCF23382-19EA-4745-AB36-ED7257F014B6}" srcOrd="2" destOrd="0" presId="urn:microsoft.com/office/officeart/2005/8/layout/vList4"/>
    <dgm:cxn modelId="{6544C3EB-5C3D-4CC3-9274-A5B09D81C6E5}" type="presParOf" srcId="{733D6B4A-B6F6-4281-B3EA-3D1AF37A0E92}" destId="{35371503-FC5A-4C61-9604-FB42916C4454}" srcOrd="7" destOrd="0" presId="urn:microsoft.com/office/officeart/2005/8/layout/vList4"/>
    <dgm:cxn modelId="{6A572E38-A9E5-4272-8FFB-EF35C8AC4B6F}" type="presParOf" srcId="{733D6B4A-B6F6-4281-B3EA-3D1AF37A0E92}" destId="{C8E8B78C-D2C0-45DD-B830-CD6830B2772A}" srcOrd="8" destOrd="0" presId="urn:microsoft.com/office/officeart/2005/8/layout/vList4"/>
    <dgm:cxn modelId="{BE6D0EC9-4F44-4133-84CA-B1709F6DE587}" type="presParOf" srcId="{C8E8B78C-D2C0-45DD-B830-CD6830B2772A}" destId="{F2565244-FFFD-41CB-860B-CBABCA1480E6}" srcOrd="0" destOrd="0" presId="urn:microsoft.com/office/officeart/2005/8/layout/vList4"/>
    <dgm:cxn modelId="{AD396F21-7144-4F62-B2B3-8F5D4AE1F354}" type="presParOf" srcId="{C8E8B78C-D2C0-45DD-B830-CD6830B2772A}" destId="{DCD605A0-5124-4624-BD1A-B8BB0EFD3E1D}" srcOrd="1" destOrd="0" presId="urn:microsoft.com/office/officeart/2005/8/layout/vList4"/>
    <dgm:cxn modelId="{11151A24-7B22-45DB-ADE8-97ECDB58AD87}" type="presParOf" srcId="{C8E8B78C-D2C0-45DD-B830-CD6830B2772A}" destId="{057B7FC1-3CAB-4E3B-93F6-FA12738A2947}" srcOrd="2" destOrd="0" presId="urn:microsoft.com/office/officeart/2005/8/layout/vList4"/>
    <dgm:cxn modelId="{7D773AD0-7BB2-4B3E-90A8-8326C7DE18BB}" type="presParOf" srcId="{733D6B4A-B6F6-4281-B3EA-3D1AF37A0E92}" destId="{E3055E49-1DD9-4204-A360-D677B873A9AA}" srcOrd="9" destOrd="0" presId="urn:microsoft.com/office/officeart/2005/8/layout/vList4"/>
    <dgm:cxn modelId="{624415D7-7B5A-4B38-8F37-81D7A88032CB}" type="presParOf" srcId="{733D6B4A-B6F6-4281-B3EA-3D1AF37A0E92}" destId="{CD8C4B74-1FEB-4CCF-8FD7-E96279355165}" srcOrd="10" destOrd="0" presId="urn:microsoft.com/office/officeart/2005/8/layout/vList4"/>
    <dgm:cxn modelId="{8DB9D204-6228-4F29-84BF-E5D4A4291816}" type="presParOf" srcId="{CD8C4B74-1FEB-4CCF-8FD7-E96279355165}" destId="{EFDC76F8-3904-4E08-B2E0-EC7D01180592}" srcOrd="0" destOrd="0" presId="urn:microsoft.com/office/officeart/2005/8/layout/vList4"/>
    <dgm:cxn modelId="{2AA01AC1-B08D-48B6-BA4A-B75D2407096F}" type="presParOf" srcId="{CD8C4B74-1FEB-4CCF-8FD7-E96279355165}" destId="{3EAEE157-7C59-4FA9-868F-4AB6709C38F6}" srcOrd="1" destOrd="0" presId="urn:microsoft.com/office/officeart/2005/8/layout/vList4"/>
    <dgm:cxn modelId="{BDDAD68D-624C-4985-B95C-DBE8BF47FD05}" type="presParOf" srcId="{CD8C4B74-1FEB-4CCF-8FD7-E96279355165}" destId="{0217778A-EA3D-4ABA-8821-EDFB26BDAF6C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E181-88A1-4AE7-98BC-371EDB05C10E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955E-43C7-4A06-8E6D-C1674006CCF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8955E-43C7-4A06-8E6D-C1674006CCF2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6/3/2019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565896" cy="278608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Методи комп’ютерного моделювання фізичних процесів як засіб розвитку ключових </a:t>
            </a:r>
            <a:r>
              <a:rPr lang="uk-UA" sz="3600" dirty="0" err="1" smtClean="0"/>
              <a:t>компетентностей</a:t>
            </a:r>
            <a:r>
              <a:rPr lang="uk-UA" sz="3600" dirty="0" smtClean="0"/>
              <a:t> здобувачів освіти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28" y="5000636"/>
            <a:ext cx="3500462" cy="1500198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uk-UA" dirty="0" smtClean="0"/>
              <a:t>Підготував вчитель </a:t>
            </a:r>
          </a:p>
          <a:p>
            <a:pPr algn="l">
              <a:lnSpc>
                <a:spcPct val="120000"/>
              </a:lnSpc>
            </a:pPr>
            <a:r>
              <a:rPr lang="uk-UA" dirty="0" smtClean="0"/>
              <a:t>фізики та інформатики Боднар Н.І.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3116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Майстер-клас</a:t>
            </a:r>
            <a:endParaRPr lang="uk-UA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Додаток </a:t>
            </a:r>
            <a:r>
              <a:rPr lang="en-US" b="1" dirty="0" err="1" smtClean="0"/>
              <a:t>Algodoo</a:t>
            </a:r>
            <a:endParaRPr lang="uk-UA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73" y="1935163"/>
            <a:ext cx="780725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6500858" cy="7755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Карти моделювання</a:t>
            </a:r>
            <a:endParaRPr lang="uk-UA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98" t="25586" r="21998" b="14843"/>
          <a:stretch>
            <a:fillRect/>
          </a:stretch>
        </p:blipFill>
        <p:spPr bwMode="auto">
          <a:xfrm>
            <a:off x="285720" y="1428736"/>
            <a:ext cx="8398994" cy="50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Додаток </a:t>
            </a:r>
            <a:r>
              <a:rPr lang="en-US" dirty="0" smtClean="0"/>
              <a:t>Powder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Порошкоподібна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іграшка-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це вільна фізична пісочниця, яка імітує тиск і швидкість повітря, тепло, гравітацію і незліченну кількість взаємодій між різними речовинами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Снимо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3" y="2285992"/>
            <a:ext cx="3071834" cy="268087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Додаток </a:t>
            </a:r>
            <a:r>
              <a:rPr lang="en-US" dirty="0" smtClean="0"/>
              <a:t>Powder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15328" cy="7230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Ядерний реактор РБМК-1000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 l="26456" t="17564" r="26377" b="21195"/>
          <a:stretch>
            <a:fillRect/>
          </a:stretch>
        </p:blipFill>
        <p:spPr bwMode="auto">
          <a:xfrm>
            <a:off x="1071538" y="2643182"/>
            <a:ext cx="6643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Додаток </a:t>
            </a:r>
            <a:r>
              <a:rPr lang="en-US" dirty="0" smtClean="0"/>
              <a:t>Powder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15328" cy="7230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Ядерна боєголовка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 l="26576" t="18707" r="26637" b="21247"/>
          <a:stretch>
            <a:fillRect/>
          </a:stretch>
        </p:blipFill>
        <p:spPr bwMode="auto">
          <a:xfrm>
            <a:off x="1214414" y="2428868"/>
            <a:ext cx="67151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Додаток </a:t>
            </a:r>
            <a:r>
              <a:rPr lang="en-US" dirty="0" smtClean="0"/>
              <a:t>Powder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15328" cy="7230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Ядерний вибух в умовах невагомості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 l="26604" t="18938" r="26897" b="20959"/>
          <a:stretch>
            <a:fillRect/>
          </a:stretch>
        </p:blipFill>
        <p:spPr bwMode="auto">
          <a:xfrm>
            <a:off x="1571604" y="2571744"/>
            <a:ext cx="62151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14932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Використання можливостей динамічного комп’ютерного моделювання на уроках фізики відкриває перед вчителем та учнями абсолютно унікальні можливості в дослідженні явищ природи. </a:t>
            </a:r>
          </a:p>
        </p:txBody>
      </p:sp>
      <p:pic>
        <p:nvPicPr>
          <p:cNvPr id="21506" name="Picture 2" descr="Ð ÐµÐ·ÑÐ»ÑÑÐ°Ñ Ð¿Ð¾ÑÑÐºÑ Ð·Ð¾Ð±ÑÐ°Ð¶ÐµÐ½Ñ Ð·Ð° Ð·Ð°Ð¿Ð¸ÑÐ¾Ð¼ &quot;Ð¼Ð¾Ð´ÐµÐ»Ñ Ð´Ð²Ð¸Ð³Ð°ÑÐµÐ»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28868"/>
            <a:ext cx="3344855" cy="3045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14932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Процес моделювання захоплює, допомагає робити аналіз та підбивати підсумки експериментів. </a:t>
            </a:r>
          </a:p>
        </p:txBody>
      </p:sp>
      <p:pic>
        <p:nvPicPr>
          <p:cNvPr id="21506" name="Picture 2" descr="Ð ÐµÐ·ÑÐ»ÑÑÐ°Ñ Ð¿Ð¾ÑÑÐºÑ Ð·Ð¾Ð±ÑÐ°Ð¶ÐµÐ½Ñ Ð·Ð° Ð·Ð°Ð¿Ð¸ÑÐ¾Ð¼ &quot;Ð¼Ð¾Ð´ÐµÐ»Ñ Ð´Ð²Ð¸Ð³Ð°ÑÐµÐ»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28868"/>
            <a:ext cx="3344855" cy="3045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14932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Комп’ютерне моделювання не розв’яже всіх проблем вивчення курсу фізики у школі, але воно здатне підвищити зацікавленість учнів, розвинути в них навички логічного та технічного мислення.  </a:t>
            </a:r>
            <a:endParaRPr lang="uk-UA" dirty="0"/>
          </a:p>
        </p:txBody>
      </p:sp>
      <p:pic>
        <p:nvPicPr>
          <p:cNvPr id="296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856945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229600" cy="114300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428736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472122" cy="44348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Деякі аспекти комп’ютерного моделювання як засобу розвитку ключових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компетентностей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Моделювання механічних явищ за допомогою додатку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Algodoo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Можливості та способи застосування додатку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Powder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для моделювання теплових явищ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Тренінг з комп’ютерного моделювання</a:t>
            </a:r>
          </a:p>
          <a:p>
            <a:endParaRPr lang="uk-UA" dirty="0"/>
          </a:p>
        </p:txBody>
      </p:sp>
      <p:sp>
        <p:nvSpPr>
          <p:cNvPr id="2050" name="AutoShape 2" descr="Ð ÐµÐ·ÑÐ»ÑÑÐ°Ñ Ð¿Ð¾ÑÑÐºÑ Ð·Ð¾Ð±ÑÐ°Ð¶ÐµÐ½Ñ Ð·Ð° Ð·Ð°Ð¿Ð¸ÑÐ¾Ð¼ &quot;Ð¼Ð°Ð¹ÑÑÐµÑ ÐºÐ»Ð°Ñ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Ð ÐµÐ·ÑÐ»ÑÑÐ°Ñ Ð¿Ð¾ÑÑÐºÑ Ð·Ð¾Ð±ÑÐ°Ð¶ÐµÐ½Ñ Ð·Ð° Ð·Ð°Ð¿Ð¸ÑÐ¾Ð¼ &quot;Ð¼Ð°Ð¹ÑÑÐµÑ ÐºÐ»Ð°Ñ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Ð ÐµÐ·ÑÐ»ÑÑÐ°Ñ Ð¿Ð¾ÑÑÐºÑ Ð·Ð¾Ð±ÑÐ°Ð¶ÐµÐ½Ñ Ð·Ð° Ð·Ð°Ð¿Ð¸ÑÐ¾Ð¼ &quot;Ð¼Ð°Ð¹ÑÑÐµÑ ÐºÐ»Ð°Ñ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6" name="AutoShape 8" descr="Ð ÐµÐ·ÑÐ»ÑÑÐ°Ñ Ð¿Ð¾ÑÑÐºÑ Ð·Ð¾Ð±ÑÐ°Ð¶ÐµÐ½Ñ Ð·Ð° Ð·Ð°Ð¿Ð¸ÑÐ¾Ð¼ &quot;Ð¼Ð°Ð¹ÑÑÐµÑ ÐºÐ»Ð°Ñ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8" name="AutoShape 10" descr="Ð ÐµÐ·ÑÐ»ÑÑÐ°Ñ Ð¿Ð¾ÑÑÐºÑ Ð·Ð¾Ð±ÑÐ°Ð¶ÐµÐ½Ñ Ð·Ð° Ð·Ð°Ð¿Ð¸ÑÐ¾Ð¼ &quot;Ð¼Ð¾Ð´ÐµÐ»ÑÐ²Ð°Ð½Ð½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Содержимое 11" descr="unnamed (1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2143116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Тренінг</a:t>
            </a:r>
            <a:endParaRPr lang="uk-UA" dirty="0"/>
          </a:p>
        </p:txBody>
      </p:sp>
      <p:pic>
        <p:nvPicPr>
          <p:cNvPr id="4" name="Содержимое 3" descr="top-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072218" cy="4554164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846980"/>
          </a:xfrm>
        </p:spPr>
        <p:txBody>
          <a:bodyPr>
            <a:normAutofit/>
          </a:bodyPr>
          <a:lstStyle/>
          <a:p>
            <a:r>
              <a:rPr lang="uk-UA" b="1" u="sng" dirty="0" smtClean="0"/>
              <a:t>Теми для </a:t>
            </a:r>
            <a:r>
              <a:rPr lang="uk-UA" b="1" u="sng" dirty="0" smtClean="0"/>
              <a:t>моделювання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Дослідження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рівноприскореного руху.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Рух тіл під дією сили тяжіння.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Коливальний рух.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Явище інерції. Інертність.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Сила пружності. Закон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Гука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Вага тіла. Невагомість.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Сполучені посудини (водонапірна башта, шлюзи).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Прості механізми.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Відбивання світла.  Плоске і сферичні дзеркала.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Дисперсія світла. Розкладання білого світла на кольори.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Лінзи. Оптичні властивості збиральних лінз.</a:t>
            </a:r>
          </a:p>
          <a:p>
            <a:endParaRPr lang="uk-UA" dirty="0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uk-UA" dirty="0"/>
          </a:p>
        </p:txBody>
      </p:sp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2" t="31400" r="12355" b="14475"/>
          <a:stretch>
            <a:fillRect/>
          </a:stretch>
        </p:blipFill>
        <p:spPr>
          <a:xfrm>
            <a:off x="1571604" y="2285992"/>
            <a:ext cx="5633397" cy="3429024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компетентності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1. Спілкування державною (і рідною у разі відмінності) мовами;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2. Спілкування іноземними мовами;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3. Математична грамотність;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4. Компетентності в природничих науках і технологіях; 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5. Інформаційно-цифрова компетентність;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6. Уміння навчатися впродовж життя;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7. Соціальні і громадянські компетентності; 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8. Підприємливість; 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9. Загальнокультурна грамотність; 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10. Екологічна грамотність і здоровий спосіб життя.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1"/>
            <a:ext cx="4043362" cy="44261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«Модель – це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мисленнєво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уявлена або матеріально реалізована система, яка, відображаючи або відтворюючи об’єкт дослідження, здатна замінювати його так, що її вивчення дає нам нову інформацію про цей об’єкт»</a:t>
            </a:r>
          </a:p>
          <a:p>
            <a:pPr algn="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В.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Штофф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Picture 4" descr="Ð ÐµÐ·ÑÐ»ÑÑÐ°Ñ Ð¿Ð¾ÑÑÐºÑ Ð·Ð¾Ð±ÑÐ°Ð¶ÐµÐ½Ñ Ð·Ð° Ð·Ð°Ð¿Ð¸ÑÐ¾Ð¼ &quot;Ð¼Ð¾Ð´ÐµÐ»ÑÐ²Ð°Ð½Ð½Ñ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4438466" cy="27662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Комп’ютерна модель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643446"/>
            <a:ext cx="8258204" cy="1866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i="1" dirty="0" smtClean="0">
                <a:solidFill>
                  <a:schemeClr val="accent1">
                    <a:lumMod val="75000"/>
                  </a:schemeClr>
                </a:solidFill>
              </a:rPr>
              <a:t>Комп’ютерна модель – це модель, реалізована за допомогою програмного середовища.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ÐºÐ¾Ð¼Ð¿'ÑÑÐµÑÐ½Ð° Ð¼Ð¾Ð´ÐµÐ»Ñ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4681542" cy="27771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3-</a:t>
            </a:r>
            <a:r>
              <a:rPr lang="en-US" dirty="0" smtClean="0"/>
              <a:t>D</a:t>
            </a:r>
            <a:r>
              <a:rPr lang="uk-UA" dirty="0" smtClean="0"/>
              <a:t> моделювання 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115328" cy="659352"/>
          </a:xfrm>
        </p:spPr>
        <p:txBody>
          <a:bodyPr/>
          <a:lstStyle/>
          <a:p>
            <a:r>
              <a:rPr lang="uk-UA" dirty="0" smtClean="0"/>
              <a:t>3D </a:t>
            </a:r>
            <a:r>
              <a:rPr lang="uk-UA" dirty="0" err="1" smtClean="0"/>
              <a:t>Engineering</a:t>
            </a:r>
            <a:r>
              <a:rPr lang="uk-UA" dirty="0" smtClean="0"/>
              <a:t> </a:t>
            </a:r>
            <a:r>
              <a:rPr lang="uk-UA" dirty="0" err="1" smtClean="0"/>
              <a:t>Animations</a:t>
            </a:r>
            <a:endParaRPr lang="uk-UA" dirty="0"/>
          </a:p>
        </p:txBody>
      </p:sp>
      <p:pic>
        <p:nvPicPr>
          <p:cNvPr id="1843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1214446" cy="1214446"/>
          </a:xfrm>
          <a:prstGeom prst="rect">
            <a:avLst/>
          </a:prstGeom>
          <a:noFill/>
        </p:spPr>
      </p:pic>
      <p:pic>
        <p:nvPicPr>
          <p:cNvPr id="11" name="Содержимое 10" descr="Screenshot_2019-05-23-13-27-54-252_com.vaibhavkokare.thirddimension.png"/>
          <p:cNvPicPr>
            <a:picLocks noGrp="1"/>
          </p:cNvPicPr>
          <p:nvPr>
            <p:ph sz="quarter" idx="2"/>
          </p:nvPr>
        </p:nvPicPr>
        <p:blipFill>
          <a:blip r:embed="rId3" cstate="print">
            <a:lum bright="30000"/>
          </a:blip>
          <a:srcRect l="18992" t="23623" r="2399" b="30144"/>
          <a:stretch>
            <a:fillRect/>
          </a:stretch>
        </p:blipFill>
        <p:spPr>
          <a:xfrm>
            <a:off x="500034" y="2500306"/>
            <a:ext cx="3571900" cy="3643338"/>
          </a:xfrm>
          <a:prstGeom prst="rect">
            <a:avLst/>
          </a:prstGeom>
        </p:spPr>
      </p:pic>
      <p:pic>
        <p:nvPicPr>
          <p:cNvPr id="12" name="Содержимое 11" descr="Screenshot_2019-05-23-13-29-03-295_com.vaibhavkokare.thirddimension.png"/>
          <p:cNvPicPr>
            <a:picLocks noGrp="1"/>
          </p:cNvPicPr>
          <p:nvPr>
            <p:ph sz="quarter" idx="4"/>
          </p:nvPr>
        </p:nvPicPr>
        <p:blipFill>
          <a:blip r:embed="rId4" cstate="print">
            <a:lum bright="30000"/>
          </a:blip>
          <a:srcRect l="16800" t="19638" r="1188" b="28159"/>
          <a:stretch>
            <a:fillRect/>
          </a:stretch>
        </p:blipFill>
        <p:spPr>
          <a:xfrm>
            <a:off x="4643438" y="2500306"/>
            <a:ext cx="3286148" cy="364333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3-</a:t>
            </a:r>
            <a:r>
              <a:rPr lang="en-US" dirty="0" smtClean="0"/>
              <a:t>D</a:t>
            </a:r>
            <a:r>
              <a:rPr lang="uk-UA" dirty="0" smtClean="0"/>
              <a:t> моделювання 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115328" cy="659352"/>
          </a:xfrm>
        </p:spPr>
        <p:txBody>
          <a:bodyPr/>
          <a:lstStyle/>
          <a:p>
            <a:r>
              <a:rPr lang="uk-UA" dirty="0" smtClean="0"/>
              <a:t>3D </a:t>
            </a:r>
            <a:r>
              <a:rPr lang="uk-UA" dirty="0" err="1" smtClean="0"/>
              <a:t>Engineering</a:t>
            </a:r>
            <a:r>
              <a:rPr lang="uk-UA" dirty="0" smtClean="0"/>
              <a:t> </a:t>
            </a:r>
            <a:r>
              <a:rPr lang="uk-UA" dirty="0" err="1" smtClean="0"/>
              <a:t>Animations</a:t>
            </a:r>
            <a:endParaRPr lang="uk-UA" dirty="0"/>
          </a:p>
        </p:txBody>
      </p:sp>
      <p:pic>
        <p:nvPicPr>
          <p:cNvPr id="1843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1214446" cy="1214446"/>
          </a:xfrm>
          <a:prstGeom prst="rect">
            <a:avLst/>
          </a:prstGeom>
          <a:noFill/>
        </p:spPr>
      </p:pic>
      <p:pic>
        <p:nvPicPr>
          <p:cNvPr id="10" name="Содержимое 9" descr="Screenshot_2019-05-23-13-29-48-612_com.vaibhavkokare.thirddimension.png"/>
          <p:cNvPicPr>
            <a:picLocks noGrp="1"/>
          </p:cNvPicPr>
          <p:nvPr>
            <p:ph sz="quarter" idx="2"/>
          </p:nvPr>
        </p:nvPicPr>
        <p:blipFill>
          <a:blip r:embed="rId3" cstate="print">
            <a:lum bright="30000"/>
          </a:blip>
          <a:srcRect l="15419" t="17592" r="-1174" b="30144"/>
          <a:stretch>
            <a:fillRect/>
          </a:stretch>
        </p:blipFill>
        <p:spPr>
          <a:xfrm>
            <a:off x="928662" y="2786058"/>
            <a:ext cx="3357586" cy="3429024"/>
          </a:xfrm>
          <a:prstGeom prst="rect">
            <a:avLst/>
          </a:prstGeom>
        </p:spPr>
      </p:pic>
      <p:pic>
        <p:nvPicPr>
          <p:cNvPr id="13" name="Содержимое 12" descr="Screenshot_2019-05-23-12-44-39-545_com.vaibhavkokare.thirddimension.png"/>
          <p:cNvPicPr>
            <a:picLocks noGrp="1"/>
          </p:cNvPicPr>
          <p:nvPr>
            <p:ph sz="quarter" idx="4"/>
          </p:nvPr>
        </p:nvPicPr>
        <p:blipFill>
          <a:blip r:embed="rId4" cstate="print">
            <a:lum bright="30000"/>
          </a:blip>
          <a:srcRect l="13234" t="19673" r="8320" b="32196"/>
          <a:stretch>
            <a:fillRect/>
          </a:stretch>
        </p:blipFill>
        <p:spPr>
          <a:xfrm>
            <a:off x="4643438" y="2786058"/>
            <a:ext cx="3500462" cy="342902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2976" y="785794"/>
            <a:ext cx="8229600" cy="846980"/>
          </a:xfrm>
        </p:spPr>
        <p:txBody>
          <a:bodyPr/>
          <a:lstStyle/>
          <a:p>
            <a:r>
              <a:rPr lang="uk-UA" dirty="0" smtClean="0"/>
              <a:t>Процес моделювання</a:t>
            </a:r>
            <a:endParaRPr lang="uk-UA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Додаток </a:t>
            </a:r>
            <a:r>
              <a:rPr lang="en-US" b="1" dirty="0" err="1" smtClean="0"/>
              <a:t>Algodoo</a:t>
            </a:r>
            <a:endParaRPr lang="uk-UA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це унікальне 2D-симуляційне середовище для створення інтерактивних сцен з механіки, оптики та навіть молекулярної фізики 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Снимо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857364"/>
            <a:ext cx="3649006" cy="3699687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401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Flow</vt:lpstr>
      <vt:lpstr>Методи комп’ютерного моделювання фізичних процесів як засіб розвитку ключових компетентностей здобувачів освіти</vt:lpstr>
      <vt:lpstr>План</vt:lpstr>
      <vt:lpstr>Ключові компетентності</vt:lpstr>
      <vt:lpstr>Модель</vt:lpstr>
      <vt:lpstr>Комп’ютерна модель</vt:lpstr>
      <vt:lpstr>3-D моделювання </vt:lpstr>
      <vt:lpstr>3-D моделювання </vt:lpstr>
      <vt:lpstr>Процес моделювання</vt:lpstr>
      <vt:lpstr>Додаток Algodoo</vt:lpstr>
      <vt:lpstr>Додаток Algodoo</vt:lpstr>
      <vt:lpstr>Карти моделювання</vt:lpstr>
      <vt:lpstr>Додаток Powder </vt:lpstr>
      <vt:lpstr>Додаток Powder </vt:lpstr>
      <vt:lpstr>Додаток Powder </vt:lpstr>
      <vt:lpstr>Додаток Powder </vt:lpstr>
      <vt:lpstr>Висновки</vt:lpstr>
      <vt:lpstr>Висновки</vt:lpstr>
      <vt:lpstr>Висновки</vt:lpstr>
      <vt:lpstr>Висновки</vt:lpstr>
      <vt:lpstr>Тренінг</vt:lpstr>
      <vt:lpstr>Теми для моделювання</vt:lpstr>
      <vt:lpstr>Дякую за увагу!!!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комп’ютерного моделювання фізичних процесів як засіб розвитку ключових компетентностей здобувачів освіти</dc:title>
  <dc:creator>Comp-10</dc:creator>
  <cp:lastModifiedBy>Comp-10</cp:lastModifiedBy>
  <cp:revision>34</cp:revision>
  <dcterms:created xsi:type="dcterms:W3CDTF">2019-05-31T10:55:44Z</dcterms:created>
  <dcterms:modified xsi:type="dcterms:W3CDTF">2019-06-03T15:52:25Z</dcterms:modified>
</cp:coreProperties>
</file>