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0BED-74A9-40B8-96B9-9DA553BAF9D1}" type="datetimeFigureOut">
              <a:rPr lang="uk-UA" smtClean="0"/>
              <a:pPr/>
              <a:t>16.10.2017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A6B24A9-04FB-4306-8C5A-DE6B9D64D9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0BED-74A9-40B8-96B9-9DA553BAF9D1}" type="datetimeFigureOut">
              <a:rPr lang="uk-UA" smtClean="0"/>
              <a:pPr/>
              <a:t>16.10.2017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24A9-04FB-4306-8C5A-DE6B9D64D9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0BED-74A9-40B8-96B9-9DA553BAF9D1}" type="datetimeFigureOut">
              <a:rPr lang="uk-UA" smtClean="0"/>
              <a:pPr/>
              <a:t>16.10.2017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24A9-04FB-4306-8C5A-DE6B9D64D9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0BED-74A9-40B8-96B9-9DA553BAF9D1}" type="datetimeFigureOut">
              <a:rPr lang="uk-UA" smtClean="0"/>
              <a:pPr/>
              <a:t>16.10.2017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A6B24A9-04FB-4306-8C5A-DE6B9D64D9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0BED-74A9-40B8-96B9-9DA553BAF9D1}" type="datetimeFigureOut">
              <a:rPr lang="uk-UA" smtClean="0"/>
              <a:pPr/>
              <a:t>16.10.2017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24A9-04FB-4306-8C5A-DE6B9D64D91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0BED-74A9-40B8-96B9-9DA553BAF9D1}" type="datetimeFigureOut">
              <a:rPr lang="uk-UA" smtClean="0"/>
              <a:pPr/>
              <a:t>16.10.2017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24A9-04FB-4306-8C5A-DE6B9D64D9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0BED-74A9-40B8-96B9-9DA553BAF9D1}" type="datetimeFigureOut">
              <a:rPr lang="uk-UA" smtClean="0"/>
              <a:pPr/>
              <a:t>16.10.2017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A6B24A9-04FB-4306-8C5A-DE6B9D64D91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0BED-74A9-40B8-96B9-9DA553BAF9D1}" type="datetimeFigureOut">
              <a:rPr lang="uk-UA" smtClean="0"/>
              <a:pPr/>
              <a:t>16.10.2017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24A9-04FB-4306-8C5A-DE6B9D64D9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0BED-74A9-40B8-96B9-9DA553BAF9D1}" type="datetimeFigureOut">
              <a:rPr lang="uk-UA" smtClean="0"/>
              <a:pPr/>
              <a:t>16.10.2017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24A9-04FB-4306-8C5A-DE6B9D64D9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0BED-74A9-40B8-96B9-9DA553BAF9D1}" type="datetimeFigureOut">
              <a:rPr lang="uk-UA" smtClean="0"/>
              <a:pPr/>
              <a:t>16.10.2017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24A9-04FB-4306-8C5A-DE6B9D64D91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0BED-74A9-40B8-96B9-9DA553BAF9D1}" type="datetimeFigureOut">
              <a:rPr lang="uk-UA" smtClean="0"/>
              <a:pPr/>
              <a:t>16.10.2017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24A9-04FB-4306-8C5A-DE6B9D64D91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B80BED-74A9-40B8-96B9-9DA553BAF9D1}" type="datetimeFigureOut">
              <a:rPr lang="uk-UA" smtClean="0"/>
              <a:pPr/>
              <a:t>16.10.2017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6B24A9-04FB-4306-8C5A-DE6B9D64D91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3%D0%B5%D0%BF%D0%B0%D1%80%D0%B4" TargetMode="External"/><Relationship Id="rId2" Type="http://schemas.openxmlformats.org/officeDocument/2006/relationships/hyperlink" Target="https://uk.wikipedia.org/wiki/%D0%9F%D0%B0%D1%80%D0%BD%D0%BE%D0%BA%D0%BE%D0%BF%D0%B8%D1%82%D0%BD%D1%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7%D0%BE%D1%80%D0%BD%D0%B8%D0%B9_%D0%B3%D0%BD%D1%83" TargetMode="External"/><Relationship Id="rId2" Type="http://schemas.openxmlformats.org/officeDocument/2006/relationships/hyperlink" Target="https://uk.wikipedia.org/wiki/%D0%9F%D0%BE%D1%80%D0%BE%D0%B6%D0%BD%D0%B8%D1%81%D1%82%D0%BE%D1%80%D0%BE%D0%B3%D1%9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uk.wikipedia.org/wiki/%D0%A1%D0%B5%D1%80%D0%B5%D0%BD%D0%B3%D0%B5%D1%82%D1%96" TargetMode="External"/><Relationship Id="rId4" Type="http://schemas.openxmlformats.org/officeDocument/2006/relationships/hyperlink" Target="https://uk.wikipedia.org/wiki/%D0%91%D0%BB%D0%B0%D0%BA%D0%B8%D1%82%D0%BD%D0%B8%D0%B9_%D0%B3%D0%BD%D1%8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1643050"/>
            <a:ext cx="3500462" cy="100013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Навчальний проект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16" y="5929330"/>
            <a:ext cx="228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7030A0"/>
                </a:solidFill>
              </a:rPr>
              <a:t>Виконав учень 7 класу </a:t>
            </a:r>
            <a:r>
              <a:rPr lang="uk-UA" sz="1600" dirty="0" err="1" smtClean="0">
                <a:solidFill>
                  <a:srgbClr val="7030A0"/>
                </a:solidFill>
              </a:rPr>
              <a:t>Матійчик</a:t>
            </a:r>
            <a:r>
              <a:rPr lang="uk-UA" sz="1600" dirty="0" smtClean="0">
                <a:solidFill>
                  <a:srgbClr val="7030A0"/>
                </a:solidFill>
              </a:rPr>
              <a:t> Олександр </a:t>
            </a:r>
            <a:endParaRPr lang="uk-UA" sz="16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43702" y="6500834"/>
            <a:ext cx="39271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7030A0"/>
                </a:solidFill>
              </a:rPr>
              <a:t> </a:t>
            </a:r>
            <a:endParaRPr lang="uk-UA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2786058"/>
            <a:ext cx="8458200" cy="1222375"/>
          </a:xfrm>
        </p:spPr>
        <p:txBody>
          <a:bodyPr/>
          <a:lstStyle/>
          <a:p>
            <a:r>
              <a:rPr lang="uk-UA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Порівняння швидкостей ссавців</a:t>
            </a:r>
            <a:endParaRPr lang="uk-UA" dirty="0"/>
          </a:p>
        </p:txBody>
      </p:sp>
      <p:pic>
        <p:nvPicPr>
          <p:cNvPr id="8" name="Picture 2" descr="C:\Users\user\Desktop\www.PicsDesktop.com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70" y="3429000"/>
            <a:ext cx="200023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user\Desktop\0d72000f8b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9614" y="3500438"/>
            <a:ext cx="207820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user\Desktop\800px-Springbok_Namib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40" y="3484925"/>
            <a:ext cx="2071670" cy="180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714480" y="428604"/>
            <a:ext cx="5527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err="1" smtClean="0">
                <a:solidFill>
                  <a:srgbClr val="0070C0"/>
                </a:solidFill>
              </a:rPr>
              <a:t>Синьківська</a:t>
            </a:r>
            <a:r>
              <a:rPr lang="uk-UA" sz="2000" b="1" dirty="0" smtClean="0">
                <a:solidFill>
                  <a:srgbClr val="0070C0"/>
                </a:solidFill>
              </a:rPr>
              <a:t> загальноосвітня школа І-ІІІ ступенів</a:t>
            </a:r>
            <a:endParaRPr lang="uk-UA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 </a:t>
            </a:r>
            <a:r>
              <a:rPr lang="ru-RU" dirty="0" err="1" smtClean="0"/>
              <a:t>місце</a:t>
            </a:r>
            <a:r>
              <a:rPr lang="ru-RU" dirty="0" smtClean="0"/>
              <a:t>. </a:t>
            </a:r>
            <a:r>
              <a:rPr lang="ru-RU" dirty="0" err="1" smtClean="0"/>
              <a:t>Вилоріг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американська</a:t>
            </a:r>
            <a:r>
              <a:rPr lang="ru-RU" dirty="0" smtClean="0"/>
              <a:t> антилопа - 95 км / год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54162"/>
            <a:ext cx="4348162" cy="4525963"/>
          </a:xfrm>
        </p:spPr>
        <p:txBody>
          <a:bodyPr>
            <a:normAutofit fontScale="92500" lnSpcReduction="10000"/>
          </a:bodyPr>
          <a:lstStyle/>
          <a:p>
            <a:r>
              <a:rPr lang="vi-VN" b="1" dirty="0" smtClean="0"/>
              <a:t>Вилорі́г</a:t>
            </a:r>
            <a:r>
              <a:rPr lang="vi-VN" dirty="0" smtClean="0"/>
              <a:t> північно-американський ссавець ряду </a:t>
            </a:r>
            <a:r>
              <a:rPr lang="vi-VN" dirty="0" smtClean="0">
                <a:hlinkClick r:id="rId2" tooltip="Парнокопитні"/>
              </a:rPr>
              <a:t>парнокопитних</a:t>
            </a:r>
            <a:r>
              <a:rPr lang="vi-VN" dirty="0" smtClean="0"/>
              <a:t>, найшвидша наземна тварина Західної півкулі, у швидкості поступається тільки африканському </a:t>
            </a:r>
            <a:r>
              <a:rPr lang="vi-VN" dirty="0" smtClean="0">
                <a:hlinkClick r:id="rId3" tooltip="Гепард"/>
              </a:rPr>
              <a:t>гепарду</a:t>
            </a:r>
            <a:r>
              <a:rPr lang="vi-VN" dirty="0" smtClean="0"/>
              <a:t>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9218" name="Picture 2" descr="C:\Users\user\Desktop\Snimok-e`krana-2013-11-10-v-10.24.4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4488"/>
            <a:ext cx="492919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</a:t>
            </a:r>
            <a:r>
              <a:rPr lang="ru-RU" dirty="0" err="1" smtClean="0"/>
              <a:t>місце</a:t>
            </a:r>
            <a:r>
              <a:rPr lang="ru-RU" dirty="0" smtClean="0"/>
              <a:t>. Гепард - 112-120 км / год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54162"/>
            <a:ext cx="4348162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Гепард </a:t>
            </a:r>
            <a:r>
              <a:rPr lang="ru-RU" dirty="0" err="1" smtClean="0"/>
              <a:t>здатний</a:t>
            </a:r>
            <a:r>
              <a:rPr lang="ru-RU" dirty="0" smtClean="0"/>
              <a:t> </a:t>
            </a:r>
            <a:r>
              <a:rPr lang="ru-RU" dirty="0" err="1" smtClean="0"/>
              <a:t>набрати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96,6 км / ч (60,0 миль / ч) за три </a:t>
            </a:r>
            <a:r>
              <a:rPr lang="ru-RU" dirty="0" err="1" smtClean="0"/>
              <a:t>секунди</a:t>
            </a:r>
            <a:r>
              <a:rPr lang="ru-RU" dirty="0" smtClean="0"/>
              <a:t>. Але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слабка</a:t>
            </a:r>
            <a:r>
              <a:rPr lang="ru-RU" dirty="0" smtClean="0"/>
              <a:t> </a:t>
            </a:r>
            <a:r>
              <a:rPr lang="ru-RU" dirty="0" err="1" smtClean="0"/>
              <a:t>витривалість</a:t>
            </a:r>
            <a:r>
              <a:rPr lang="ru-RU" dirty="0" smtClean="0"/>
              <a:t>: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гепардів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бігати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60 секунд за раз. </a:t>
            </a:r>
            <a:r>
              <a:rPr lang="ru-RU" dirty="0" err="1" smtClean="0"/>
              <a:t>Цікаво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при </a:t>
            </a:r>
            <a:r>
              <a:rPr lang="ru-RU" dirty="0" err="1" smtClean="0"/>
              <a:t>спринтерському</a:t>
            </a:r>
            <a:r>
              <a:rPr lang="ru-RU" dirty="0" smtClean="0"/>
              <a:t> </a:t>
            </a:r>
            <a:r>
              <a:rPr lang="ru-RU" dirty="0" err="1" smtClean="0"/>
              <a:t>бігу</a:t>
            </a:r>
            <a:r>
              <a:rPr lang="ru-RU" dirty="0" smtClean="0"/>
              <a:t>, </a:t>
            </a:r>
            <a:r>
              <a:rPr lang="ru-RU" dirty="0" err="1" smtClean="0"/>
              <a:t>гепарди</a:t>
            </a:r>
            <a:r>
              <a:rPr lang="ru-RU" dirty="0" smtClean="0"/>
              <a:t> </a:t>
            </a:r>
            <a:r>
              <a:rPr lang="ru-RU" dirty="0" err="1" smtClean="0"/>
              <a:t>проводять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часу в </a:t>
            </a:r>
            <a:r>
              <a:rPr lang="ru-RU" dirty="0" err="1" smtClean="0"/>
              <a:t>повітрі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10242" name="Picture 2" descr="C:\Users\user\Desktop\juoks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4857752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457200"/>
            <a:ext cx="7062806" cy="838200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Дякую за увагу</a:t>
            </a:r>
            <a:endParaRPr lang="uk-UA" sz="4800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1266" name="Picture 2" descr="C:\Users\user\Desktop\Beauty-Blue-clouds-forest-Green-lakes-landscapes-mountains-nature-quiet-railroad-relax-sky-snow-Stones-Trees-rivers_3840x2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27430" y="1554163"/>
            <a:ext cx="7241539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10 </a:t>
            </a:r>
            <a:r>
              <a:rPr lang="ru-RU" dirty="0" err="1" smtClean="0"/>
              <a:t>місце</a:t>
            </a:r>
            <a:r>
              <a:rPr lang="ru-RU" dirty="0" smtClean="0"/>
              <a:t>. </a:t>
            </a:r>
            <a:r>
              <a:rPr lang="ru-RU" dirty="0" err="1" smtClean="0"/>
              <a:t>Кінь</a:t>
            </a:r>
            <a:r>
              <a:rPr lang="ru-RU" dirty="0" smtClean="0"/>
              <a:t> - 70,8 км /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54162"/>
            <a:ext cx="4348162" cy="4525963"/>
          </a:xfrm>
        </p:spPr>
        <p:txBody>
          <a:bodyPr>
            <a:normAutofit/>
          </a:bodyPr>
          <a:lstStyle/>
          <a:p>
            <a:r>
              <a:rPr lang="uk-UA" dirty="0" smtClean="0"/>
              <a:t>Згідно з Книгою рекордів </a:t>
            </a:r>
            <a:r>
              <a:rPr lang="uk-UA" dirty="0" err="1" smtClean="0"/>
              <a:t>Гіннеса</a:t>
            </a:r>
            <a:r>
              <a:rPr lang="uk-UA" dirty="0" smtClean="0"/>
              <a:t>, найбільша швидкість бігу коня - 70,76 км / </a:t>
            </a:r>
            <a:r>
              <a:rPr lang="uk-UA" dirty="0" err="1" smtClean="0"/>
              <a:t>год</a:t>
            </a:r>
            <a:r>
              <a:rPr lang="uk-UA" dirty="0" smtClean="0"/>
              <a:t> була зафіксована  </a:t>
            </a:r>
            <a:r>
              <a:rPr lang="en-US" dirty="0" smtClean="0"/>
              <a:t> </a:t>
            </a:r>
            <a:r>
              <a:rPr lang="uk-UA" dirty="0" smtClean="0"/>
              <a:t>в 2008 році під час забігу в </a:t>
            </a:r>
            <a:r>
              <a:rPr lang="uk-UA" dirty="0" err="1" smtClean="0"/>
              <a:t>Грантвілле</a:t>
            </a:r>
            <a:r>
              <a:rPr lang="uk-UA" dirty="0" smtClean="0"/>
              <a:t>, штат Пенсільванія.</a:t>
            </a:r>
            <a:endParaRPr lang="uk-UA" dirty="0"/>
          </a:p>
        </p:txBody>
      </p:sp>
      <p:pic>
        <p:nvPicPr>
          <p:cNvPr id="1026" name="Picture 2" descr="C:\Users\user\Desktop\www.PicsDesktop.com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4714876" cy="550070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9 </a:t>
            </a:r>
            <a:r>
              <a:rPr lang="ru-RU" dirty="0" err="1" smtClean="0"/>
              <a:t>місце</a:t>
            </a:r>
            <a:r>
              <a:rPr lang="ru-RU" dirty="0" smtClean="0"/>
              <a:t>. Кенгуру - 71 км / год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54162"/>
            <a:ext cx="4348162" cy="4525963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Звичайна швидкість кенгуру становить 21-26 км / год. Швидкість до 71 км / </a:t>
            </a:r>
            <a:r>
              <a:rPr lang="uk-UA" dirty="0" err="1" smtClean="0"/>
              <a:t>год</a:t>
            </a:r>
            <a:r>
              <a:rPr lang="uk-UA" dirty="0" smtClean="0"/>
              <a:t> кенгуру може розвинути лише на коротких відстанях, в той же час зі швидкістю 40 км / </a:t>
            </a:r>
            <a:r>
              <a:rPr lang="uk-UA" dirty="0" err="1" smtClean="0"/>
              <a:t>год</a:t>
            </a:r>
            <a:r>
              <a:rPr lang="uk-UA" dirty="0" smtClean="0"/>
              <a:t> кенгуру може бігти майже 2 км. Цікаво що чим швидше кенгуру стрибає, тим менше енергії вона витрачає.</a:t>
            </a:r>
            <a:endParaRPr lang="uk-UA" dirty="0"/>
          </a:p>
        </p:txBody>
      </p:sp>
      <p:pic>
        <p:nvPicPr>
          <p:cNvPr id="2050" name="Picture 2" descr="C:\Users\user\Desktop\kangaroo-jump-660-300x1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929190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295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8 </a:t>
            </a:r>
            <a:r>
              <a:rPr lang="ru-RU" dirty="0" err="1" smtClean="0"/>
              <a:t>місце</a:t>
            </a:r>
            <a:r>
              <a:rPr lang="ru-RU" dirty="0" smtClean="0"/>
              <a:t>. </a:t>
            </a:r>
            <a:r>
              <a:rPr lang="ru-RU" dirty="0" err="1" smtClean="0"/>
              <a:t>Гієноподібний</a:t>
            </a:r>
            <a:r>
              <a:rPr lang="ru-RU" dirty="0" smtClean="0"/>
              <a:t> собака 71 км / год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554162"/>
            <a:ext cx="441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err="1" smtClean="0"/>
              <a:t>Гієноподібний</a:t>
            </a:r>
            <a:r>
              <a:rPr lang="ru-RU" b="1" i="1" dirty="0" smtClean="0"/>
              <a:t> собака</a:t>
            </a:r>
            <a:r>
              <a:rPr lang="ru-RU" i="1" dirty="0" smtClean="0"/>
              <a:t> — </a:t>
            </a:r>
            <a:r>
              <a:rPr lang="ru-RU" i="1" dirty="0" err="1" smtClean="0"/>
              <a:t>найбільший</a:t>
            </a:r>
            <a:r>
              <a:rPr lang="ru-RU" i="1" dirty="0" smtClean="0"/>
              <a:t> </a:t>
            </a:r>
            <a:r>
              <a:rPr lang="ru-RU" i="1" dirty="0" err="1" smtClean="0"/>
              <a:t>собака</a:t>
            </a:r>
            <a:r>
              <a:rPr lang="ru-RU" i="1" dirty="0" smtClean="0"/>
              <a:t> Африки. </a:t>
            </a:r>
            <a:r>
              <a:rPr lang="ru-RU" i="1" dirty="0" err="1" smtClean="0"/>
              <a:t>Довжина</a:t>
            </a:r>
            <a:r>
              <a:rPr lang="ru-RU" i="1" dirty="0" smtClean="0"/>
              <a:t> </a:t>
            </a:r>
            <a:r>
              <a:rPr lang="ru-RU" i="1" dirty="0" err="1" smtClean="0"/>
              <a:t>тіла</a:t>
            </a:r>
            <a:r>
              <a:rPr lang="ru-RU" i="1" dirty="0" smtClean="0"/>
              <a:t> 76— 110 см, </a:t>
            </a:r>
            <a:r>
              <a:rPr lang="ru-RU" i="1" dirty="0" err="1" smtClean="0"/>
              <a:t>довжина</a:t>
            </a:r>
            <a:r>
              <a:rPr lang="ru-RU" i="1" dirty="0" smtClean="0"/>
              <a:t> хвоста 30—41 см, </a:t>
            </a:r>
            <a:r>
              <a:rPr lang="ru-RU" i="1" dirty="0" err="1" smtClean="0"/>
              <a:t>висота</a:t>
            </a:r>
            <a:r>
              <a:rPr lang="ru-RU" i="1" dirty="0" smtClean="0"/>
              <a:t> в загривку 78 см. </a:t>
            </a:r>
            <a:r>
              <a:rPr lang="ru-RU" i="1" dirty="0" err="1" smtClean="0"/>
              <a:t>Важить</a:t>
            </a:r>
            <a:r>
              <a:rPr lang="ru-RU" i="1" dirty="0" smtClean="0"/>
              <a:t> </a:t>
            </a:r>
            <a:r>
              <a:rPr lang="ru-RU" i="1" dirty="0" err="1" smtClean="0"/>
              <a:t>дорослий</a:t>
            </a:r>
            <a:r>
              <a:rPr lang="ru-RU" i="1" dirty="0" smtClean="0"/>
              <a:t> </a:t>
            </a:r>
            <a:r>
              <a:rPr lang="ru-RU" i="1" dirty="0" err="1" smtClean="0"/>
              <a:t>гієноподібний</a:t>
            </a:r>
            <a:r>
              <a:rPr lang="ru-RU" i="1" dirty="0" smtClean="0"/>
              <a:t> собака до 36 кг.</a:t>
            </a:r>
            <a:endParaRPr lang="uk-UA" dirty="0"/>
          </a:p>
        </p:txBody>
      </p:sp>
      <p:pic>
        <p:nvPicPr>
          <p:cNvPr id="3075" name="Picture 3" descr="C:\Users\user\Desktop\Snimok-e`krana-2013-11-10-v-10.32.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4786314" cy="4305313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 </a:t>
            </a:r>
            <a:r>
              <a:rPr lang="ru-RU" dirty="0" err="1" smtClean="0"/>
              <a:t>місце</a:t>
            </a:r>
            <a:r>
              <a:rPr lang="ru-RU" dirty="0" smtClean="0"/>
              <a:t>. </a:t>
            </a:r>
            <a:r>
              <a:rPr lang="ru-RU" dirty="0" err="1" smtClean="0"/>
              <a:t>Чорнохвостий</a:t>
            </a:r>
            <a:r>
              <a:rPr lang="ru-RU" dirty="0" smtClean="0"/>
              <a:t> </a:t>
            </a:r>
            <a:r>
              <a:rPr lang="ru-RU" dirty="0" err="1" smtClean="0"/>
              <a:t>заєць</a:t>
            </a:r>
            <a:r>
              <a:rPr lang="ru-RU" dirty="0" smtClean="0"/>
              <a:t> 72 км / год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54162"/>
            <a:ext cx="4348162" cy="4525963"/>
          </a:xfrm>
        </p:spPr>
        <p:txBody>
          <a:bodyPr/>
          <a:lstStyle/>
          <a:p>
            <a:r>
              <a:rPr lang="uk-UA" dirty="0" err="1" smtClean="0"/>
              <a:t>Чорнохвости</a:t>
            </a:r>
            <a:r>
              <a:rPr lang="uk-UA" dirty="0" smtClean="0"/>
              <a:t> й заєць або каліфорнійський заєць-найбільш поширений вид зайців,мешкає на заході США і в Мексиці</a:t>
            </a:r>
            <a:endParaRPr lang="uk-UA" dirty="0"/>
          </a:p>
        </p:txBody>
      </p:sp>
      <p:pic>
        <p:nvPicPr>
          <p:cNvPr id="4098" name="Picture 2" descr="C:\Users\user\Desktop\0d72000f8b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785926"/>
            <a:ext cx="4572031" cy="39290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6929486" cy="11525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6 </a:t>
            </a:r>
            <a:r>
              <a:rPr lang="ru-RU" dirty="0" err="1" smtClean="0"/>
              <a:t>місце</a:t>
            </a:r>
            <a:r>
              <a:rPr lang="ru-RU" dirty="0" smtClean="0"/>
              <a:t>. </a:t>
            </a:r>
            <a:r>
              <a:rPr lang="ru-RU" dirty="0" err="1" smtClean="0"/>
              <a:t>Грейхаунд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англійський</a:t>
            </a:r>
            <a:r>
              <a:rPr lang="ru-RU" dirty="0" smtClean="0"/>
              <a:t> хорт - 74 км / год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54162"/>
            <a:ext cx="4348162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грейхаунд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найпоширенішим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 хортом. </a:t>
            </a:r>
            <a:r>
              <a:rPr lang="ru-RU" dirty="0" err="1" smtClean="0"/>
              <a:t>Виведена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собака на </a:t>
            </a:r>
            <a:r>
              <a:rPr lang="ru-RU" dirty="0" err="1" smtClean="0"/>
              <a:t>Британських</a:t>
            </a:r>
            <a:r>
              <a:rPr lang="ru-RU" dirty="0" smtClean="0"/>
              <a:t> островах,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приводу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висловлюються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суперечливі</a:t>
            </a:r>
            <a:r>
              <a:rPr lang="ru-RU" dirty="0" smtClean="0"/>
              <a:t> </a:t>
            </a:r>
            <a:r>
              <a:rPr lang="ru-RU" dirty="0" err="1" smtClean="0"/>
              <a:t>версії</a:t>
            </a:r>
            <a:r>
              <a:rPr lang="ru-RU" dirty="0" smtClean="0"/>
              <a:t>. </a:t>
            </a:r>
            <a:endParaRPr lang="uk-UA" dirty="0"/>
          </a:p>
        </p:txBody>
      </p:sp>
      <p:pic>
        <p:nvPicPr>
          <p:cNvPr id="5122" name="Picture 2" descr="C:\Users\user\Desktop\Australian Greyh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4857752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 </a:t>
            </a:r>
            <a:r>
              <a:rPr lang="ru-RU" dirty="0" err="1" smtClean="0"/>
              <a:t>місце</a:t>
            </a:r>
            <a:r>
              <a:rPr lang="ru-RU" dirty="0" smtClean="0"/>
              <a:t>. </a:t>
            </a:r>
            <a:r>
              <a:rPr lang="ru-RU" dirty="0" err="1" smtClean="0"/>
              <a:t>сарна</a:t>
            </a:r>
            <a:r>
              <a:rPr lang="ru-RU" dirty="0" smtClean="0"/>
              <a:t> - 80 км / год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43438" y="1554162"/>
            <a:ext cx="4348162" cy="4525963"/>
          </a:xfrm>
        </p:spPr>
        <p:txBody>
          <a:bodyPr>
            <a:normAutofit lnSpcReduction="10000"/>
          </a:bodyPr>
          <a:lstStyle/>
          <a:p>
            <a:r>
              <a:rPr lang="ru-RU" b="1" i="1" dirty="0" err="1" smtClean="0"/>
              <a:t>Сарна</a:t>
            </a:r>
            <a:r>
              <a:rPr lang="ru-RU" i="1" dirty="0" smtClean="0"/>
              <a:t> — </a:t>
            </a:r>
            <a:r>
              <a:rPr lang="ru-RU" i="1" dirty="0" err="1" smtClean="0"/>
              <a:t>парнокопитна</a:t>
            </a:r>
            <a:r>
              <a:rPr lang="ru-RU" i="1" dirty="0" smtClean="0"/>
              <a:t> </a:t>
            </a:r>
            <a:r>
              <a:rPr lang="ru-RU" i="1" dirty="0" err="1" smtClean="0"/>
              <a:t>тварина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родини</a:t>
            </a:r>
            <a:r>
              <a:rPr lang="ru-RU" i="1" dirty="0" smtClean="0"/>
              <a:t> </a:t>
            </a:r>
            <a:r>
              <a:rPr lang="ru-RU" i="1" dirty="0" err="1" smtClean="0"/>
              <a:t>Порожнисторогі</a:t>
            </a:r>
            <a:r>
              <a:rPr lang="ru-RU" i="1" dirty="0" smtClean="0"/>
              <a:t>. </a:t>
            </a:r>
            <a:r>
              <a:rPr lang="ru-RU" i="1" dirty="0" err="1" smtClean="0"/>
              <a:t>Висота</a:t>
            </a:r>
            <a:r>
              <a:rPr lang="ru-RU" i="1" dirty="0" smtClean="0"/>
              <a:t> в </a:t>
            </a:r>
            <a:r>
              <a:rPr lang="ru-RU" i="1" dirty="0" err="1" smtClean="0"/>
              <a:t>холці</a:t>
            </a:r>
            <a:r>
              <a:rPr lang="ru-RU" i="1" dirty="0" smtClean="0"/>
              <a:t> 70—80 см, </a:t>
            </a:r>
            <a:r>
              <a:rPr lang="ru-RU" i="1" dirty="0" err="1" smtClean="0"/>
              <a:t>важить</a:t>
            </a:r>
            <a:r>
              <a:rPr lang="ru-RU" i="1" dirty="0" smtClean="0"/>
              <a:t> до 50 кг. </a:t>
            </a:r>
            <a:r>
              <a:rPr lang="ru-RU" i="1" dirty="0" err="1" smtClean="0"/>
              <a:t>Роги</a:t>
            </a:r>
            <a:r>
              <a:rPr lang="ru-RU" i="1" dirty="0" smtClean="0"/>
              <a:t> у </a:t>
            </a:r>
            <a:r>
              <a:rPr lang="ru-RU" i="1" dirty="0" err="1" smtClean="0"/>
              <a:t>самців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самок </a:t>
            </a:r>
            <a:r>
              <a:rPr lang="ru-RU" i="1" dirty="0" err="1" smtClean="0"/>
              <a:t>невеликі</a:t>
            </a:r>
            <a:r>
              <a:rPr lang="ru-RU" i="1" dirty="0" smtClean="0"/>
              <a:t>. Селиться в горах </a:t>
            </a:r>
            <a:r>
              <a:rPr lang="ru-RU" i="1" dirty="0" err="1" smtClean="0"/>
              <a:t>Європи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Азії</a:t>
            </a:r>
            <a:r>
              <a:rPr lang="ru-RU" i="1" dirty="0" smtClean="0"/>
              <a:t>.</a:t>
            </a:r>
            <a:endParaRPr lang="uk-UA" dirty="0"/>
          </a:p>
        </p:txBody>
      </p:sp>
      <p:pic>
        <p:nvPicPr>
          <p:cNvPr id="6147" name="Picture 3" descr="C:\Users\user\Desktop\Snimok-e`krana-2013-11-10-v-10.28.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733550"/>
            <a:ext cx="5000628" cy="419578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 </a:t>
            </a:r>
            <a:r>
              <a:rPr lang="ru-RU" dirty="0" err="1" smtClean="0"/>
              <a:t>місце</a:t>
            </a:r>
            <a:r>
              <a:rPr lang="ru-RU" dirty="0" smtClean="0"/>
              <a:t>. Гну </a:t>
            </a:r>
            <a:r>
              <a:rPr lang="ru-RU" dirty="0" err="1" smtClean="0"/>
              <a:t>або</a:t>
            </a:r>
            <a:r>
              <a:rPr lang="ru-RU" dirty="0" smtClean="0"/>
              <a:t> антилопа гну - 80,5 км / год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54162"/>
            <a:ext cx="4348162" cy="508954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Гну</a:t>
            </a:r>
            <a:r>
              <a:rPr lang="ru-RU" dirty="0" smtClean="0"/>
              <a:t>  — </a:t>
            </a:r>
            <a:r>
              <a:rPr lang="ru-RU" dirty="0" err="1" smtClean="0"/>
              <a:t>рід</a:t>
            </a:r>
            <a:r>
              <a:rPr lang="ru-RU" dirty="0" smtClean="0"/>
              <a:t> великих </a:t>
            </a:r>
            <a:r>
              <a:rPr lang="ru-RU" dirty="0" err="1" smtClean="0"/>
              <a:t>копитних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Порожнисторогі"/>
              </a:rPr>
              <a:t>порожнисторогих</a:t>
            </a:r>
            <a:r>
              <a:rPr lang="ru-RU" dirty="0" smtClean="0"/>
              <a:t>. </a:t>
            </a:r>
            <a:r>
              <a:rPr lang="ru-RU" dirty="0" err="1" smtClean="0"/>
              <a:t>Має</a:t>
            </a:r>
            <a:r>
              <a:rPr lang="ru-RU" dirty="0" smtClean="0"/>
              <a:t> два </a:t>
            </a:r>
            <a:r>
              <a:rPr lang="ru-RU" dirty="0" err="1" smtClean="0"/>
              <a:t>види</a:t>
            </a:r>
            <a:r>
              <a:rPr lang="ru-RU" dirty="0" smtClean="0"/>
              <a:t> —</a:t>
            </a:r>
            <a:r>
              <a:rPr lang="ru-RU" dirty="0" err="1" smtClean="0">
                <a:hlinkClick r:id="rId3" tooltip="Чорний гну"/>
              </a:rPr>
              <a:t>чорний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Блакитний гну"/>
              </a:rPr>
              <a:t>блакитний</a:t>
            </a:r>
            <a:r>
              <a:rPr lang="ru-RU" dirty="0" smtClean="0"/>
              <a:t>. Гну </a:t>
            </a:r>
            <a:r>
              <a:rPr lang="ru-RU" dirty="0" err="1" smtClean="0"/>
              <a:t>досягають</a:t>
            </a:r>
            <a:r>
              <a:rPr lang="ru-RU" dirty="0" smtClean="0"/>
              <a:t> росту 1 м в плечах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150–250 кг. </a:t>
            </a:r>
            <a:r>
              <a:rPr lang="ru-RU" dirty="0" err="1" smtClean="0"/>
              <a:t>Населяють</a:t>
            </a:r>
            <a:r>
              <a:rPr lang="ru-RU" dirty="0" smtClean="0"/>
              <a:t> </a:t>
            </a:r>
            <a:r>
              <a:rPr lang="ru-RU" dirty="0" err="1" smtClean="0"/>
              <a:t>савани</a:t>
            </a:r>
            <a:r>
              <a:rPr lang="ru-RU" dirty="0" smtClean="0"/>
              <a:t> Африки, особливо </a:t>
            </a:r>
            <a:r>
              <a:rPr lang="ru-RU" dirty="0" err="1" smtClean="0">
                <a:hlinkClick r:id="rId5" tooltip="Серенгеті"/>
              </a:rPr>
              <a:t>Серенгеті</a:t>
            </a:r>
            <a:r>
              <a:rPr lang="ru-RU" dirty="0" smtClean="0"/>
              <a:t>. </a:t>
            </a:r>
            <a:r>
              <a:rPr lang="ru-RU" dirty="0" err="1" smtClean="0"/>
              <a:t>Тривалість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становити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20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endParaRPr lang="uk-UA" dirty="0"/>
          </a:p>
        </p:txBody>
      </p:sp>
      <p:pic>
        <p:nvPicPr>
          <p:cNvPr id="7170" name="Picture 2" descr="C:\Users\user\Desktop\1024px-Blue_Wildebeest,_Ngorongor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1714488"/>
            <a:ext cx="4786314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929618" cy="10525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 </a:t>
            </a:r>
            <a:r>
              <a:rPr lang="ru-RU" dirty="0" err="1" smtClean="0"/>
              <a:t>місце</a:t>
            </a:r>
            <a:r>
              <a:rPr lang="ru-RU" dirty="0" smtClean="0"/>
              <a:t>. </a:t>
            </a:r>
            <a:r>
              <a:rPr lang="ru-RU" dirty="0" err="1" smtClean="0"/>
              <a:t>Спрингбок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антилопа-стрибун</a:t>
            </a:r>
            <a:r>
              <a:rPr lang="ru-RU" dirty="0" smtClean="0"/>
              <a:t> 88 км / год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54162"/>
            <a:ext cx="4348162" cy="4525963"/>
          </a:xfrm>
        </p:spPr>
        <p:txBody>
          <a:bodyPr>
            <a:normAutofit lnSpcReduction="10000"/>
          </a:bodyPr>
          <a:lstStyle/>
          <a:p>
            <a:r>
              <a:rPr lang="uk-UA" dirty="0" err="1" smtClean="0"/>
              <a:t>Спрингбок-африканська</a:t>
            </a:r>
            <a:r>
              <a:rPr lang="uk-UA" dirty="0" smtClean="0"/>
              <a:t> антилопа,із </a:t>
            </a:r>
            <a:r>
              <a:rPr lang="uk-UA" dirty="0" err="1" smtClean="0"/>
              <a:t>підсімейства</a:t>
            </a:r>
            <a:r>
              <a:rPr lang="uk-UA" dirty="0" smtClean="0"/>
              <a:t> справжніх </a:t>
            </a:r>
            <a:r>
              <a:rPr lang="uk-UA" dirty="0" err="1" smtClean="0"/>
              <a:t>антилоп.Ця</a:t>
            </a:r>
            <a:r>
              <a:rPr lang="uk-UA" dirty="0" smtClean="0"/>
              <a:t> тварина відрізняється своїми вертикальними стрибками,які робить у випадку тривоги.</a:t>
            </a:r>
            <a:endParaRPr lang="uk-UA" dirty="0"/>
          </a:p>
        </p:txBody>
      </p:sp>
      <p:pic>
        <p:nvPicPr>
          <p:cNvPr id="8194" name="Picture 2" descr="C:\Users\user\Desktop\800px-Springbok_Namib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5"/>
            <a:ext cx="4929190" cy="428627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</TotalTime>
  <Words>317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Порівняння швидкостей ссавців</vt:lpstr>
      <vt:lpstr>10 місце. Кінь - 70,8 км / год</vt:lpstr>
      <vt:lpstr>9 місце. Кенгуру - 71 км / год </vt:lpstr>
      <vt:lpstr>8 місце. Гієноподібний собака 71 км / год </vt:lpstr>
      <vt:lpstr>7 місце. Чорнохвостий заєць 72 км / год </vt:lpstr>
      <vt:lpstr>6 місце. Грейхаунд або англійський хорт - 74 км / год </vt:lpstr>
      <vt:lpstr>5 місце. сарна - 80 км / год </vt:lpstr>
      <vt:lpstr>4 місце. Гну або антилопа гну - 80,5 км / год </vt:lpstr>
      <vt:lpstr>3 місце. Спрингбок або антилопа-стрибун 88 км / год </vt:lpstr>
      <vt:lpstr>2 місце. Вилоріг або американська антилопа - 95 км / год </vt:lpstr>
      <vt:lpstr>1 місце. Гепард - 112-120 км / год </vt:lpstr>
      <vt:lpstr>Дякую за увагу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Доброго дня!</dc:title>
  <dc:creator>user</dc:creator>
  <cp:lastModifiedBy>Кабінет Фізики</cp:lastModifiedBy>
  <cp:revision>22</cp:revision>
  <dcterms:created xsi:type="dcterms:W3CDTF">2015-12-16T14:36:37Z</dcterms:created>
  <dcterms:modified xsi:type="dcterms:W3CDTF">2017-10-16T17:29:37Z</dcterms:modified>
</cp:coreProperties>
</file>