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8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theme/theme10.xml" ContentType="application/vnd.openxmlformats-officedocument.them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5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6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  <p:sldMasterId id="2147483804" r:id="rId3"/>
    <p:sldMasterId id="2147483852" r:id="rId4"/>
    <p:sldMasterId id="2147483864" r:id="rId5"/>
    <p:sldMasterId id="2147483876" r:id="rId6"/>
    <p:sldMasterId id="2147483888" r:id="rId7"/>
    <p:sldMasterId id="2147483900" r:id="rId8"/>
    <p:sldMasterId id="2147483936" r:id="rId9"/>
  </p:sldMasterIdLst>
  <p:notesMasterIdLst>
    <p:notesMasterId r:id="rId27"/>
  </p:notesMasterIdLst>
  <p:sldIdLst>
    <p:sldId id="256" r:id="rId10"/>
    <p:sldId id="271" r:id="rId11"/>
    <p:sldId id="257" r:id="rId12"/>
    <p:sldId id="266" r:id="rId13"/>
    <p:sldId id="258" r:id="rId14"/>
    <p:sldId id="259" r:id="rId15"/>
    <p:sldId id="260" r:id="rId16"/>
    <p:sldId id="261" r:id="rId17"/>
    <p:sldId id="264" r:id="rId18"/>
    <p:sldId id="273" r:id="rId19"/>
    <p:sldId id="263" r:id="rId20"/>
    <p:sldId id="265" r:id="rId21"/>
    <p:sldId id="268" r:id="rId22"/>
    <p:sldId id="262" r:id="rId23"/>
    <p:sldId id="269" r:id="rId24"/>
    <p:sldId id="270" r:id="rId25"/>
    <p:sldId id="27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90" d="100"/>
          <a:sy n="90" d="100"/>
        </p:scale>
        <p:origin x="-55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D446F-36CB-4028-BCD5-3701BA5D871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AB233C4-EF00-4BD6-847E-3C7A3D9D45BE}">
      <dgm:prSet phldrT="[Текст]" custT="1"/>
      <dgm:spPr/>
      <dgm:t>
        <a:bodyPr/>
        <a:lstStyle/>
        <a:p>
          <a:r>
            <a:rPr lang="uk-UA" sz="2000" b="1" dirty="0" smtClean="0"/>
            <a:t>Робота в малих групах</a:t>
          </a:r>
          <a:endParaRPr lang="uk-UA" sz="2000" b="1" dirty="0"/>
        </a:p>
      </dgm:t>
    </dgm:pt>
    <dgm:pt modelId="{93D62F10-FCB2-4B1A-AEAB-E9BF8CD23B62}" type="parTrans" cxnId="{5BEE52E9-E730-4BDF-8E2E-A27CEFA4FE7B}">
      <dgm:prSet/>
      <dgm:spPr/>
      <dgm:t>
        <a:bodyPr/>
        <a:lstStyle/>
        <a:p>
          <a:endParaRPr lang="uk-UA"/>
        </a:p>
      </dgm:t>
    </dgm:pt>
    <dgm:pt modelId="{90280F64-8D8B-4996-BF7F-867B1E75972C}" type="sibTrans" cxnId="{5BEE52E9-E730-4BDF-8E2E-A27CEFA4FE7B}">
      <dgm:prSet/>
      <dgm:spPr/>
      <dgm:t>
        <a:bodyPr/>
        <a:lstStyle/>
        <a:p>
          <a:endParaRPr lang="uk-UA"/>
        </a:p>
      </dgm:t>
    </dgm:pt>
    <dgm:pt modelId="{C8DE2078-38A8-416B-A5CE-83413F0376B8}">
      <dgm:prSet phldrT="[Текст]" custT="1"/>
      <dgm:spPr/>
      <dgm:t>
        <a:bodyPr/>
        <a:lstStyle/>
        <a:p>
          <a:r>
            <a:rPr lang="uk-UA" sz="2000" b="1" dirty="0" smtClean="0"/>
            <a:t>Робота в парах</a:t>
          </a:r>
          <a:endParaRPr lang="uk-UA" sz="2000" b="1" dirty="0"/>
        </a:p>
      </dgm:t>
    </dgm:pt>
    <dgm:pt modelId="{A671D63B-87A2-4AC0-A8FF-D12E84A1A7AD}" type="parTrans" cxnId="{C32335FB-C3C2-4839-8027-C4D2B57281EE}">
      <dgm:prSet/>
      <dgm:spPr/>
      <dgm:t>
        <a:bodyPr/>
        <a:lstStyle/>
        <a:p>
          <a:endParaRPr lang="uk-UA"/>
        </a:p>
      </dgm:t>
    </dgm:pt>
    <dgm:pt modelId="{528D1DA8-94D9-443B-9EC7-A3C20AD3BA67}" type="sibTrans" cxnId="{C32335FB-C3C2-4839-8027-C4D2B57281EE}">
      <dgm:prSet/>
      <dgm:spPr/>
      <dgm:t>
        <a:bodyPr/>
        <a:lstStyle/>
        <a:p>
          <a:endParaRPr lang="uk-UA"/>
        </a:p>
      </dgm:t>
    </dgm:pt>
    <dgm:pt modelId="{1157737B-470D-4904-8086-6DA3ADCD458A}">
      <dgm:prSet phldrT="[Текст]" custT="1"/>
      <dgm:spPr/>
      <dgm:t>
        <a:bodyPr/>
        <a:lstStyle/>
        <a:p>
          <a:r>
            <a:rPr lang="uk-UA" sz="2000" b="1" dirty="0" smtClean="0"/>
            <a:t>Мозкова атака</a:t>
          </a:r>
          <a:endParaRPr lang="uk-UA" sz="2000" b="1" dirty="0"/>
        </a:p>
      </dgm:t>
    </dgm:pt>
    <dgm:pt modelId="{39AB8FAF-DD0D-4B1D-A506-1E7F9AD54534}" type="parTrans" cxnId="{CCB720B1-FAA0-4CA9-86C4-215E8149758D}">
      <dgm:prSet/>
      <dgm:spPr/>
      <dgm:t>
        <a:bodyPr/>
        <a:lstStyle/>
        <a:p>
          <a:endParaRPr lang="uk-UA"/>
        </a:p>
      </dgm:t>
    </dgm:pt>
    <dgm:pt modelId="{45700D8E-70F0-4F62-BBF5-E93F5AD4F779}" type="sibTrans" cxnId="{CCB720B1-FAA0-4CA9-86C4-215E8149758D}">
      <dgm:prSet/>
      <dgm:spPr/>
      <dgm:t>
        <a:bodyPr/>
        <a:lstStyle/>
        <a:p>
          <a:endParaRPr lang="uk-UA"/>
        </a:p>
      </dgm:t>
    </dgm:pt>
    <dgm:pt modelId="{153102F1-3384-4E39-9C50-AFE60088FB30}">
      <dgm:prSet phldrT="[Текст]" custT="1"/>
      <dgm:spPr/>
      <dgm:t>
        <a:bodyPr/>
        <a:lstStyle/>
        <a:p>
          <a:r>
            <a:rPr lang="uk-UA" sz="2000" b="1" dirty="0" smtClean="0"/>
            <a:t>Твоя позиція</a:t>
          </a:r>
          <a:endParaRPr lang="uk-UA" sz="2000" b="1" dirty="0"/>
        </a:p>
      </dgm:t>
    </dgm:pt>
    <dgm:pt modelId="{FED385E4-94C8-4466-9CA4-F552B1B4FE0F}" type="parTrans" cxnId="{B8997C3C-93D0-4635-AB22-FFC62983B980}">
      <dgm:prSet/>
      <dgm:spPr/>
      <dgm:t>
        <a:bodyPr/>
        <a:lstStyle/>
        <a:p>
          <a:endParaRPr lang="uk-UA"/>
        </a:p>
      </dgm:t>
    </dgm:pt>
    <dgm:pt modelId="{0605EF24-FCE2-4F6C-BAE8-152E8DD1BBD6}" type="sibTrans" cxnId="{B8997C3C-93D0-4635-AB22-FFC62983B980}">
      <dgm:prSet/>
      <dgm:spPr/>
      <dgm:t>
        <a:bodyPr/>
        <a:lstStyle/>
        <a:p>
          <a:endParaRPr lang="uk-UA"/>
        </a:p>
      </dgm:t>
    </dgm:pt>
    <dgm:pt modelId="{67E33230-4021-42A6-9CCA-E39F1BA61EDB}">
      <dgm:prSet phldrT="[Текст]" custT="1"/>
      <dgm:spPr/>
      <dgm:t>
        <a:bodyPr/>
        <a:lstStyle/>
        <a:p>
          <a:r>
            <a:rPr lang="uk-UA" sz="2000" b="1" dirty="0" smtClean="0"/>
            <a:t>Незакінчене речення</a:t>
          </a:r>
          <a:endParaRPr lang="uk-UA" sz="2000" b="1" dirty="0"/>
        </a:p>
      </dgm:t>
    </dgm:pt>
    <dgm:pt modelId="{A69DEEE8-7A35-4B46-9B9E-C9534247E43B}" type="parTrans" cxnId="{061510BF-B18A-47CB-B9E7-C35E96008896}">
      <dgm:prSet/>
      <dgm:spPr/>
      <dgm:t>
        <a:bodyPr/>
        <a:lstStyle/>
        <a:p>
          <a:endParaRPr lang="uk-UA"/>
        </a:p>
      </dgm:t>
    </dgm:pt>
    <dgm:pt modelId="{2AEF26C8-7AAF-4F0A-83BB-CC3DF1B0A48A}" type="sibTrans" cxnId="{061510BF-B18A-47CB-B9E7-C35E96008896}">
      <dgm:prSet/>
      <dgm:spPr/>
      <dgm:t>
        <a:bodyPr/>
        <a:lstStyle/>
        <a:p>
          <a:endParaRPr lang="uk-UA"/>
        </a:p>
      </dgm:t>
    </dgm:pt>
    <dgm:pt modelId="{D61EAFC4-459D-481A-9132-FA6702F68BBA}">
      <dgm:prSet phldrT="[Текст]" custT="1"/>
      <dgm:spPr/>
      <dgm:t>
        <a:bodyPr/>
        <a:lstStyle/>
        <a:p>
          <a:r>
            <a:rPr lang="uk-UA" sz="2000" b="1" dirty="0" smtClean="0"/>
            <a:t>Акваріум</a:t>
          </a:r>
          <a:endParaRPr lang="uk-UA" sz="2000" b="1" dirty="0"/>
        </a:p>
      </dgm:t>
    </dgm:pt>
    <dgm:pt modelId="{899F4C6D-E648-4FE0-BBFF-4979B09810A8}" type="parTrans" cxnId="{329D10BC-0B04-4AF5-A884-E1A6A915E83C}">
      <dgm:prSet/>
      <dgm:spPr/>
      <dgm:t>
        <a:bodyPr/>
        <a:lstStyle/>
        <a:p>
          <a:endParaRPr lang="uk-UA"/>
        </a:p>
      </dgm:t>
    </dgm:pt>
    <dgm:pt modelId="{A1406B70-B3D7-49D7-BF90-94E0A5A4A868}" type="sibTrans" cxnId="{329D10BC-0B04-4AF5-A884-E1A6A915E83C}">
      <dgm:prSet/>
      <dgm:spPr/>
      <dgm:t>
        <a:bodyPr/>
        <a:lstStyle/>
        <a:p>
          <a:endParaRPr lang="uk-UA"/>
        </a:p>
      </dgm:t>
    </dgm:pt>
    <dgm:pt modelId="{1D8359EA-7F23-4B23-8601-D31FE4E4EEAA}" type="pres">
      <dgm:prSet presAssocID="{CB6D446F-36CB-4028-BCD5-3701BA5D87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34B77A2-B9D8-4291-A0F9-DDC1E8190671}" type="pres">
      <dgm:prSet presAssocID="{3AB233C4-EF00-4BD6-847E-3C7A3D9D45BE}" presName="parentLin" presStyleCnt="0"/>
      <dgm:spPr/>
    </dgm:pt>
    <dgm:pt modelId="{62E4A8EA-F8FF-4CA1-AD7F-FD39D5D013CE}" type="pres">
      <dgm:prSet presAssocID="{3AB233C4-EF00-4BD6-847E-3C7A3D9D45BE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2D01B52A-E38C-44EB-94B1-B464E7CA03BE}" type="pres">
      <dgm:prSet presAssocID="{3AB233C4-EF00-4BD6-847E-3C7A3D9D45B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D0C59F-E572-4A4B-A654-D5130EAE0EAC}" type="pres">
      <dgm:prSet presAssocID="{3AB233C4-EF00-4BD6-847E-3C7A3D9D45BE}" presName="negativeSpace" presStyleCnt="0"/>
      <dgm:spPr/>
    </dgm:pt>
    <dgm:pt modelId="{373666CD-DCD4-496E-A61F-024CAC7F9C3E}" type="pres">
      <dgm:prSet presAssocID="{3AB233C4-EF00-4BD6-847E-3C7A3D9D45BE}" presName="childText" presStyleLbl="conFgAcc1" presStyleIdx="0" presStyleCnt="6">
        <dgm:presLayoutVars>
          <dgm:bulletEnabled val="1"/>
        </dgm:presLayoutVars>
      </dgm:prSet>
      <dgm:spPr/>
    </dgm:pt>
    <dgm:pt modelId="{E25E3A5F-974B-44C7-B005-33D95EE45763}" type="pres">
      <dgm:prSet presAssocID="{90280F64-8D8B-4996-BF7F-867B1E75972C}" presName="spaceBetweenRectangles" presStyleCnt="0"/>
      <dgm:spPr/>
    </dgm:pt>
    <dgm:pt modelId="{8E814FAE-8F8C-4D89-9CE0-38DA9B2A518E}" type="pres">
      <dgm:prSet presAssocID="{C8DE2078-38A8-416B-A5CE-83413F0376B8}" presName="parentLin" presStyleCnt="0"/>
      <dgm:spPr/>
    </dgm:pt>
    <dgm:pt modelId="{BE8E97AD-217B-4353-A4A8-F696AEFDBBDA}" type="pres">
      <dgm:prSet presAssocID="{C8DE2078-38A8-416B-A5CE-83413F0376B8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52ED53DD-5200-4935-B440-C3276EFF58F2}" type="pres">
      <dgm:prSet presAssocID="{C8DE2078-38A8-416B-A5CE-83413F0376B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60715A-08CF-4BAE-89BF-BC768CB0257D}" type="pres">
      <dgm:prSet presAssocID="{C8DE2078-38A8-416B-A5CE-83413F0376B8}" presName="negativeSpace" presStyleCnt="0"/>
      <dgm:spPr/>
    </dgm:pt>
    <dgm:pt modelId="{47B52A35-F16A-4A60-9855-0610BA99CA96}" type="pres">
      <dgm:prSet presAssocID="{C8DE2078-38A8-416B-A5CE-83413F0376B8}" presName="childText" presStyleLbl="conFgAcc1" presStyleIdx="1" presStyleCnt="6">
        <dgm:presLayoutVars>
          <dgm:bulletEnabled val="1"/>
        </dgm:presLayoutVars>
      </dgm:prSet>
      <dgm:spPr/>
    </dgm:pt>
    <dgm:pt modelId="{1107BA2F-BA4E-48D7-9F6F-D7D104C88D8E}" type="pres">
      <dgm:prSet presAssocID="{528D1DA8-94D9-443B-9EC7-A3C20AD3BA67}" presName="spaceBetweenRectangles" presStyleCnt="0"/>
      <dgm:spPr/>
    </dgm:pt>
    <dgm:pt modelId="{4D4329A5-AF43-4A26-B49C-4D671DE4CBE8}" type="pres">
      <dgm:prSet presAssocID="{1157737B-470D-4904-8086-6DA3ADCD458A}" presName="parentLin" presStyleCnt="0"/>
      <dgm:spPr/>
    </dgm:pt>
    <dgm:pt modelId="{2CB11561-1F8E-42D0-89E4-45AB275D5BE9}" type="pres">
      <dgm:prSet presAssocID="{1157737B-470D-4904-8086-6DA3ADCD458A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7DE5B234-D60B-4855-8BED-02C76E53E53E}" type="pres">
      <dgm:prSet presAssocID="{1157737B-470D-4904-8086-6DA3ADCD458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56E918-BF9C-4B34-B593-496EC7E1AE3D}" type="pres">
      <dgm:prSet presAssocID="{1157737B-470D-4904-8086-6DA3ADCD458A}" presName="negativeSpace" presStyleCnt="0"/>
      <dgm:spPr/>
    </dgm:pt>
    <dgm:pt modelId="{0B231C4E-AAD7-4CD9-878F-AB5A8FD16448}" type="pres">
      <dgm:prSet presAssocID="{1157737B-470D-4904-8086-6DA3ADCD458A}" presName="childText" presStyleLbl="conFgAcc1" presStyleIdx="2" presStyleCnt="6">
        <dgm:presLayoutVars>
          <dgm:bulletEnabled val="1"/>
        </dgm:presLayoutVars>
      </dgm:prSet>
      <dgm:spPr/>
    </dgm:pt>
    <dgm:pt modelId="{6DC81F10-A6D7-4120-83B0-3954735CBA87}" type="pres">
      <dgm:prSet presAssocID="{45700D8E-70F0-4F62-BBF5-E93F5AD4F779}" presName="spaceBetweenRectangles" presStyleCnt="0"/>
      <dgm:spPr/>
    </dgm:pt>
    <dgm:pt modelId="{4F2AB800-6DAD-4D05-B675-DA21429FE93D}" type="pres">
      <dgm:prSet presAssocID="{153102F1-3384-4E39-9C50-AFE60088FB30}" presName="parentLin" presStyleCnt="0"/>
      <dgm:spPr/>
    </dgm:pt>
    <dgm:pt modelId="{9918A13A-886F-44FB-B4A9-93789995A9E5}" type="pres">
      <dgm:prSet presAssocID="{153102F1-3384-4E39-9C50-AFE60088FB30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30918D67-9752-484D-9413-4E6C1C8492E3}" type="pres">
      <dgm:prSet presAssocID="{153102F1-3384-4E39-9C50-AFE60088FB3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79D7BE-EF90-49AD-B80F-09A97CA4BF6D}" type="pres">
      <dgm:prSet presAssocID="{153102F1-3384-4E39-9C50-AFE60088FB30}" presName="negativeSpace" presStyleCnt="0"/>
      <dgm:spPr/>
    </dgm:pt>
    <dgm:pt modelId="{68B9F398-FABD-4F5C-9733-FBB132FBF7AA}" type="pres">
      <dgm:prSet presAssocID="{153102F1-3384-4E39-9C50-AFE60088FB30}" presName="childText" presStyleLbl="conFgAcc1" presStyleIdx="3" presStyleCnt="6">
        <dgm:presLayoutVars>
          <dgm:bulletEnabled val="1"/>
        </dgm:presLayoutVars>
      </dgm:prSet>
      <dgm:spPr/>
    </dgm:pt>
    <dgm:pt modelId="{762C30D4-444D-48FA-AFAE-49FBA4A9D859}" type="pres">
      <dgm:prSet presAssocID="{0605EF24-FCE2-4F6C-BAE8-152E8DD1BBD6}" presName="spaceBetweenRectangles" presStyleCnt="0"/>
      <dgm:spPr/>
    </dgm:pt>
    <dgm:pt modelId="{A915D94B-B1A1-4ED8-96EB-1BF5E41AD607}" type="pres">
      <dgm:prSet presAssocID="{67E33230-4021-42A6-9CCA-E39F1BA61EDB}" presName="parentLin" presStyleCnt="0"/>
      <dgm:spPr/>
    </dgm:pt>
    <dgm:pt modelId="{A9C066B0-EB94-46F2-B267-F2E18C22A840}" type="pres">
      <dgm:prSet presAssocID="{67E33230-4021-42A6-9CCA-E39F1BA61EDB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EE70061F-D664-4778-A1E4-3096800BED33}" type="pres">
      <dgm:prSet presAssocID="{67E33230-4021-42A6-9CCA-E39F1BA61ED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509E45-779A-41E7-B7CE-5DA883CC4390}" type="pres">
      <dgm:prSet presAssocID="{67E33230-4021-42A6-9CCA-E39F1BA61EDB}" presName="negativeSpace" presStyleCnt="0"/>
      <dgm:spPr/>
    </dgm:pt>
    <dgm:pt modelId="{8E6B3120-E242-4696-A37E-83A58F8C34D4}" type="pres">
      <dgm:prSet presAssocID="{67E33230-4021-42A6-9CCA-E39F1BA61EDB}" presName="childText" presStyleLbl="conFgAcc1" presStyleIdx="4" presStyleCnt="6">
        <dgm:presLayoutVars>
          <dgm:bulletEnabled val="1"/>
        </dgm:presLayoutVars>
      </dgm:prSet>
      <dgm:spPr/>
    </dgm:pt>
    <dgm:pt modelId="{F5CBD3E2-C7CD-42EA-8AFA-F3C88A7704EB}" type="pres">
      <dgm:prSet presAssocID="{2AEF26C8-7AAF-4F0A-83BB-CC3DF1B0A48A}" presName="spaceBetweenRectangles" presStyleCnt="0"/>
      <dgm:spPr/>
    </dgm:pt>
    <dgm:pt modelId="{CC22DEA7-ABDF-454D-9BAD-A727BA3D7E81}" type="pres">
      <dgm:prSet presAssocID="{D61EAFC4-459D-481A-9132-FA6702F68BBA}" presName="parentLin" presStyleCnt="0"/>
      <dgm:spPr/>
    </dgm:pt>
    <dgm:pt modelId="{AC0DDCAA-F06E-42AE-B4A6-1E2B51FB126D}" type="pres">
      <dgm:prSet presAssocID="{D61EAFC4-459D-481A-9132-FA6702F68BBA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59663EFB-1B44-4414-BC8E-55893A7F4B63}" type="pres">
      <dgm:prSet presAssocID="{D61EAFC4-459D-481A-9132-FA6702F68BB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0E7661-FC53-4E90-9D03-073D6DD429C5}" type="pres">
      <dgm:prSet presAssocID="{D61EAFC4-459D-481A-9132-FA6702F68BBA}" presName="negativeSpace" presStyleCnt="0"/>
      <dgm:spPr/>
    </dgm:pt>
    <dgm:pt modelId="{B21BE5A6-71F0-4994-BBBC-DCA9A3F1C527}" type="pres">
      <dgm:prSet presAssocID="{D61EAFC4-459D-481A-9132-FA6702F68BB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1483B5-45FC-4129-B949-C7DA9039ED70}" type="presOf" srcId="{67E33230-4021-42A6-9CCA-E39F1BA61EDB}" destId="{EE70061F-D664-4778-A1E4-3096800BED33}" srcOrd="1" destOrd="0" presId="urn:microsoft.com/office/officeart/2005/8/layout/list1"/>
    <dgm:cxn modelId="{061510BF-B18A-47CB-B9E7-C35E96008896}" srcId="{CB6D446F-36CB-4028-BCD5-3701BA5D8710}" destId="{67E33230-4021-42A6-9CCA-E39F1BA61EDB}" srcOrd="4" destOrd="0" parTransId="{A69DEEE8-7A35-4B46-9B9E-C9534247E43B}" sibTransId="{2AEF26C8-7AAF-4F0A-83BB-CC3DF1B0A48A}"/>
    <dgm:cxn modelId="{0E7E3D6B-1874-4619-B9E9-251A8370AD36}" type="presOf" srcId="{D61EAFC4-459D-481A-9132-FA6702F68BBA}" destId="{AC0DDCAA-F06E-42AE-B4A6-1E2B51FB126D}" srcOrd="0" destOrd="0" presId="urn:microsoft.com/office/officeart/2005/8/layout/list1"/>
    <dgm:cxn modelId="{F13CB97F-17CA-4458-9868-D60C2D982B6E}" type="presOf" srcId="{1157737B-470D-4904-8086-6DA3ADCD458A}" destId="{7DE5B234-D60B-4855-8BED-02C76E53E53E}" srcOrd="1" destOrd="0" presId="urn:microsoft.com/office/officeart/2005/8/layout/list1"/>
    <dgm:cxn modelId="{868FDE5B-6541-4D41-981D-3145DA0FF7FE}" type="presOf" srcId="{C8DE2078-38A8-416B-A5CE-83413F0376B8}" destId="{52ED53DD-5200-4935-B440-C3276EFF58F2}" srcOrd="1" destOrd="0" presId="urn:microsoft.com/office/officeart/2005/8/layout/list1"/>
    <dgm:cxn modelId="{CCB720B1-FAA0-4CA9-86C4-215E8149758D}" srcId="{CB6D446F-36CB-4028-BCD5-3701BA5D8710}" destId="{1157737B-470D-4904-8086-6DA3ADCD458A}" srcOrd="2" destOrd="0" parTransId="{39AB8FAF-DD0D-4B1D-A506-1E7F9AD54534}" sibTransId="{45700D8E-70F0-4F62-BBF5-E93F5AD4F779}"/>
    <dgm:cxn modelId="{A593FB59-0141-47F1-968C-711B0EC47FB7}" type="presOf" srcId="{153102F1-3384-4E39-9C50-AFE60088FB30}" destId="{30918D67-9752-484D-9413-4E6C1C8492E3}" srcOrd="1" destOrd="0" presId="urn:microsoft.com/office/officeart/2005/8/layout/list1"/>
    <dgm:cxn modelId="{809B0E33-05FB-4F97-AAA5-A5B69DB5FD88}" type="presOf" srcId="{C8DE2078-38A8-416B-A5CE-83413F0376B8}" destId="{BE8E97AD-217B-4353-A4A8-F696AEFDBBDA}" srcOrd="0" destOrd="0" presId="urn:microsoft.com/office/officeart/2005/8/layout/list1"/>
    <dgm:cxn modelId="{7AC2D9D8-5100-4B82-88AF-033F76AD27F2}" type="presOf" srcId="{3AB233C4-EF00-4BD6-847E-3C7A3D9D45BE}" destId="{2D01B52A-E38C-44EB-94B1-B464E7CA03BE}" srcOrd="1" destOrd="0" presId="urn:microsoft.com/office/officeart/2005/8/layout/list1"/>
    <dgm:cxn modelId="{A86C5620-FB79-4246-BE7C-FA68B7D9E90E}" type="presOf" srcId="{CB6D446F-36CB-4028-BCD5-3701BA5D8710}" destId="{1D8359EA-7F23-4B23-8601-D31FE4E4EEAA}" srcOrd="0" destOrd="0" presId="urn:microsoft.com/office/officeart/2005/8/layout/list1"/>
    <dgm:cxn modelId="{5BEE52E9-E730-4BDF-8E2E-A27CEFA4FE7B}" srcId="{CB6D446F-36CB-4028-BCD5-3701BA5D8710}" destId="{3AB233C4-EF00-4BD6-847E-3C7A3D9D45BE}" srcOrd="0" destOrd="0" parTransId="{93D62F10-FCB2-4B1A-AEAB-E9BF8CD23B62}" sibTransId="{90280F64-8D8B-4996-BF7F-867B1E75972C}"/>
    <dgm:cxn modelId="{037C6DBC-2B8A-4BF5-9AE9-E65A756F1520}" type="presOf" srcId="{1157737B-470D-4904-8086-6DA3ADCD458A}" destId="{2CB11561-1F8E-42D0-89E4-45AB275D5BE9}" srcOrd="0" destOrd="0" presId="urn:microsoft.com/office/officeart/2005/8/layout/list1"/>
    <dgm:cxn modelId="{C32335FB-C3C2-4839-8027-C4D2B57281EE}" srcId="{CB6D446F-36CB-4028-BCD5-3701BA5D8710}" destId="{C8DE2078-38A8-416B-A5CE-83413F0376B8}" srcOrd="1" destOrd="0" parTransId="{A671D63B-87A2-4AC0-A8FF-D12E84A1A7AD}" sibTransId="{528D1DA8-94D9-443B-9EC7-A3C20AD3BA67}"/>
    <dgm:cxn modelId="{E7470ABC-8C1B-4D09-9B57-639145A4ACD0}" type="presOf" srcId="{3AB233C4-EF00-4BD6-847E-3C7A3D9D45BE}" destId="{62E4A8EA-F8FF-4CA1-AD7F-FD39D5D013CE}" srcOrd="0" destOrd="0" presId="urn:microsoft.com/office/officeart/2005/8/layout/list1"/>
    <dgm:cxn modelId="{A5106975-DD5E-4EA4-A325-6896DF7F06CF}" type="presOf" srcId="{D61EAFC4-459D-481A-9132-FA6702F68BBA}" destId="{59663EFB-1B44-4414-BC8E-55893A7F4B63}" srcOrd="1" destOrd="0" presId="urn:microsoft.com/office/officeart/2005/8/layout/list1"/>
    <dgm:cxn modelId="{B8997C3C-93D0-4635-AB22-FFC62983B980}" srcId="{CB6D446F-36CB-4028-BCD5-3701BA5D8710}" destId="{153102F1-3384-4E39-9C50-AFE60088FB30}" srcOrd="3" destOrd="0" parTransId="{FED385E4-94C8-4466-9CA4-F552B1B4FE0F}" sibTransId="{0605EF24-FCE2-4F6C-BAE8-152E8DD1BBD6}"/>
    <dgm:cxn modelId="{329D10BC-0B04-4AF5-A884-E1A6A915E83C}" srcId="{CB6D446F-36CB-4028-BCD5-3701BA5D8710}" destId="{D61EAFC4-459D-481A-9132-FA6702F68BBA}" srcOrd="5" destOrd="0" parTransId="{899F4C6D-E648-4FE0-BBFF-4979B09810A8}" sibTransId="{A1406B70-B3D7-49D7-BF90-94E0A5A4A868}"/>
    <dgm:cxn modelId="{810959E2-CD3F-4D28-A481-DC688D47E659}" type="presOf" srcId="{153102F1-3384-4E39-9C50-AFE60088FB30}" destId="{9918A13A-886F-44FB-B4A9-93789995A9E5}" srcOrd="0" destOrd="0" presId="urn:microsoft.com/office/officeart/2005/8/layout/list1"/>
    <dgm:cxn modelId="{7D9A9FD3-97DD-4381-8560-A4ACAEE244A8}" type="presOf" srcId="{67E33230-4021-42A6-9CCA-E39F1BA61EDB}" destId="{A9C066B0-EB94-46F2-B267-F2E18C22A840}" srcOrd="0" destOrd="0" presId="urn:microsoft.com/office/officeart/2005/8/layout/list1"/>
    <dgm:cxn modelId="{6FB51090-2F18-46C4-99CB-08770C614EC7}" type="presParOf" srcId="{1D8359EA-7F23-4B23-8601-D31FE4E4EEAA}" destId="{034B77A2-B9D8-4291-A0F9-DDC1E8190671}" srcOrd="0" destOrd="0" presId="urn:microsoft.com/office/officeart/2005/8/layout/list1"/>
    <dgm:cxn modelId="{BBF49364-F7E5-4323-BD62-B3A42A1A3D46}" type="presParOf" srcId="{034B77A2-B9D8-4291-A0F9-DDC1E8190671}" destId="{62E4A8EA-F8FF-4CA1-AD7F-FD39D5D013CE}" srcOrd="0" destOrd="0" presId="urn:microsoft.com/office/officeart/2005/8/layout/list1"/>
    <dgm:cxn modelId="{06090963-2A1C-46B1-90F6-9AF2255772D3}" type="presParOf" srcId="{034B77A2-B9D8-4291-A0F9-DDC1E8190671}" destId="{2D01B52A-E38C-44EB-94B1-B464E7CA03BE}" srcOrd="1" destOrd="0" presId="urn:microsoft.com/office/officeart/2005/8/layout/list1"/>
    <dgm:cxn modelId="{FDB0566E-DED5-4677-98C3-A7456242BB3C}" type="presParOf" srcId="{1D8359EA-7F23-4B23-8601-D31FE4E4EEAA}" destId="{95D0C59F-E572-4A4B-A654-D5130EAE0EAC}" srcOrd="1" destOrd="0" presId="urn:microsoft.com/office/officeart/2005/8/layout/list1"/>
    <dgm:cxn modelId="{407CB547-2998-4BB1-A8A1-EA65E720D299}" type="presParOf" srcId="{1D8359EA-7F23-4B23-8601-D31FE4E4EEAA}" destId="{373666CD-DCD4-496E-A61F-024CAC7F9C3E}" srcOrd="2" destOrd="0" presId="urn:microsoft.com/office/officeart/2005/8/layout/list1"/>
    <dgm:cxn modelId="{E7091D3A-EFB3-4614-88FC-30EA8462B4B0}" type="presParOf" srcId="{1D8359EA-7F23-4B23-8601-D31FE4E4EEAA}" destId="{E25E3A5F-974B-44C7-B005-33D95EE45763}" srcOrd="3" destOrd="0" presId="urn:microsoft.com/office/officeart/2005/8/layout/list1"/>
    <dgm:cxn modelId="{334C922A-284D-4A27-B5E5-5DFC8C564A24}" type="presParOf" srcId="{1D8359EA-7F23-4B23-8601-D31FE4E4EEAA}" destId="{8E814FAE-8F8C-4D89-9CE0-38DA9B2A518E}" srcOrd="4" destOrd="0" presId="urn:microsoft.com/office/officeart/2005/8/layout/list1"/>
    <dgm:cxn modelId="{7D3A389E-71A7-45DF-82F6-5895BD109802}" type="presParOf" srcId="{8E814FAE-8F8C-4D89-9CE0-38DA9B2A518E}" destId="{BE8E97AD-217B-4353-A4A8-F696AEFDBBDA}" srcOrd="0" destOrd="0" presId="urn:microsoft.com/office/officeart/2005/8/layout/list1"/>
    <dgm:cxn modelId="{7CC2AD91-BD91-45D6-A0E0-95301991CD8D}" type="presParOf" srcId="{8E814FAE-8F8C-4D89-9CE0-38DA9B2A518E}" destId="{52ED53DD-5200-4935-B440-C3276EFF58F2}" srcOrd="1" destOrd="0" presId="urn:microsoft.com/office/officeart/2005/8/layout/list1"/>
    <dgm:cxn modelId="{1229188F-04EA-41B2-88BF-5F8BC1F094B4}" type="presParOf" srcId="{1D8359EA-7F23-4B23-8601-D31FE4E4EEAA}" destId="{9C60715A-08CF-4BAE-89BF-BC768CB0257D}" srcOrd="5" destOrd="0" presId="urn:microsoft.com/office/officeart/2005/8/layout/list1"/>
    <dgm:cxn modelId="{F7DE2471-A69D-4C8B-A04F-DE42EF072D9A}" type="presParOf" srcId="{1D8359EA-7F23-4B23-8601-D31FE4E4EEAA}" destId="{47B52A35-F16A-4A60-9855-0610BA99CA96}" srcOrd="6" destOrd="0" presId="urn:microsoft.com/office/officeart/2005/8/layout/list1"/>
    <dgm:cxn modelId="{8687A1F2-B0AB-4ACD-9A32-65A7313D80D1}" type="presParOf" srcId="{1D8359EA-7F23-4B23-8601-D31FE4E4EEAA}" destId="{1107BA2F-BA4E-48D7-9F6F-D7D104C88D8E}" srcOrd="7" destOrd="0" presId="urn:microsoft.com/office/officeart/2005/8/layout/list1"/>
    <dgm:cxn modelId="{0573EA46-B8A1-4331-B01B-23856F5DF332}" type="presParOf" srcId="{1D8359EA-7F23-4B23-8601-D31FE4E4EEAA}" destId="{4D4329A5-AF43-4A26-B49C-4D671DE4CBE8}" srcOrd="8" destOrd="0" presId="urn:microsoft.com/office/officeart/2005/8/layout/list1"/>
    <dgm:cxn modelId="{72F3A5C0-B368-4650-945A-345BB7A7F423}" type="presParOf" srcId="{4D4329A5-AF43-4A26-B49C-4D671DE4CBE8}" destId="{2CB11561-1F8E-42D0-89E4-45AB275D5BE9}" srcOrd="0" destOrd="0" presId="urn:microsoft.com/office/officeart/2005/8/layout/list1"/>
    <dgm:cxn modelId="{86BC7A7C-C4D1-4F12-A66F-2EFE7F58A0B1}" type="presParOf" srcId="{4D4329A5-AF43-4A26-B49C-4D671DE4CBE8}" destId="{7DE5B234-D60B-4855-8BED-02C76E53E53E}" srcOrd="1" destOrd="0" presId="urn:microsoft.com/office/officeart/2005/8/layout/list1"/>
    <dgm:cxn modelId="{DAE1D468-3123-4E8E-AB52-30D8FC5F5027}" type="presParOf" srcId="{1D8359EA-7F23-4B23-8601-D31FE4E4EEAA}" destId="{5056E918-BF9C-4B34-B593-496EC7E1AE3D}" srcOrd="9" destOrd="0" presId="urn:microsoft.com/office/officeart/2005/8/layout/list1"/>
    <dgm:cxn modelId="{5621C9B6-68B6-40D7-82F3-A6B48AFB8028}" type="presParOf" srcId="{1D8359EA-7F23-4B23-8601-D31FE4E4EEAA}" destId="{0B231C4E-AAD7-4CD9-878F-AB5A8FD16448}" srcOrd="10" destOrd="0" presId="urn:microsoft.com/office/officeart/2005/8/layout/list1"/>
    <dgm:cxn modelId="{2BFD5CA9-A448-4AE9-B3C5-DC1FD268BEAC}" type="presParOf" srcId="{1D8359EA-7F23-4B23-8601-D31FE4E4EEAA}" destId="{6DC81F10-A6D7-4120-83B0-3954735CBA87}" srcOrd="11" destOrd="0" presId="urn:microsoft.com/office/officeart/2005/8/layout/list1"/>
    <dgm:cxn modelId="{5BB68D43-D660-4B9D-AC70-40478CD0BAA6}" type="presParOf" srcId="{1D8359EA-7F23-4B23-8601-D31FE4E4EEAA}" destId="{4F2AB800-6DAD-4D05-B675-DA21429FE93D}" srcOrd="12" destOrd="0" presId="urn:microsoft.com/office/officeart/2005/8/layout/list1"/>
    <dgm:cxn modelId="{41EE04E1-E928-4B3E-920F-8DB884A4A1CE}" type="presParOf" srcId="{4F2AB800-6DAD-4D05-B675-DA21429FE93D}" destId="{9918A13A-886F-44FB-B4A9-93789995A9E5}" srcOrd="0" destOrd="0" presId="urn:microsoft.com/office/officeart/2005/8/layout/list1"/>
    <dgm:cxn modelId="{7BBB59FF-7B7B-41F4-9C4B-368611E0A3A7}" type="presParOf" srcId="{4F2AB800-6DAD-4D05-B675-DA21429FE93D}" destId="{30918D67-9752-484D-9413-4E6C1C8492E3}" srcOrd="1" destOrd="0" presId="urn:microsoft.com/office/officeart/2005/8/layout/list1"/>
    <dgm:cxn modelId="{6FD8323E-FC96-4AB9-8009-85865A53DA89}" type="presParOf" srcId="{1D8359EA-7F23-4B23-8601-D31FE4E4EEAA}" destId="{0F79D7BE-EF90-49AD-B80F-09A97CA4BF6D}" srcOrd="13" destOrd="0" presId="urn:microsoft.com/office/officeart/2005/8/layout/list1"/>
    <dgm:cxn modelId="{F2F49BA9-DF63-4748-8E88-944DFB04DEA5}" type="presParOf" srcId="{1D8359EA-7F23-4B23-8601-D31FE4E4EEAA}" destId="{68B9F398-FABD-4F5C-9733-FBB132FBF7AA}" srcOrd="14" destOrd="0" presId="urn:microsoft.com/office/officeart/2005/8/layout/list1"/>
    <dgm:cxn modelId="{D04CCBDE-2ADA-4CE2-966B-45D4CF2AF8D6}" type="presParOf" srcId="{1D8359EA-7F23-4B23-8601-D31FE4E4EEAA}" destId="{762C30D4-444D-48FA-AFAE-49FBA4A9D859}" srcOrd="15" destOrd="0" presId="urn:microsoft.com/office/officeart/2005/8/layout/list1"/>
    <dgm:cxn modelId="{099F2402-037B-4E16-816B-09265DDFE15D}" type="presParOf" srcId="{1D8359EA-7F23-4B23-8601-D31FE4E4EEAA}" destId="{A915D94B-B1A1-4ED8-96EB-1BF5E41AD607}" srcOrd="16" destOrd="0" presId="urn:microsoft.com/office/officeart/2005/8/layout/list1"/>
    <dgm:cxn modelId="{78E60F53-77F1-49C4-9183-75E6708854DD}" type="presParOf" srcId="{A915D94B-B1A1-4ED8-96EB-1BF5E41AD607}" destId="{A9C066B0-EB94-46F2-B267-F2E18C22A840}" srcOrd="0" destOrd="0" presId="urn:microsoft.com/office/officeart/2005/8/layout/list1"/>
    <dgm:cxn modelId="{C65C73B2-D92A-426C-9393-BF5B902B6331}" type="presParOf" srcId="{A915D94B-B1A1-4ED8-96EB-1BF5E41AD607}" destId="{EE70061F-D664-4778-A1E4-3096800BED33}" srcOrd="1" destOrd="0" presId="urn:microsoft.com/office/officeart/2005/8/layout/list1"/>
    <dgm:cxn modelId="{B32AEAFB-1948-4A2C-9215-E1593889674A}" type="presParOf" srcId="{1D8359EA-7F23-4B23-8601-D31FE4E4EEAA}" destId="{85509E45-779A-41E7-B7CE-5DA883CC4390}" srcOrd="17" destOrd="0" presId="urn:microsoft.com/office/officeart/2005/8/layout/list1"/>
    <dgm:cxn modelId="{A11E8BE6-EC3C-48C8-96D6-243007B6334B}" type="presParOf" srcId="{1D8359EA-7F23-4B23-8601-D31FE4E4EEAA}" destId="{8E6B3120-E242-4696-A37E-83A58F8C34D4}" srcOrd="18" destOrd="0" presId="urn:microsoft.com/office/officeart/2005/8/layout/list1"/>
    <dgm:cxn modelId="{0B28BF87-3261-45CB-BE99-B385490BD48D}" type="presParOf" srcId="{1D8359EA-7F23-4B23-8601-D31FE4E4EEAA}" destId="{F5CBD3E2-C7CD-42EA-8AFA-F3C88A7704EB}" srcOrd="19" destOrd="0" presId="urn:microsoft.com/office/officeart/2005/8/layout/list1"/>
    <dgm:cxn modelId="{8820BFE6-E2DA-42D3-8D56-16F7B33BFCC1}" type="presParOf" srcId="{1D8359EA-7F23-4B23-8601-D31FE4E4EEAA}" destId="{CC22DEA7-ABDF-454D-9BAD-A727BA3D7E81}" srcOrd="20" destOrd="0" presId="urn:microsoft.com/office/officeart/2005/8/layout/list1"/>
    <dgm:cxn modelId="{E9FF2254-6FC0-41BA-B096-AA1A2ED88B87}" type="presParOf" srcId="{CC22DEA7-ABDF-454D-9BAD-A727BA3D7E81}" destId="{AC0DDCAA-F06E-42AE-B4A6-1E2B51FB126D}" srcOrd="0" destOrd="0" presId="urn:microsoft.com/office/officeart/2005/8/layout/list1"/>
    <dgm:cxn modelId="{3F8BD565-1984-42FF-B182-99F17BCFA65A}" type="presParOf" srcId="{CC22DEA7-ABDF-454D-9BAD-A727BA3D7E81}" destId="{59663EFB-1B44-4414-BC8E-55893A7F4B63}" srcOrd="1" destOrd="0" presId="urn:microsoft.com/office/officeart/2005/8/layout/list1"/>
    <dgm:cxn modelId="{63A96C3F-7B51-4883-A9E8-5F1DB8CC322A}" type="presParOf" srcId="{1D8359EA-7F23-4B23-8601-D31FE4E4EEAA}" destId="{FF0E7661-FC53-4E90-9D03-073D6DD429C5}" srcOrd="21" destOrd="0" presId="urn:microsoft.com/office/officeart/2005/8/layout/list1"/>
    <dgm:cxn modelId="{B44EDE55-AC79-4485-B891-D044139CCAA9}" type="presParOf" srcId="{1D8359EA-7F23-4B23-8601-D31FE4E4EEAA}" destId="{B21BE5A6-71F0-4994-BBBC-DCA9A3F1C52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0AE6F-E4B1-4303-8DC2-459762017EF5}" type="doc">
      <dgm:prSet loTypeId="urn:microsoft.com/office/officeart/2005/8/layout/h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5E0220D-2F58-46F3-8BA4-9A8C678983C9}">
      <dgm:prSet phldrT="[Текст]"/>
      <dgm:spPr/>
      <dgm:t>
        <a:bodyPr/>
        <a:lstStyle/>
        <a:p>
          <a:r>
            <a:rPr lang="uk-UA" dirty="0" smtClean="0"/>
            <a:t>Спостереження</a:t>
          </a:r>
          <a:endParaRPr lang="uk-UA" dirty="0"/>
        </a:p>
      </dgm:t>
    </dgm:pt>
    <dgm:pt modelId="{0B3A84CF-5C7C-42CE-ACA3-756283F3B9AE}" type="sibTrans" cxnId="{98CE1CED-1A98-411C-9C18-246BD02FFF8B}">
      <dgm:prSet/>
      <dgm:spPr/>
      <dgm:t>
        <a:bodyPr/>
        <a:lstStyle/>
        <a:p>
          <a:endParaRPr lang="uk-UA"/>
        </a:p>
      </dgm:t>
    </dgm:pt>
    <dgm:pt modelId="{4141D88B-4C0F-44DD-9647-B5A70254D144}" type="parTrans" cxnId="{98CE1CED-1A98-411C-9C18-246BD02FFF8B}">
      <dgm:prSet/>
      <dgm:spPr/>
      <dgm:t>
        <a:bodyPr/>
        <a:lstStyle/>
        <a:p>
          <a:endParaRPr lang="uk-UA"/>
        </a:p>
      </dgm:t>
    </dgm:pt>
    <dgm:pt modelId="{8B56C8CA-CA6F-447F-9362-A3AE5611B602}">
      <dgm:prSet phldrT="[Текст]" phldr="1"/>
      <dgm:spPr/>
      <dgm:t>
        <a:bodyPr/>
        <a:lstStyle/>
        <a:p>
          <a:endParaRPr lang="uk-UA" dirty="0"/>
        </a:p>
      </dgm:t>
    </dgm:pt>
    <dgm:pt modelId="{CB3717BE-B448-4135-B229-ED3C551A8FD3}" type="sibTrans" cxnId="{2ED99E48-8A5C-4987-999D-FED6A127B1E9}">
      <dgm:prSet/>
      <dgm:spPr/>
      <dgm:t>
        <a:bodyPr/>
        <a:lstStyle/>
        <a:p>
          <a:endParaRPr lang="uk-UA"/>
        </a:p>
      </dgm:t>
    </dgm:pt>
    <dgm:pt modelId="{C508EF61-78BF-4968-BA56-5DACCF6606AE}" type="parTrans" cxnId="{2ED99E48-8A5C-4987-999D-FED6A127B1E9}">
      <dgm:prSet/>
      <dgm:spPr/>
      <dgm:t>
        <a:bodyPr/>
        <a:lstStyle/>
        <a:p>
          <a:endParaRPr lang="uk-UA"/>
        </a:p>
      </dgm:t>
    </dgm:pt>
    <dgm:pt modelId="{ECEFEFF9-2E6E-4008-AAC3-A5F1685D5EDF}">
      <dgm:prSet phldrT="[Текст]" custT="1"/>
      <dgm:spPr/>
      <dgm:t>
        <a:bodyPr/>
        <a:lstStyle/>
        <a:p>
          <a:r>
            <a:rPr lang="uk-UA" sz="2800" dirty="0" smtClean="0"/>
            <a:t>Бесіди</a:t>
          </a:r>
          <a:endParaRPr lang="uk-UA" sz="2800" dirty="0"/>
        </a:p>
      </dgm:t>
    </dgm:pt>
    <dgm:pt modelId="{606AF494-0EA3-40FE-823F-096CECEC5BC4}" type="sibTrans" cxnId="{FD6F7CD3-9AAC-457E-9394-029AEC9A2886}">
      <dgm:prSet/>
      <dgm:spPr/>
      <dgm:t>
        <a:bodyPr/>
        <a:lstStyle/>
        <a:p>
          <a:endParaRPr lang="uk-UA"/>
        </a:p>
      </dgm:t>
    </dgm:pt>
    <dgm:pt modelId="{69230C4F-FABB-4A58-B7E7-0426A73BF3DB}" type="parTrans" cxnId="{FD6F7CD3-9AAC-457E-9394-029AEC9A2886}">
      <dgm:prSet/>
      <dgm:spPr/>
      <dgm:t>
        <a:bodyPr/>
        <a:lstStyle/>
        <a:p>
          <a:endParaRPr lang="uk-UA"/>
        </a:p>
      </dgm:t>
    </dgm:pt>
    <dgm:pt modelId="{682C3987-7AF0-41F5-A784-C1283B80B070}">
      <dgm:prSet phldrT="[Текст]" custT="1"/>
      <dgm:spPr/>
      <dgm:t>
        <a:bodyPr/>
        <a:lstStyle/>
        <a:p>
          <a:r>
            <a:rPr lang="uk-UA" sz="2800" dirty="0" smtClean="0"/>
            <a:t>Пояснення</a:t>
          </a:r>
          <a:endParaRPr lang="uk-UA" sz="2800" dirty="0"/>
        </a:p>
      </dgm:t>
    </dgm:pt>
    <dgm:pt modelId="{5325AC77-1FAB-4809-871A-C04E42A19519}" type="parTrans" cxnId="{50407C9E-4896-42B7-97C4-F2C383AF79EE}">
      <dgm:prSet/>
      <dgm:spPr/>
      <dgm:t>
        <a:bodyPr/>
        <a:lstStyle/>
        <a:p>
          <a:endParaRPr lang="uk-UA"/>
        </a:p>
      </dgm:t>
    </dgm:pt>
    <dgm:pt modelId="{82248E93-99A8-4F3E-B379-1CBCB673BC17}" type="sibTrans" cxnId="{50407C9E-4896-42B7-97C4-F2C383AF79EE}">
      <dgm:prSet/>
      <dgm:spPr/>
      <dgm:t>
        <a:bodyPr/>
        <a:lstStyle/>
        <a:p>
          <a:endParaRPr lang="uk-UA"/>
        </a:p>
      </dgm:t>
    </dgm:pt>
    <dgm:pt modelId="{2480D292-60B5-4272-8C39-907CFA45661F}">
      <dgm:prSet phldrT="[Текст]"/>
      <dgm:spPr/>
      <dgm:t>
        <a:bodyPr/>
        <a:lstStyle/>
        <a:p>
          <a:r>
            <a:rPr lang="uk-UA" dirty="0" smtClean="0"/>
            <a:t>Навчальний експеримент</a:t>
          </a:r>
          <a:endParaRPr lang="uk-UA" dirty="0"/>
        </a:p>
      </dgm:t>
    </dgm:pt>
    <dgm:pt modelId="{CE965F73-F1F4-458A-9D4D-B4BA2AC608B8}" type="parTrans" cxnId="{62027B75-925D-4673-8DE9-74565736BBF6}">
      <dgm:prSet/>
      <dgm:spPr/>
      <dgm:t>
        <a:bodyPr/>
        <a:lstStyle/>
        <a:p>
          <a:endParaRPr lang="uk-UA"/>
        </a:p>
      </dgm:t>
    </dgm:pt>
    <dgm:pt modelId="{F0A900F7-6814-44F7-83B8-6E230F062572}" type="sibTrans" cxnId="{62027B75-925D-4673-8DE9-74565736BBF6}">
      <dgm:prSet/>
      <dgm:spPr/>
      <dgm:t>
        <a:bodyPr/>
        <a:lstStyle/>
        <a:p>
          <a:endParaRPr lang="uk-UA"/>
        </a:p>
      </dgm:t>
    </dgm:pt>
    <dgm:pt modelId="{AE950EE4-1804-4CFF-BD83-FE275BD3B99A}">
      <dgm:prSet phldrT="[Текст]"/>
      <dgm:spPr/>
      <dgm:t>
        <a:bodyPr/>
        <a:lstStyle/>
        <a:p>
          <a:r>
            <a:rPr lang="uk-UA" dirty="0" smtClean="0"/>
            <a:t>Розв'язування задач</a:t>
          </a:r>
          <a:endParaRPr lang="uk-UA" dirty="0"/>
        </a:p>
      </dgm:t>
    </dgm:pt>
    <dgm:pt modelId="{E28C58B5-D7FA-4C66-9E42-96A5DDF0DC3C}" type="parTrans" cxnId="{93296045-0579-4496-8B03-454CFF15E8D1}">
      <dgm:prSet/>
      <dgm:spPr/>
      <dgm:t>
        <a:bodyPr/>
        <a:lstStyle/>
        <a:p>
          <a:endParaRPr lang="uk-UA"/>
        </a:p>
      </dgm:t>
    </dgm:pt>
    <dgm:pt modelId="{B5DA5BAC-6FED-4B86-93DF-3167EAE9CED0}" type="sibTrans" cxnId="{93296045-0579-4496-8B03-454CFF15E8D1}">
      <dgm:prSet/>
      <dgm:spPr/>
      <dgm:t>
        <a:bodyPr/>
        <a:lstStyle/>
        <a:p>
          <a:endParaRPr lang="uk-UA"/>
        </a:p>
      </dgm:t>
    </dgm:pt>
    <dgm:pt modelId="{E35DE6A0-B09A-469E-8DC3-A526B89C065F}">
      <dgm:prSet phldrT="[Текст]"/>
      <dgm:spPr/>
      <dgm:t>
        <a:bodyPr/>
        <a:lstStyle/>
        <a:p>
          <a:r>
            <a:rPr lang="uk-UA" dirty="0" smtClean="0"/>
            <a:t>Робота з підручником</a:t>
          </a:r>
          <a:endParaRPr lang="uk-UA" dirty="0"/>
        </a:p>
      </dgm:t>
    </dgm:pt>
    <dgm:pt modelId="{E51B470D-B1FB-452D-BA10-EA306D43D060}" type="parTrans" cxnId="{BBD8D615-0AC4-4B0B-97B2-78BA761BC962}">
      <dgm:prSet/>
      <dgm:spPr/>
      <dgm:t>
        <a:bodyPr/>
        <a:lstStyle/>
        <a:p>
          <a:endParaRPr lang="uk-UA"/>
        </a:p>
      </dgm:t>
    </dgm:pt>
    <dgm:pt modelId="{729B9303-4818-454D-86EA-E08468AA8DC8}" type="sibTrans" cxnId="{BBD8D615-0AC4-4B0B-97B2-78BA761BC962}">
      <dgm:prSet/>
      <dgm:spPr/>
      <dgm:t>
        <a:bodyPr/>
        <a:lstStyle/>
        <a:p>
          <a:endParaRPr lang="uk-UA"/>
        </a:p>
      </dgm:t>
    </dgm:pt>
    <dgm:pt modelId="{E36993CD-516A-421A-B35A-41ED924419C1}">
      <dgm:prSet phldrT="[Текст]"/>
      <dgm:spPr/>
      <dgm:t>
        <a:bodyPr/>
        <a:lstStyle/>
        <a:p>
          <a:r>
            <a:rPr lang="uk-UA" dirty="0" smtClean="0"/>
            <a:t>Домашнє завдання </a:t>
          </a:r>
          <a:endParaRPr lang="uk-UA" dirty="0"/>
        </a:p>
      </dgm:t>
    </dgm:pt>
    <dgm:pt modelId="{BB9FE605-1D06-4687-80AD-667551A398C6}" type="parTrans" cxnId="{B8863650-264B-43B4-8880-18DFE0148508}">
      <dgm:prSet/>
      <dgm:spPr/>
      <dgm:t>
        <a:bodyPr/>
        <a:lstStyle/>
        <a:p>
          <a:endParaRPr lang="uk-UA"/>
        </a:p>
      </dgm:t>
    </dgm:pt>
    <dgm:pt modelId="{ED319B57-C592-4624-9F29-AA93B8CA3AE7}" type="sibTrans" cxnId="{B8863650-264B-43B4-8880-18DFE0148508}">
      <dgm:prSet/>
      <dgm:spPr/>
      <dgm:t>
        <a:bodyPr/>
        <a:lstStyle/>
        <a:p>
          <a:endParaRPr lang="uk-UA"/>
        </a:p>
      </dgm:t>
    </dgm:pt>
    <dgm:pt modelId="{61F51310-F4F6-4306-ABB3-4F0627F265BA}">
      <dgm:prSet phldrT="[Текст]" phldr="1"/>
      <dgm:spPr/>
      <dgm:t>
        <a:bodyPr/>
        <a:lstStyle/>
        <a:p>
          <a:endParaRPr lang="uk-UA" dirty="0"/>
        </a:p>
      </dgm:t>
    </dgm:pt>
    <dgm:pt modelId="{78480C24-1738-42A2-9699-0994F2093A60}" type="sibTrans" cxnId="{33A0237D-FD73-487B-AD78-082C99AEFCDB}">
      <dgm:prSet/>
      <dgm:spPr/>
      <dgm:t>
        <a:bodyPr/>
        <a:lstStyle/>
        <a:p>
          <a:endParaRPr lang="uk-UA"/>
        </a:p>
      </dgm:t>
    </dgm:pt>
    <dgm:pt modelId="{FF728048-65DD-4B7B-B4BF-E61373600304}" type="parTrans" cxnId="{33A0237D-FD73-487B-AD78-082C99AEFCDB}">
      <dgm:prSet/>
      <dgm:spPr/>
      <dgm:t>
        <a:bodyPr/>
        <a:lstStyle/>
        <a:p>
          <a:endParaRPr lang="uk-UA"/>
        </a:p>
      </dgm:t>
    </dgm:pt>
    <dgm:pt modelId="{9C8F0517-3A7F-43E0-8D73-64D52824DAA8}">
      <dgm:prSet phldrT="[Текст]" custT="1"/>
      <dgm:spPr/>
      <dgm:t>
        <a:bodyPr/>
        <a:lstStyle/>
        <a:p>
          <a:r>
            <a:rPr lang="uk-UA" sz="2800" dirty="0" smtClean="0"/>
            <a:t>Розповіді</a:t>
          </a:r>
          <a:endParaRPr lang="uk-UA" sz="2800" dirty="0"/>
        </a:p>
      </dgm:t>
    </dgm:pt>
    <dgm:pt modelId="{0BA6A4AA-D3EB-402E-94C5-136D7E49EB2B}" type="sibTrans" cxnId="{1F7156CD-C3D2-4ECA-8FDA-98CCBDBA2D3E}">
      <dgm:prSet/>
      <dgm:spPr/>
      <dgm:t>
        <a:bodyPr/>
        <a:lstStyle/>
        <a:p>
          <a:endParaRPr lang="uk-UA"/>
        </a:p>
      </dgm:t>
    </dgm:pt>
    <dgm:pt modelId="{7B2217AE-32CD-4B56-8408-B6F4F75AAAF8}" type="parTrans" cxnId="{1F7156CD-C3D2-4ECA-8FDA-98CCBDBA2D3E}">
      <dgm:prSet/>
      <dgm:spPr/>
      <dgm:t>
        <a:bodyPr/>
        <a:lstStyle/>
        <a:p>
          <a:endParaRPr lang="uk-UA"/>
        </a:p>
      </dgm:t>
    </dgm:pt>
    <dgm:pt modelId="{38E34AA6-9260-4C70-B69D-9C4DD486292A}">
      <dgm:prSet phldrT="[Текст]"/>
      <dgm:spPr/>
      <dgm:t>
        <a:bodyPr/>
        <a:lstStyle/>
        <a:p>
          <a:endParaRPr lang="uk-UA" sz="1500" dirty="0"/>
        </a:p>
      </dgm:t>
    </dgm:pt>
    <dgm:pt modelId="{20A6EA76-5E96-4359-B2DC-AD960F696946}" type="parTrans" cxnId="{2C940FB3-7304-4242-A668-18FC6EC06DE6}">
      <dgm:prSet/>
      <dgm:spPr/>
      <dgm:t>
        <a:bodyPr/>
        <a:lstStyle/>
        <a:p>
          <a:endParaRPr lang="uk-UA"/>
        </a:p>
      </dgm:t>
    </dgm:pt>
    <dgm:pt modelId="{12CE1650-2C32-4953-A4AE-4FE41186B015}" type="sibTrans" cxnId="{2C940FB3-7304-4242-A668-18FC6EC06DE6}">
      <dgm:prSet/>
      <dgm:spPr/>
      <dgm:t>
        <a:bodyPr/>
        <a:lstStyle/>
        <a:p>
          <a:endParaRPr lang="uk-UA"/>
        </a:p>
      </dgm:t>
    </dgm:pt>
    <dgm:pt modelId="{5562BB5C-EC5A-42E9-B6C5-5ECCFC6867B4}" type="pres">
      <dgm:prSet presAssocID="{46F0AE6F-E4B1-4303-8DC2-459762017EF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428F92E-EC73-4F93-9AC5-AEE1766CD019}" type="pres">
      <dgm:prSet presAssocID="{61F51310-F4F6-4306-ABB3-4F0627F265B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B0B140-4169-47C9-BF1E-027DF7C7022E}" type="pres">
      <dgm:prSet presAssocID="{61F51310-F4F6-4306-ABB3-4F0627F265BA}" presName="image" presStyleLbl="fgImgPlace1" presStyleIdx="0" presStyleCnt="2" custScaleX="399315" custScaleY="263969" custLinFactX="124182" custLinFactNeighborX="200000" custLinFactNeighborY="840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31164B2-CAFC-4420-8B2C-E0DC2B49FD99}" type="pres">
      <dgm:prSet presAssocID="{61F51310-F4F6-4306-ABB3-4F0627F265BA}" presName="childNode" presStyleLbl="node1" presStyleIdx="0" presStyleCnt="2" custScaleX="109253" custScaleY="67847" custLinFactNeighborX="-66287" custLinFactNeighborY="-168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E8EDD0-2773-4C9D-9A38-357EFFAE52C2}" type="pres">
      <dgm:prSet presAssocID="{61F51310-F4F6-4306-ABB3-4F0627F265BA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7D578F-1AA9-4410-91C1-17CADCD9E4E1}" type="pres">
      <dgm:prSet presAssocID="{78480C24-1738-42A2-9699-0994F2093A60}" presName="sibTrans" presStyleCnt="0"/>
      <dgm:spPr/>
      <dgm:t>
        <a:bodyPr/>
        <a:lstStyle/>
        <a:p>
          <a:endParaRPr lang="uk-UA"/>
        </a:p>
      </dgm:t>
    </dgm:pt>
    <dgm:pt modelId="{DDD3D615-457A-462C-BD34-6FA56D2205D3}" type="pres">
      <dgm:prSet presAssocID="{8B56C8CA-CA6F-447F-9362-A3AE5611B6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CEE92F-7B8E-4BFF-A82A-BA32A0E4F4D0}" type="pres">
      <dgm:prSet presAssocID="{8B56C8CA-CA6F-447F-9362-A3AE5611B602}" presName="image" presStyleLbl="fgImgPlace1" presStyleIdx="1" presStyleCnt="2" custScaleX="397356" custScaleY="273180" custLinFactX="-100000" custLinFactY="100000" custLinFactNeighborX="-100014" custLinFactNeighborY="1951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uk-UA"/>
        </a:p>
      </dgm:t>
    </dgm:pt>
    <dgm:pt modelId="{F511899F-CD84-47B5-83CA-BFB8406CCC88}" type="pres">
      <dgm:prSet presAssocID="{8B56C8CA-CA6F-447F-9362-A3AE5611B602}" presName="childNode" presStyleLbl="node1" presStyleIdx="1" presStyleCnt="2" custLinFactNeighborX="6870" custLinFactNeighborY="-109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FF941D-3BCA-41F5-93E2-5836B66BAED6}" type="pres">
      <dgm:prSet presAssocID="{8B56C8CA-CA6F-447F-9362-A3AE5611B602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BD8D615-0AC4-4B0B-97B2-78BA761BC962}" srcId="{8B56C8CA-CA6F-447F-9362-A3AE5611B602}" destId="{E35DE6A0-B09A-469E-8DC3-A526B89C065F}" srcOrd="3" destOrd="0" parTransId="{E51B470D-B1FB-452D-BA10-EA306D43D060}" sibTransId="{729B9303-4818-454D-86EA-E08468AA8DC8}"/>
    <dgm:cxn modelId="{9EBBFE5B-E53F-44BD-977C-2D2A0A25CA41}" type="presOf" srcId="{61F51310-F4F6-4306-ABB3-4F0627F265BA}" destId="{E8E8EDD0-2773-4C9D-9A38-357EFFAE52C2}" srcOrd="0" destOrd="0" presId="urn:microsoft.com/office/officeart/2005/8/layout/hList2"/>
    <dgm:cxn modelId="{D65A67F8-51ED-4929-B2D5-FA02D32E1282}" type="presOf" srcId="{9C8F0517-3A7F-43E0-8D73-64D52824DAA8}" destId="{431164B2-CAFC-4420-8B2C-E0DC2B49FD99}" srcOrd="0" destOrd="2" presId="urn:microsoft.com/office/officeart/2005/8/layout/hList2"/>
    <dgm:cxn modelId="{B8863650-264B-43B4-8880-18DFE0148508}" srcId="{8B56C8CA-CA6F-447F-9362-A3AE5611B602}" destId="{E36993CD-516A-421A-B35A-41ED924419C1}" srcOrd="4" destOrd="0" parTransId="{BB9FE605-1D06-4687-80AD-667551A398C6}" sibTransId="{ED319B57-C592-4624-9F29-AA93B8CA3AE7}"/>
    <dgm:cxn modelId="{4FFC17C4-719C-45B2-9157-CD71DADB0F2E}" type="presOf" srcId="{E35DE6A0-B09A-469E-8DC3-A526B89C065F}" destId="{F511899F-CD84-47B5-83CA-BFB8406CCC88}" srcOrd="0" destOrd="3" presId="urn:microsoft.com/office/officeart/2005/8/layout/hList2"/>
    <dgm:cxn modelId="{50407C9E-4896-42B7-97C4-F2C383AF79EE}" srcId="{61F51310-F4F6-4306-ABB3-4F0627F265BA}" destId="{682C3987-7AF0-41F5-A784-C1283B80B070}" srcOrd="3" destOrd="0" parTransId="{5325AC77-1FAB-4809-871A-C04E42A19519}" sibTransId="{82248E93-99A8-4F3E-B379-1CBCB673BC17}"/>
    <dgm:cxn modelId="{62027B75-925D-4673-8DE9-74565736BBF6}" srcId="{8B56C8CA-CA6F-447F-9362-A3AE5611B602}" destId="{2480D292-60B5-4272-8C39-907CFA45661F}" srcOrd="1" destOrd="0" parTransId="{CE965F73-F1F4-458A-9D4D-B4BA2AC608B8}" sibTransId="{F0A900F7-6814-44F7-83B8-6E230F062572}"/>
    <dgm:cxn modelId="{2ED99E48-8A5C-4987-999D-FED6A127B1E9}" srcId="{46F0AE6F-E4B1-4303-8DC2-459762017EF5}" destId="{8B56C8CA-CA6F-447F-9362-A3AE5611B602}" srcOrd="1" destOrd="0" parTransId="{C508EF61-78BF-4968-BA56-5DACCF6606AE}" sibTransId="{CB3717BE-B448-4135-B229-ED3C551A8FD3}"/>
    <dgm:cxn modelId="{33A0237D-FD73-487B-AD78-082C99AEFCDB}" srcId="{46F0AE6F-E4B1-4303-8DC2-459762017EF5}" destId="{61F51310-F4F6-4306-ABB3-4F0627F265BA}" srcOrd="0" destOrd="0" parTransId="{FF728048-65DD-4B7B-B4BF-E61373600304}" sibTransId="{78480C24-1738-42A2-9699-0994F2093A60}"/>
    <dgm:cxn modelId="{CBDA8EF7-295F-47EC-9A83-B501C9224385}" type="presOf" srcId="{AE950EE4-1804-4CFF-BD83-FE275BD3B99A}" destId="{F511899F-CD84-47B5-83CA-BFB8406CCC88}" srcOrd="0" destOrd="2" presId="urn:microsoft.com/office/officeart/2005/8/layout/hList2"/>
    <dgm:cxn modelId="{9FE3DC67-1B3E-410F-854E-5C14BDF72487}" type="presOf" srcId="{8B56C8CA-CA6F-447F-9362-A3AE5611B602}" destId="{79FF941D-3BCA-41F5-93E2-5836B66BAED6}" srcOrd="0" destOrd="0" presId="urn:microsoft.com/office/officeart/2005/8/layout/hList2"/>
    <dgm:cxn modelId="{43A65457-2F89-4DCA-AA23-ADC6739BF102}" type="presOf" srcId="{E36993CD-516A-421A-B35A-41ED924419C1}" destId="{F511899F-CD84-47B5-83CA-BFB8406CCC88}" srcOrd="0" destOrd="4" presId="urn:microsoft.com/office/officeart/2005/8/layout/hList2"/>
    <dgm:cxn modelId="{27993858-EB2E-45D8-915E-CF1D73C9B298}" type="presOf" srcId="{682C3987-7AF0-41F5-A784-C1283B80B070}" destId="{431164B2-CAFC-4420-8B2C-E0DC2B49FD99}" srcOrd="0" destOrd="3" presId="urn:microsoft.com/office/officeart/2005/8/layout/hList2"/>
    <dgm:cxn modelId="{1F7156CD-C3D2-4ECA-8FDA-98CCBDBA2D3E}" srcId="{61F51310-F4F6-4306-ABB3-4F0627F265BA}" destId="{9C8F0517-3A7F-43E0-8D73-64D52824DAA8}" srcOrd="2" destOrd="0" parTransId="{7B2217AE-32CD-4B56-8408-B6F4F75AAAF8}" sibTransId="{0BA6A4AA-D3EB-402E-94C5-136D7E49EB2B}"/>
    <dgm:cxn modelId="{FD6F7CD3-9AAC-457E-9394-029AEC9A2886}" srcId="{61F51310-F4F6-4306-ABB3-4F0627F265BA}" destId="{ECEFEFF9-2E6E-4008-AAC3-A5F1685D5EDF}" srcOrd="1" destOrd="0" parTransId="{69230C4F-FABB-4A58-B7E7-0426A73BF3DB}" sibTransId="{606AF494-0EA3-40FE-823F-096CECEC5BC4}"/>
    <dgm:cxn modelId="{B78A4131-91CD-4965-AC8D-0C511094BADF}" type="presOf" srcId="{C5E0220D-2F58-46F3-8BA4-9A8C678983C9}" destId="{F511899F-CD84-47B5-83CA-BFB8406CCC88}" srcOrd="0" destOrd="0" presId="urn:microsoft.com/office/officeart/2005/8/layout/hList2"/>
    <dgm:cxn modelId="{23103D37-CB26-406C-AA32-1BD3166ADEE9}" type="presOf" srcId="{ECEFEFF9-2E6E-4008-AAC3-A5F1685D5EDF}" destId="{431164B2-CAFC-4420-8B2C-E0DC2B49FD99}" srcOrd="0" destOrd="1" presId="urn:microsoft.com/office/officeart/2005/8/layout/hList2"/>
    <dgm:cxn modelId="{93296045-0579-4496-8B03-454CFF15E8D1}" srcId="{8B56C8CA-CA6F-447F-9362-A3AE5611B602}" destId="{AE950EE4-1804-4CFF-BD83-FE275BD3B99A}" srcOrd="2" destOrd="0" parTransId="{E28C58B5-D7FA-4C66-9E42-96A5DDF0DC3C}" sibTransId="{B5DA5BAC-6FED-4B86-93DF-3167EAE9CED0}"/>
    <dgm:cxn modelId="{2C940FB3-7304-4242-A668-18FC6EC06DE6}" srcId="{61F51310-F4F6-4306-ABB3-4F0627F265BA}" destId="{38E34AA6-9260-4C70-B69D-9C4DD486292A}" srcOrd="0" destOrd="0" parTransId="{20A6EA76-5E96-4359-B2DC-AD960F696946}" sibTransId="{12CE1650-2C32-4953-A4AE-4FE41186B015}"/>
    <dgm:cxn modelId="{09C521DB-6D40-4EAC-AB5E-9C4E44D79D74}" type="presOf" srcId="{38E34AA6-9260-4C70-B69D-9C4DD486292A}" destId="{431164B2-CAFC-4420-8B2C-E0DC2B49FD99}" srcOrd="0" destOrd="0" presId="urn:microsoft.com/office/officeart/2005/8/layout/hList2"/>
    <dgm:cxn modelId="{98CE1CED-1A98-411C-9C18-246BD02FFF8B}" srcId="{8B56C8CA-CA6F-447F-9362-A3AE5611B602}" destId="{C5E0220D-2F58-46F3-8BA4-9A8C678983C9}" srcOrd="0" destOrd="0" parTransId="{4141D88B-4C0F-44DD-9647-B5A70254D144}" sibTransId="{0B3A84CF-5C7C-42CE-ACA3-756283F3B9AE}"/>
    <dgm:cxn modelId="{FEDA6690-B640-4F23-BD87-3B37532446EC}" type="presOf" srcId="{2480D292-60B5-4272-8C39-907CFA45661F}" destId="{F511899F-CD84-47B5-83CA-BFB8406CCC88}" srcOrd="0" destOrd="1" presId="urn:microsoft.com/office/officeart/2005/8/layout/hList2"/>
    <dgm:cxn modelId="{B2A5703E-A6B4-444D-8CAB-113CDC01FA0F}" type="presOf" srcId="{46F0AE6F-E4B1-4303-8DC2-459762017EF5}" destId="{5562BB5C-EC5A-42E9-B6C5-5ECCFC6867B4}" srcOrd="0" destOrd="0" presId="urn:microsoft.com/office/officeart/2005/8/layout/hList2"/>
    <dgm:cxn modelId="{5DDA6CCD-FE03-4CE1-AA86-CDEB17A5DC96}" type="presParOf" srcId="{5562BB5C-EC5A-42E9-B6C5-5ECCFC6867B4}" destId="{4428F92E-EC73-4F93-9AC5-AEE1766CD019}" srcOrd="0" destOrd="0" presId="urn:microsoft.com/office/officeart/2005/8/layout/hList2"/>
    <dgm:cxn modelId="{C6F04A1B-7C6C-4213-95F7-21AE933A3FB5}" type="presParOf" srcId="{4428F92E-EC73-4F93-9AC5-AEE1766CD019}" destId="{37B0B140-4169-47C9-BF1E-027DF7C7022E}" srcOrd="0" destOrd="0" presId="urn:microsoft.com/office/officeart/2005/8/layout/hList2"/>
    <dgm:cxn modelId="{7698FCBD-35B8-43B4-AFF1-6571C4F98DD4}" type="presParOf" srcId="{4428F92E-EC73-4F93-9AC5-AEE1766CD019}" destId="{431164B2-CAFC-4420-8B2C-E0DC2B49FD99}" srcOrd="1" destOrd="0" presId="urn:microsoft.com/office/officeart/2005/8/layout/hList2"/>
    <dgm:cxn modelId="{4E077F39-8068-4468-96F5-93CDF4E2C5EE}" type="presParOf" srcId="{4428F92E-EC73-4F93-9AC5-AEE1766CD019}" destId="{E8E8EDD0-2773-4C9D-9A38-357EFFAE52C2}" srcOrd="2" destOrd="0" presId="urn:microsoft.com/office/officeart/2005/8/layout/hList2"/>
    <dgm:cxn modelId="{7D191F23-97BE-41FA-9489-807B3BEA979F}" type="presParOf" srcId="{5562BB5C-EC5A-42E9-B6C5-5ECCFC6867B4}" destId="{5C7D578F-1AA9-4410-91C1-17CADCD9E4E1}" srcOrd="1" destOrd="0" presId="urn:microsoft.com/office/officeart/2005/8/layout/hList2"/>
    <dgm:cxn modelId="{51FF7196-F631-47AA-B8C2-1C622BA0F664}" type="presParOf" srcId="{5562BB5C-EC5A-42E9-B6C5-5ECCFC6867B4}" destId="{DDD3D615-457A-462C-BD34-6FA56D2205D3}" srcOrd="2" destOrd="0" presId="urn:microsoft.com/office/officeart/2005/8/layout/hList2"/>
    <dgm:cxn modelId="{A04BEDC8-EB0F-4628-9CFB-AC5D82138042}" type="presParOf" srcId="{DDD3D615-457A-462C-BD34-6FA56D2205D3}" destId="{8FCEE92F-7B8E-4BFF-A82A-BA32A0E4F4D0}" srcOrd="0" destOrd="0" presId="urn:microsoft.com/office/officeart/2005/8/layout/hList2"/>
    <dgm:cxn modelId="{0F945513-2CC5-4908-A244-EDAE06E1FABE}" type="presParOf" srcId="{DDD3D615-457A-462C-BD34-6FA56D2205D3}" destId="{F511899F-CD84-47B5-83CA-BFB8406CCC88}" srcOrd="1" destOrd="0" presId="urn:microsoft.com/office/officeart/2005/8/layout/hList2"/>
    <dgm:cxn modelId="{B0B5AE11-F673-43C8-BBEF-970CDCA82DC8}" type="presParOf" srcId="{DDD3D615-457A-462C-BD34-6FA56D2205D3}" destId="{79FF941D-3BCA-41F5-93E2-5836B66BAED6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EF15FB-14D4-49B8-8527-4ACFC71418C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47FEF0F1-348C-4937-97A9-A1BCD78E21EC}">
      <dgm:prSet phldrT="[Текст]"/>
      <dgm:spPr/>
      <dgm:t>
        <a:bodyPr/>
        <a:lstStyle/>
        <a:p>
          <a:r>
            <a:rPr lang="uk-UA" dirty="0" smtClean="0"/>
            <a:t>Вивчення нового матеріалу</a:t>
          </a:r>
          <a:endParaRPr lang="uk-UA" dirty="0"/>
        </a:p>
      </dgm:t>
    </dgm:pt>
    <dgm:pt modelId="{9A2B44DC-15D7-4166-B22D-8FAC00FF9EF7}" type="parTrans" cxnId="{51D8D25A-CB84-439E-920A-98017B6A6A49}">
      <dgm:prSet/>
      <dgm:spPr/>
      <dgm:t>
        <a:bodyPr/>
        <a:lstStyle/>
        <a:p>
          <a:endParaRPr lang="uk-UA"/>
        </a:p>
      </dgm:t>
    </dgm:pt>
    <dgm:pt modelId="{CDF1E8C9-42B4-49A5-9369-624C1AD612DA}" type="sibTrans" cxnId="{51D8D25A-CB84-439E-920A-98017B6A6A49}">
      <dgm:prSet/>
      <dgm:spPr/>
      <dgm:t>
        <a:bodyPr/>
        <a:lstStyle/>
        <a:p>
          <a:endParaRPr lang="uk-UA"/>
        </a:p>
      </dgm:t>
    </dgm:pt>
    <dgm:pt modelId="{382BA032-3F30-4BFA-8618-440551452E3E}">
      <dgm:prSet phldrT="[Текст]"/>
      <dgm:spPr/>
      <dgm:t>
        <a:bodyPr/>
        <a:lstStyle/>
        <a:p>
          <a:r>
            <a:rPr lang="uk-UA" dirty="0" smtClean="0"/>
            <a:t>Застосування умінь і навичок</a:t>
          </a:r>
          <a:endParaRPr lang="uk-UA" dirty="0"/>
        </a:p>
      </dgm:t>
    </dgm:pt>
    <dgm:pt modelId="{5D691A16-84C2-441B-BFB5-F5C5A185DC05}" type="parTrans" cxnId="{FB286861-2072-4DBE-8C47-3979E436A563}">
      <dgm:prSet/>
      <dgm:spPr/>
      <dgm:t>
        <a:bodyPr/>
        <a:lstStyle/>
        <a:p>
          <a:endParaRPr lang="uk-UA"/>
        </a:p>
      </dgm:t>
    </dgm:pt>
    <dgm:pt modelId="{F5E48108-0593-4864-A380-B66E078135CA}" type="sibTrans" cxnId="{FB286861-2072-4DBE-8C47-3979E436A563}">
      <dgm:prSet/>
      <dgm:spPr/>
      <dgm:t>
        <a:bodyPr/>
        <a:lstStyle/>
        <a:p>
          <a:endParaRPr lang="uk-UA"/>
        </a:p>
      </dgm:t>
    </dgm:pt>
    <dgm:pt modelId="{D89F0728-D230-4C30-A757-6424C199FAB8}">
      <dgm:prSet phldrT="[Текст]"/>
      <dgm:spPr/>
      <dgm:t>
        <a:bodyPr/>
        <a:lstStyle/>
        <a:p>
          <a:r>
            <a:rPr lang="uk-UA" dirty="0" smtClean="0"/>
            <a:t>Узагальнення знань</a:t>
          </a:r>
          <a:endParaRPr lang="uk-UA" dirty="0"/>
        </a:p>
      </dgm:t>
    </dgm:pt>
    <dgm:pt modelId="{70191309-BA1D-45DA-A3A4-8FE37E70193B}" type="parTrans" cxnId="{EC2E6CCA-E6E1-435A-B55F-49026CC84B9A}">
      <dgm:prSet/>
      <dgm:spPr/>
      <dgm:t>
        <a:bodyPr/>
        <a:lstStyle/>
        <a:p>
          <a:endParaRPr lang="uk-UA"/>
        </a:p>
      </dgm:t>
    </dgm:pt>
    <dgm:pt modelId="{5AEF1925-E50F-47C3-8B5F-F3C0EB9566C7}" type="sibTrans" cxnId="{EC2E6CCA-E6E1-435A-B55F-49026CC84B9A}">
      <dgm:prSet/>
      <dgm:spPr/>
      <dgm:t>
        <a:bodyPr/>
        <a:lstStyle/>
        <a:p>
          <a:endParaRPr lang="uk-UA"/>
        </a:p>
      </dgm:t>
    </dgm:pt>
    <dgm:pt modelId="{F62CDCF3-748A-4DA2-925C-942F43867167}">
      <dgm:prSet phldrT="[Текст]"/>
      <dgm:spPr/>
      <dgm:t>
        <a:bodyPr/>
        <a:lstStyle/>
        <a:p>
          <a:r>
            <a:rPr lang="uk-UA" dirty="0" smtClean="0"/>
            <a:t>Контроль знань</a:t>
          </a:r>
          <a:endParaRPr lang="uk-UA" dirty="0"/>
        </a:p>
      </dgm:t>
    </dgm:pt>
    <dgm:pt modelId="{13D7476A-48A4-447F-8199-C105844406D6}" type="parTrans" cxnId="{9CCFD773-9621-484C-A701-F87F1BD67F27}">
      <dgm:prSet/>
      <dgm:spPr/>
      <dgm:t>
        <a:bodyPr/>
        <a:lstStyle/>
        <a:p>
          <a:endParaRPr lang="uk-UA"/>
        </a:p>
      </dgm:t>
    </dgm:pt>
    <dgm:pt modelId="{01DCAC87-650F-4AF0-90BB-687EFB5F88F5}" type="sibTrans" cxnId="{9CCFD773-9621-484C-A701-F87F1BD67F27}">
      <dgm:prSet/>
      <dgm:spPr/>
      <dgm:t>
        <a:bodyPr/>
        <a:lstStyle/>
        <a:p>
          <a:endParaRPr lang="uk-UA"/>
        </a:p>
      </dgm:t>
    </dgm:pt>
    <dgm:pt modelId="{0481F294-F873-41B0-AF52-F651D4D592CF}" type="pres">
      <dgm:prSet presAssocID="{94EF15FB-14D4-49B8-8527-4ACFC71418C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C4F25D1-526B-4E05-B122-6E9FDADAACC9}" type="pres">
      <dgm:prSet presAssocID="{94EF15FB-14D4-49B8-8527-4ACFC71418CE}" presName="arrow" presStyleLbl="bgShp" presStyleIdx="0" presStyleCnt="1"/>
      <dgm:spPr/>
    </dgm:pt>
    <dgm:pt modelId="{105C1E81-0ABB-4BBB-9217-4BAB4A08FB6C}" type="pres">
      <dgm:prSet presAssocID="{94EF15FB-14D4-49B8-8527-4ACFC71418CE}" presName="linearProcess" presStyleCnt="0"/>
      <dgm:spPr/>
    </dgm:pt>
    <dgm:pt modelId="{AFAD2EA8-B874-4936-B138-DAD8D431D6A6}" type="pres">
      <dgm:prSet presAssocID="{47FEF0F1-348C-4937-97A9-A1BCD78E21E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4081D0-E73F-4617-896C-5376E336DFD9}" type="pres">
      <dgm:prSet presAssocID="{CDF1E8C9-42B4-49A5-9369-624C1AD612DA}" presName="sibTrans" presStyleCnt="0"/>
      <dgm:spPr/>
    </dgm:pt>
    <dgm:pt modelId="{81020E49-30BE-4247-85E7-4076A22921B3}" type="pres">
      <dgm:prSet presAssocID="{382BA032-3F30-4BFA-8618-440551452E3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B72AA7-733E-476F-A952-91C6A0DE8F87}" type="pres">
      <dgm:prSet presAssocID="{F5E48108-0593-4864-A380-B66E078135CA}" presName="sibTrans" presStyleCnt="0"/>
      <dgm:spPr/>
    </dgm:pt>
    <dgm:pt modelId="{9E559C60-6503-4075-812C-4E48CD2AC2D4}" type="pres">
      <dgm:prSet presAssocID="{D89F0728-D230-4C30-A757-6424C199FAB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D0E7FE-4898-4263-AF68-6F8AC2DBCC6A}" type="pres">
      <dgm:prSet presAssocID="{5AEF1925-E50F-47C3-8B5F-F3C0EB9566C7}" presName="sibTrans" presStyleCnt="0"/>
      <dgm:spPr/>
    </dgm:pt>
    <dgm:pt modelId="{DB1C61FE-CF8A-4CEA-9944-05D3A12A6475}" type="pres">
      <dgm:prSet presAssocID="{F62CDCF3-748A-4DA2-925C-942F4386716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2776DDF-D9F8-4E20-B5D5-1F3FD9BCCFE8}" type="presOf" srcId="{F62CDCF3-748A-4DA2-925C-942F43867167}" destId="{DB1C61FE-CF8A-4CEA-9944-05D3A12A6475}" srcOrd="0" destOrd="0" presId="urn:microsoft.com/office/officeart/2005/8/layout/hProcess9"/>
    <dgm:cxn modelId="{EC2E6CCA-E6E1-435A-B55F-49026CC84B9A}" srcId="{94EF15FB-14D4-49B8-8527-4ACFC71418CE}" destId="{D89F0728-D230-4C30-A757-6424C199FAB8}" srcOrd="2" destOrd="0" parTransId="{70191309-BA1D-45DA-A3A4-8FE37E70193B}" sibTransId="{5AEF1925-E50F-47C3-8B5F-F3C0EB9566C7}"/>
    <dgm:cxn modelId="{1DE285F8-3834-45C3-A76B-48815DD81C10}" type="presOf" srcId="{94EF15FB-14D4-49B8-8527-4ACFC71418CE}" destId="{0481F294-F873-41B0-AF52-F651D4D592CF}" srcOrd="0" destOrd="0" presId="urn:microsoft.com/office/officeart/2005/8/layout/hProcess9"/>
    <dgm:cxn modelId="{51D8D25A-CB84-439E-920A-98017B6A6A49}" srcId="{94EF15FB-14D4-49B8-8527-4ACFC71418CE}" destId="{47FEF0F1-348C-4937-97A9-A1BCD78E21EC}" srcOrd="0" destOrd="0" parTransId="{9A2B44DC-15D7-4166-B22D-8FAC00FF9EF7}" sibTransId="{CDF1E8C9-42B4-49A5-9369-624C1AD612DA}"/>
    <dgm:cxn modelId="{FB286861-2072-4DBE-8C47-3979E436A563}" srcId="{94EF15FB-14D4-49B8-8527-4ACFC71418CE}" destId="{382BA032-3F30-4BFA-8618-440551452E3E}" srcOrd="1" destOrd="0" parTransId="{5D691A16-84C2-441B-BFB5-F5C5A185DC05}" sibTransId="{F5E48108-0593-4864-A380-B66E078135CA}"/>
    <dgm:cxn modelId="{6306F74F-CEC3-4AF5-8D44-586F24B0DD61}" type="presOf" srcId="{47FEF0F1-348C-4937-97A9-A1BCD78E21EC}" destId="{AFAD2EA8-B874-4936-B138-DAD8D431D6A6}" srcOrd="0" destOrd="0" presId="urn:microsoft.com/office/officeart/2005/8/layout/hProcess9"/>
    <dgm:cxn modelId="{95473A19-4B82-4A1E-8897-D899A7C21CF6}" type="presOf" srcId="{D89F0728-D230-4C30-A757-6424C199FAB8}" destId="{9E559C60-6503-4075-812C-4E48CD2AC2D4}" srcOrd="0" destOrd="0" presId="urn:microsoft.com/office/officeart/2005/8/layout/hProcess9"/>
    <dgm:cxn modelId="{9CCFD773-9621-484C-A701-F87F1BD67F27}" srcId="{94EF15FB-14D4-49B8-8527-4ACFC71418CE}" destId="{F62CDCF3-748A-4DA2-925C-942F43867167}" srcOrd="3" destOrd="0" parTransId="{13D7476A-48A4-447F-8199-C105844406D6}" sibTransId="{01DCAC87-650F-4AF0-90BB-687EFB5F88F5}"/>
    <dgm:cxn modelId="{2429223E-589C-4816-9B22-4BF4E76999C8}" type="presOf" srcId="{382BA032-3F30-4BFA-8618-440551452E3E}" destId="{81020E49-30BE-4247-85E7-4076A22921B3}" srcOrd="0" destOrd="0" presId="urn:microsoft.com/office/officeart/2005/8/layout/hProcess9"/>
    <dgm:cxn modelId="{E06C78D4-C685-404C-B936-0E1814E94EBD}" type="presParOf" srcId="{0481F294-F873-41B0-AF52-F651D4D592CF}" destId="{CC4F25D1-526B-4E05-B122-6E9FDADAACC9}" srcOrd="0" destOrd="0" presId="urn:microsoft.com/office/officeart/2005/8/layout/hProcess9"/>
    <dgm:cxn modelId="{B5ECE2ED-72F2-4D4D-9888-7BB3FE95BD2B}" type="presParOf" srcId="{0481F294-F873-41B0-AF52-F651D4D592CF}" destId="{105C1E81-0ABB-4BBB-9217-4BAB4A08FB6C}" srcOrd="1" destOrd="0" presId="urn:microsoft.com/office/officeart/2005/8/layout/hProcess9"/>
    <dgm:cxn modelId="{FADBC287-BAD3-4CF7-9271-54149C712881}" type="presParOf" srcId="{105C1E81-0ABB-4BBB-9217-4BAB4A08FB6C}" destId="{AFAD2EA8-B874-4936-B138-DAD8D431D6A6}" srcOrd="0" destOrd="0" presId="urn:microsoft.com/office/officeart/2005/8/layout/hProcess9"/>
    <dgm:cxn modelId="{B1099406-8621-4553-BB14-E83AFA96A63D}" type="presParOf" srcId="{105C1E81-0ABB-4BBB-9217-4BAB4A08FB6C}" destId="{C44081D0-E73F-4617-896C-5376E336DFD9}" srcOrd="1" destOrd="0" presId="urn:microsoft.com/office/officeart/2005/8/layout/hProcess9"/>
    <dgm:cxn modelId="{31B8AB3D-F558-4DEA-846E-59AE0751DEC0}" type="presParOf" srcId="{105C1E81-0ABB-4BBB-9217-4BAB4A08FB6C}" destId="{81020E49-30BE-4247-85E7-4076A22921B3}" srcOrd="2" destOrd="0" presId="urn:microsoft.com/office/officeart/2005/8/layout/hProcess9"/>
    <dgm:cxn modelId="{BC226717-6A91-4CC1-A5CB-4A139DB7EEAD}" type="presParOf" srcId="{105C1E81-0ABB-4BBB-9217-4BAB4A08FB6C}" destId="{47B72AA7-733E-476F-A952-91C6A0DE8F87}" srcOrd="3" destOrd="0" presId="urn:microsoft.com/office/officeart/2005/8/layout/hProcess9"/>
    <dgm:cxn modelId="{439AA3A8-EE64-4369-9FED-B4B0AF06C23D}" type="presParOf" srcId="{105C1E81-0ABB-4BBB-9217-4BAB4A08FB6C}" destId="{9E559C60-6503-4075-812C-4E48CD2AC2D4}" srcOrd="4" destOrd="0" presId="urn:microsoft.com/office/officeart/2005/8/layout/hProcess9"/>
    <dgm:cxn modelId="{75566510-9DEF-4978-9D59-1F64EE915B1F}" type="presParOf" srcId="{105C1E81-0ABB-4BBB-9217-4BAB4A08FB6C}" destId="{49D0E7FE-4898-4263-AF68-6F8AC2DBCC6A}" srcOrd="5" destOrd="0" presId="urn:microsoft.com/office/officeart/2005/8/layout/hProcess9"/>
    <dgm:cxn modelId="{4B189A86-C55C-479A-97AA-190E9F775D46}" type="presParOf" srcId="{105C1E81-0ABB-4BBB-9217-4BAB4A08FB6C}" destId="{DB1C61FE-CF8A-4CEA-9944-05D3A12A647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6C4F64-0E14-4CAF-8CD0-3F8C483672A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B891F2-F147-4A0B-9DA5-41539011F211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Групові форми роботи</a:t>
          </a:r>
          <a:endParaRPr lang="uk-U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45049E-F530-417B-864A-8C6205057B77}" type="parTrans" cxnId="{1ADCD61F-9D14-4B96-A458-3FCFE997828C}">
      <dgm:prSet/>
      <dgm:spPr/>
      <dgm:t>
        <a:bodyPr/>
        <a:lstStyle/>
        <a:p>
          <a:endParaRPr lang="uk-UA"/>
        </a:p>
      </dgm:t>
    </dgm:pt>
    <dgm:pt modelId="{E598ACBB-9E9C-428D-9764-9D07F3096E3C}" type="sibTrans" cxnId="{1ADCD61F-9D14-4B96-A458-3FCFE997828C}">
      <dgm:prSet/>
      <dgm:spPr/>
      <dgm:t>
        <a:bodyPr/>
        <a:lstStyle/>
        <a:p>
          <a:endParaRPr lang="uk-UA"/>
        </a:p>
      </dgm:t>
    </dgm:pt>
    <dgm:pt modelId="{7B76BA02-75E4-4B8E-B978-E7DBC9652DD3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Критичне</a:t>
          </a:r>
          <a:r>
            <a: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мислення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10ECD0-B00A-483A-9C30-DA0A081AD555}" type="parTrans" cxnId="{7308225D-74A0-4C16-9B7D-02B76BE1565A}">
      <dgm:prSet/>
      <dgm:spPr/>
      <dgm:t>
        <a:bodyPr/>
        <a:lstStyle/>
        <a:p>
          <a:endParaRPr lang="uk-UA"/>
        </a:p>
      </dgm:t>
    </dgm:pt>
    <dgm:pt modelId="{6DF7557C-81BA-4D9A-9630-85815DF956A5}" type="sibTrans" cxnId="{7308225D-74A0-4C16-9B7D-02B76BE1565A}">
      <dgm:prSet/>
      <dgm:spPr/>
      <dgm:t>
        <a:bodyPr/>
        <a:lstStyle/>
        <a:p>
          <a:endParaRPr lang="uk-UA"/>
        </a:p>
      </dgm:t>
    </dgm:pt>
    <dgm:pt modelId="{5E7F9ED5-3A22-4E62-A8CE-E0BC55FF9236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Впевненість в собі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C3F23-6384-4D94-AC46-DDE99D91EA48}" type="parTrans" cxnId="{942CCF4A-C35D-4C4B-A74C-7443D4CF99E3}">
      <dgm:prSet/>
      <dgm:spPr/>
      <dgm:t>
        <a:bodyPr/>
        <a:lstStyle/>
        <a:p>
          <a:endParaRPr lang="uk-UA"/>
        </a:p>
      </dgm:t>
    </dgm:pt>
    <dgm:pt modelId="{A5D0CEF4-BC9C-497C-979E-202449F20B69}" type="sibTrans" cxnId="{942CCF4A-C35D-4C4B-A74C-7443D4CF99E3}">
      <dgm:prSet/>
      <dgm:spPr/>
      <dgm:t>
        <a:bodyPr/>
        <a:lstStyle/>
        <a:p>
          <a:endParaRPr lang="uk-UA"/>
        </a:p>
      </dgm:t>
    </dgm:pt>
    <dgm:pt modelId="{7D430033-E85D-410A-AF24-A71D8607241F}">
      <dgm:prSet phldrT="[Текст]" custT="1"/>
      <dgm:spPr/>
      <dgm:t>
        <a:bodyPr/>
        <a:lstStyle/>
        <a:p>
          <a:r>
            <a:rPr lang="uk-UA" sz="1600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Комунікативні здібності</a:t>
          </a:r>
          <a:endParaRPr lang="uk-UA" sz="16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0059F-48F8-4C47-9CBF-9B12B7718BA6}" type="parTrans" cxnId="{8742CB1A-503C-419D-B6CA-5E8CAB58F81D}">
      <dgm:prSet/>
      <dgm:spPr/>
      <dgm:t>
        <a:bodyPr/>
        <a:lstStyle/>
        <a:p>
          <a:endParaRPr lang="uk-UA"/>
        </a:p>
      </dgm:t>
    </dgm:pt>
    <dgm:pt modelId="{397DFBA0-EBEE-448D-9009-0AE677DA6263}" type="sibTrans" cxnId="{8742CB1A-503C-419D-B6CA-5E8CAB58F81D}">
      <dgm:prSet/>
      <dgm:spPr/>
      <dgm:t>
        <a:bodyPr/>
        <a:lstStyle/>
        <a:p>
          <a:endParaRPr lang="uk-UA"/>
        </a:p>
      </dgm:t>
    </dgm:pt>
    <dgm:pt modelId="{8280D944-FE16-4619-92F6-F961315395A9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Пізнавальний інтерес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0776A9-FACF-4430-A0DC-D82842F901D9}" type="parTrans" cxnId="{B158AB33-BF18-476E-9D9B-AD42E09DF9AF}">
      <dgm:prSet/>
      <dgm:spPr/>
      <dgm:t>
        <a:bodyPr/>
        <a:lstStyle/>
        <a:p>
          <a:endParaRPr lang="uk-UA"/>
        </a:p>
      </dgm:t>
    </dgm:pt>
    <dgm:pt modelId="{1FCBF7C5-A419-4063-8716-E348C9D9C190}" type="sibTrans" cxnId="{B158AB33-BF18-476E-9D9B-AD42E09DF9AF}">
      <dgm:prSet/>
      <dgm:spPr/>
      <dgm:t>
        <a:bodyPr/>
        <a:lstStyle/>
        <a:p>
          <a:endParaRPr lang="uk-UA"/>
        </a:p>
      </dgm:t>
    </dgm:pt>
    <dgm:pt modelId="{874C346F-87E4-4551-B050-8E9FD5CDFD46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Продуктивну самостійність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DFA48-E460-4206-AB86-41E158B080BA}" type="parTrans" cxnId="{6E927766-D33C-45B6-867E-2D278A3E407C}">
      <dgm:prSet/>
      <dgm:spPr/>
      <dgm:t>
        <a:bodyPr/>
        <a:lstStyle/>
        <a:p>
          <a:endParaRPr lang="uk-UA"/>
        </a:p>
      </dgm:t>
    </dgm:pt>
    <dgm:pt modelId="{2218E6EC-7BB8-471C-A999-65207FBE1E78}" type="sibTrans" cxnId="{6E927766-D33C-45B6-867E-2D278A3E407C}">
      <dgm:prSet/>
      <dgm:spPr/>
      <dgm:t>
        <a:bodyPr/>
        <a:lstStyle/>
        <a:p>
          <a:endParaRPr lang="uk-UA"/>
        </a:p>
      </dgm:t>
    </dgm:pt>
    <dgm:pt modelId="{FDCBE5BC-0D8E-4B4F-BABB-DAD6CB097328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Активний словник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4B610C-C9A4-4D98-B516-3D88269D6481}" type="parTrans" cxnId="{6DBD6F67-2562-4FD3-9F84-F8FE5FE7DCB6}">
      <dgm:prSet/>
      <dgm:spPr/>
      <dgm:t>
        <a:bodyPr/>
        <a:lstStyle/>
        <a:p>
          <a:endParaRPr lang="uk-UA"/>
        </a:p>
      </dgm:t>
    </dgm:pt>
    <dgm:pt modelId="{7A6EE52A-E218-4C2D-A3A0-208E676C524C}" type="sibTrans" cxnId="{6DBD6F67-2562-4FD3-9F84-F8FE5FE7DCB6}">
      <dgm:prSet/>
      <dgm:spPr/>
      <dgm:t>
        <a:bodyPr/>
        <a:lstStyle/>
        <a:p>
          <a:endParaRPr lang="uk-UA"/>
        </a:p>
      </dgm:t>
    </dgm:pt>
    <dgm:pt modelId="{8AE430F3-16CB-4A73-AC50-8C796EDB66AD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Смислову пам’ять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BF113-F2DE-4DFA-AAC4-44422354863E}" type="parTrans" cxnId="{7CF1A125-80D6-4E9E-9538-DFE21635C4C9}">
      <dgm:prSet/>
      <dgm:spPr/>
      <dgm:t>
        <a:bodyPr/>
        <a:lstStyle/>
        <a:p>
          <a:endParaRPr lang="uk-UA"/>
        </a:p>
      </dgm:t>
    </dgm:pt>
    <dgm:pt modelId="{B2A1E64B-3B3A-4A11-95B0-118EAA28410C}" type="sibTrans" cxnId="{7CF1A125-80D6-4E9E-9538-DFE21635C4C9}">
      <dgm:prSet/>
      <dgm:spPr/>
      <dgm:t>
        <a:bodyPr/>
        <a:lstStyle/>
        <a:p>
          <a:endParaRPr lang="uk-UA"/>
        </a:p>
      </dgm:t>
    </dgm:pt>
    <dgm:pt modelId="{687627ED-E7AE-4C8F-9507-23351E2C110A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Навики </a:t>
          </a:r>
          <a:r>
            <a:rPr lang="uk-UA" sz="16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взаємонавчання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33E6E7-31B8-4E63-8797-0ACCD520BD89}" type="parTrans" cxnId="{0F36D2E8-A2FF-4C3F-B8C6-3315DACBF9D2}">
      <dgm:prSet/>
      <dgm:spPr/>
      <dgm:t>
        <a:bodyPr/>
        <a:lstStyle/>
        <a:p>
          <a:endParaRPr lang="uk-UA"/>
        </a:p>
      </dgm:t>
    </dgm:pt>
    <dgm:pt modelId="{36CBB918-1266-4129-A5F3-09B179A99CE5}" type="sibTrans" cxnId="{0F36D2E8-A2FF-4C3F-B8C6-3315DACBF9D2}">
      <dgm:prSet/>
      <dgm:spPr/>
      <dgm:t>
        <a:bodyPr/>
        <a:lstStyle/>
        <a:p>
          <a:endParaRPr lang="uk-UA"/>
        </a:p>
      </dgm:t>
    </dgm:pt>
    <dgm:pt modelId="{77FFF392-7722-42D1-84B9-73A26D5895C9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Фонд предметних знань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D30C70-F7EC-45AF-AC31-B2A5BB164E1E}" type="parTrans" cxnId="{DFC454DA-009E-4DAE-9374-9EC45C72DF53}">
      <dgm:prSet/>
      <dgm:spPr/>
      <dgm:t>
        <a:bodyPr/>
        <a:lstStyle/>
        <a:p>
          <a:endParaRPr lang="uk-UA"/>
        </a:p>
      </dgm:t>
    </dgm:pt>
    <dgm:pt modelId="{4B844499-CBF8-45EC-BBDF-F166FFE2C3F8}" type="sibTrans" cxnId="{DFC454DA-009E-4DAE-9374-9EC45C72DF53}">
      <dgm:prSet/>
      <dgm:spPr/>
      <dgm:t>
        <a:bodyPr/>
        <a:lstStyle/>
        <a:p>
          <a:endParaRPr lang="uk-UA"/>
        </a:p>
      </dgm:t>
    </dgm:pt>
    <dgm:pt modelId="{A263A500-9E30-42E4-8830-4084A163C083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Дослідницьку активність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99E3-3EBE-475F-BF8B-5E157F7A4864}" type="parTrans" cxnId="{32377AFE-8B61-4DD2-9AC8-D273B7406D00}">
      <dgm:prSet/>
      <dgm:spPr/>
      <dgm:t>
        <a:bodyPr/>
        <a:lstStyle/>
        <a:p>
          <a:endParaRPr lang="uk-UA"/>
        </a:p>
      </dgm:t>
    </dgm:pt>
    <dgm:pt modelId="{0A27893A-FA79-42BE-9524-609EB3FF24D5}" type="sibTrans" cxnId="{32377AFE-8B61-4DD2-9AC8-D273B7406D00}">
      <dgm:prSet/>
      <dgm:spPr/>
      <dgm:t>
        <a:bodyPr/>
        <a:lstStyle/>
        <a:p>
          <a:endParaRPr lang="uk-UA"/>
        </a:p>
      </dgm:t>
    </dgm:pt>
    <dgm:pt modelId="{C815E5B4-B5E0-4968-AA47-EB7DABA9C0B0}">
      <dgm:prSet phldrT="[Текст]" custT="1"/>
      <dgm:spPr/>
      <dgm:t>
        <a:bodyPr/>
        <a:lstStyle/>
        <a:p>
          <a:r>
            <a:rPr lang="uk-U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Аналітико-синтетичні уміння</a:t>
          </a:r>
          <a:endParaRPr lang="uk-UA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EA2114-669A-43A3-B368-DDD05ADB231F}" type="parTrans" cxnId="{26ED8001-266A-433D-ABAC-F997A3ACF85A}">
      <dgm:prSet/>
      <dgm:spPr/>
      <dgm:t>
        <a:bodyPr/>
        <a:lstStyle/>
        <a:p>
          <a:endParaRPr lang="uk-UA"/>
        </a:p>
      </dgm:t>
    </dgm:pt>
    <dgm:pt modelId="{A0BD594D-3C6B-4606-9356-17E26DB054D2}" type="sibTrans" cxnId="{26ED8001-266A-433D-ABAC-F997A3ACF85A}">
      <dgm:prSet/>
      <dgm:spPr/>
      <dgm:t>
        <a:bodyPr/>
        <a:lstStyle/>
        <a:p>
          <a:endParaRPr lang="uk-UA"/>
        </a:p>
      </dgm:t>
    </dgm:pt>
    <dgm:pt modelId="{1EA3CBDC-DEB3-417C-9AD6-FA7E008770B9}" type="pres">
      <dgm:prSet presAssocID="{456C4F64-0E14-4CAF-8CD0-3F8C483672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5E8CC6B-FD23-4078-956E-60F219DE4707}" type="pres">
      <dgm:prSet presAssocID="{456C4F64-0E14-4CAF-8CD0-3F8C483672A5}" presName="radial" presStyleCnt="0">
        <dgm:presLayoutVars>
          <dgm:animLvl val="ctr"/>
        </dgm:presLayoutVars>
      </dgm:prSet>
      <dgm:spPr/>
    </dgm:pt>
    <dgm:pt modelId="{3D77398E-C297-449D-85B0-1606370F3FF8}" type="pres">
      <dgm:prSet presAssocID="{7BB891F2-F147-4A0B-9DA5-41539011F211}" presName="centerShape" presStyleLbl="vennNode1" presStyleIdx="0" presStyleCnt="12"/>
      <dgm:spPr/>
      <dgm:t>
        <a:bodyPr/>
        <a:lstStyle/>
        <a:p>
          <a:endParaRPr lang="uk-UA"/>
        </a:p>
      </dgm:t>
    </dgm:pt>
    <dgm:pt modelId="{64035F7A-5CED-4558-BAE8-4818BD5A16BD}" type="pres">
      <dgm:prSet presAssocID="{7B76BA02-75E4-4B8E-B978-E7DBC9652DD3}" presName="node" presStyleLbl="vennNode1" presStyleIdx="1" presStyleCnt="12" custScaleX="119038" custScaleY="1115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E9FF13-D883-4BB4-8BE6-A7D216A8681A}" type="pres">
      <dgm:prSet presAssocID="{5E7F9ED5-3A22-4E62-A8CE-E0BC55FF9236}" presName="node" presStyleLbl="vennNode1" presStyleIdx="2" presStyleCnt="12" custScaleX="117785" custRadScaleRad="102074" custRadScaleInc="97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31CA69-7FF7-474C-B58E-EA936CCF35F6}" type="pres">
      <dgm:prSet presAssocID="{7D430033-E85D-410A-AF24-A71D8607241F}" presName="node" presStyleLbl="vennNode1" presStyleIdx="3" presStyleCnt="12" custScaleX="1272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67CCBB-A7C2-4A8A-9C1F-0A828635D82F}" type="pres">
      <dgm:prSet presAssocID="{8280D944-FE16-4619-92F6-F961315395A9}" presName="node" presStyleLbl="vennNode1" presStyleIdx="4" presStyleCnt="12" custScaleX="1255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95C233-AD69-4C52-B848-9B84888290B4}" type="pres">
      <dgm:prSet presAssocID="{874C346F-87E4-4551-B050-8E9FD5CDFD46}" presName="node" presStyleLbl="vennNode1" presStyleIdx="5" presStyleCnt="12" custScaleX="136290" custRadScaleRad="111321" custRadScaleInc="-24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63EC40-961A-4222-A3CB-3D851136AEB5}" type="pres">
      <dgm:prSet presAssocID="{FDCBE5BC-0D8E-4B4F-BABB-DAD6CB097328}" presName="node" presStyleLbl="vennNode1" presStyleIdx="6" presStyleCnt="12" custRadScaleRad="100788" custRadScaleInc="-177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79DC96-1BED-43F3-BB2F-9973B621803A}" type="pres">
      <dgm:prSet presAssocID="{8AE430F3-16CB-4A73-AC50-8C796EDB66AD}" presName="node" presStyleLbl="vennNode1" presStyleIdx="7" presStyleCnt="12" custRadScaleRad="98270" custRadScaleInc="-17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A5A7BB-A24C-4E9B-8A2C-2F7198685045}" type="pres">
      <dgm:prSet presAssocID="{687627ED-E7AE-4C8F-9507-23351E2C110A}" presName="node" presStyleLbl="vennNode1" presStyleIdx="8" presStyleCnt="12" custScaleX="1401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195891-9309-48C9-A1B4-F0833DB97E21}" type="pres">
      <dgm:prSet presAssocID="{77FFF392-7722-42D1-84B9-73A26D5895C9}" presName="node" presStyleLbl="vennNode1" presStyleIdx="9" presStyleCnt="12" custScaleX="1112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C5FF37-4B2E-42F1-8652-79E9205324C5}" type="pres">
      <dgm:prSet presAssocID="{A263A500-9E30-42E4-8830-4084A163C083}" presName="node" presStyleLbl="vennNode1" presStyleIdx="10" presStyleCnt="12" custScaleX="117690" custRadScaleRad="99008" custRadScaleInc="-39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B82421-7833-46F5-B3C1-8FA62342D9C3}" type="pres">
      <dgm:prSet presAssocID="{C815E5B4-B5E0-4968-AA47-EB7DABA9C0B0}" presName="node" presStyleLbl="vennNode1" presStyleIdx="11" presStyleCnt="12" custScaleX="117785" custRadScaleRad="102594" custRadScaleInc="-109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ED8001-266A-433D-ABAC-F997A3ACF85A}" srcId="{7BB891F2-F147-4A0B-9DA5-41539011F211}" destId="{C815E5B4-B5E0-4968-AA47-EB7DABA9C0B0}" srcOrd="10" destOrd="0" parTransId="{4EEA2114-669A-43A3-B368-DDD05ADB231F}" sibTransId="{A0BD594D-3C6B-4606-9356-17E26DB054D2}"/>
    <dgm:cxn modelId="{32377AFE-8B61-4DD2-9AC8-D273B7406D00}" srcId="{7BB891F2-F147-4A0B-9DA5-41539011F211}" destId="{A263A500-9E30-42E4-8830-4084A163C083}" srcOrd="9" destOrd="0" parTransId="{54BB99E3-3EBE-475F-BF8B-5E157F7A4864}" sibTransId="{0A27893A-FA79-42BE-9524-609EB3FF24D5}"/>
    <dgm:cxn modelId="{F7C55C84-AD78-4E3B-BD2F-46C4017F78B0}" type="presOf" srcId="{456C4F64-0E14-4CAF-8CD0-3F8C483672A5}" destId="{1EA3CBDC-DEB3-417C-9AD6-FA7E008770B9}" srcOrd="0" destOrd="0" presId="urn:microsoft.com/office/officeart/2005/8/layout/radial3"/>
    <dgm:cxn modelId="{8742CB1A-503C-419D-B6CA-5E8CAB58F81D}" srcId="{7BB891F2-F147-4A0B-9DA5-41539011F211}" destId="{7D430033-E85D-410A-AF24-A71D8607241F}" srcOrd="2" destOrd="0" parTransId="{D720059F-48F8-4C47-9CBF-9B12B7718BA6}" sibTransId="{397DFBA0-EBEE-448D-9009-0AE677DA6263}"/>
    <dgm:cxn modelId="{4BFA9EB7-9E92-4770-B283-B6100AA9B687}" type="presOf" srcId="{5E7F9ED5-3A22-4E62-A8CE-E0BC55FF9236}" destId="{CBE9FF13-D883-4BB4-8BE6-A7D216A8681A}" srcOrd="0" destOrd="0" presId="urn:microsoft.com/office/officeart/2005/8/layout/radial3"/>
    <dgm:cxn modelId="{BADC7477-3937-4001-991D-BDE143F26727}" type="presOf" srcId="{C815E5B4-B5E0-4968-AA47-EB7DABA9C0B0}" destId="{73B82421-7833-46F5-B3C1-8FA62342D9C3}" srcOrd="0" destOrd="0" presId="urn:microsoft.com/office/officeart/2005/8/layout/radial3"/>
    <dgm:cxn modelId="{216586E5-8BB8-470E-8805-D03FC857EFA4}" type="presOf" srcId="{7BB891F2-F147-4A0B-9DA5-41539011F211}" destId="{3D77398E-C297-449D-85B0-1606370F3FF8}" srcOrd="0" destOrd="0" presId="urn:microsoft.com/office/officeart/2005/8/layout/radial3"/>
    <dgm:cxn modelId="{E6169D12-8705-4823-89B6-18246FF9C740}" type="presOf" srcId="{7D430033-E85D-410A-AF24-A71D8607241F}" destId="{AC31CA69-7FF7-474C-B58E-EA936CCF35F6}" srcOrd="0" destOrd="0" presId="urn:microsoft.com/office/officeart/2005/8/layout/radial3"/>
    <dgm:cxn modelId="{249F1D9C-0259-4E74-9C94-7C8C6B08FBA0}" type="presOf" srcId="{FDCBE5BC-0D8E-4B4F-BABB-DAD6CB097328}" destId="{1363EC40-961A-4222-A3CB-3D851136AEB5}" srcOrd="0" destOrd="0" presId="urn:microsoft.com/office/officeart/2005/8/layout/radial3"/>
    <dgm:cxn modelId="{1ADCD61F-9D14-4B96-A458-3FCFE997828C}" srcId="{456C4F64-0E14-4CAF-8CD0-3F8C483672A5}" destId="{7BB891F2-F147-4A0B-9DA5-41539011F211}" srcOrd="0" destOrd="0" parTransId="{0045049E-F530-417B-864A-8C6205057B77}" sibTransId="{E598ACBB-9E9C-428D-9764-9D07F3096E3C}"/>
    <dgm:cxn modelId="{B158AB33-BF18-476E-9D9B-AD42E09DF9AF}" srcId="{7BB891F2-F147-4A0B-9DA5-41539011F211}" destId="{8280D944-FE16-4619-92F6-F961315395A9}" srcOrd="3" destOrd="0" parTransId="{750776A9-FACF-4430-A0DC-D82842F901D9}" sibTransId="{1FCBF7C5-A419-4063-8716-E348C9D9C190}"/>
    <dgm:cxn modelId="{6DBD6F67-2562-4FD3-9F84-F8FE5FE7DCB6}" srcId="{7BB891F2-F147-4A0B-9DA5-41539011F211}" destId="{FDCBE5BC-0D8E-4B4F-BABB-DAD6CB097328}" srcOrd="5" destOrd="0" parTransId="{8E4B610C-C9A4-4D98-B516-3D88269D6481}" sibTransId="{7A6EE52A-E218-4C2D-A3A0-208E676C524C}"/>
    <dgm:cxn modelId="{5B1EE815-4EBE-49FB-93E7-27E6D3284C60}" type="presOf" srcId="{8280D944-FE16-4619-92F6-F961315395A9}" destId="{7F67CCBB-A7C2-4A8A-9C1F-0A828635D82F}" srcOrd="0" destOrd="0" presId="urn:microsoft.com/office/officeart/2005/8/layout/radial3"/>
    <dgm:cxn modelId="{0FB36845-2ACB-483C-95AE-E045F827089B}" type="presOf" srcId="{687627ED-E7AE-4C8F-9507-23351E2C110A}" destId="{7EA5A7BB-A24C-4E9B-8A2C-2F7198685045}" srcOrd="0" destOrd="0" presId="urn:microsoft.com/office/officeart/2005/8/layout/radial3"/>
    <dgm:cxn modelId="{7671CDC7-AAD7-4E4A-B3CE-A9FB1514C89C}" type="presOf" srcId="{7B76BA02-75E4-4B8E-B978-E7DBC9652DD3}" destId="{64035F7A-5CED-4558-BAE8-4818BD5A16BD}" srcOrd="0" destOrd="0" presId="urn:microsoft.com/office/officeart/2005/8/layout/radial3"/>
    <dgm:cxn modelId="{D1CC9617-7328-49E3-AE5E-4FD2E7C96366}" type="presOf" srcId="{77FFF392-7722-42D1-84B9-73A26D5895C9}" destId="{03195891-9309-48C9-A1B4-F0833DB97E21}" srcOrd="0" destOrd="0" presId="urn:microsoft.com/office/officeart/2005/8/layout/radial3"/>
    <dgm:cxn modelId="{942CCF4A-C35D-4C4B-A74C-7443D4CF99E3}" srcId="{7BB891F2-F147-4A0B-9DA5-41539011F211}" destId="{5E7F9ED5-3A22-4E62-A8CE-E0BC55FF9236}" srcOrd="1" destOrd="0" parTransId="{A1AC3F23-6384-4D94-AC46-DDE99D91EA48}" sibTransId="{A5D0CEF4-BC9C-497C-979E-202449F20B69}"/>
    <dgm:cxn modelId="{7CF1A125-80D6-4E9E-9538-DFE21635C4C9}" srcId="{7BB891F2-F147-4A0B-9DA5-41539011F211}" destId="{8AE430F3-16CB-4A73-AC50-8C796EDB66AD}" srcOrd="6" destOrd="0" parTransId="{548BF113-F2DE-4DFA-AAC4-44422354863E}" sibTransId="{B2A1E64B-3B3A-4A11-95B0-118EAA28410C}"/>
    <dgm:cxn modelId="{0F36D2E8-A2FF-4C3F-B8C6-3315DACBF9D2}" srcId="{7BB891F2-F147-4A0B-9DA5-41539011F211}" destId="{687627ED-E7AE-4C8F-9507-23351E2C110A}" srcOrd="7" destOrd="0" parTransId="{FB33E6E7-31B8-4E63-8797-0ACCD520BD89}" sibTransId="{36CBB918-1266-4129-A5F3-09B179A99CE5}"/>
    <dgm:cxn modelId="{BE048A8C-F1FF-4C0B-93EF-37DFC05B83DD}" type="presOf" srcId="{A263A500-9E30-42E4-8830-4084A163C083}" destId="{8AC5FF37-4B2E-42F1-8652-79E9205324C5}" srcOrd="0" destOrd="0" presId="urn:microsoft.com/office/officeart/2005/8/layout/radial3"/>
    <dgm:cxn modelId="{DFC454DA-009E-4DAE-9374-9EC45C72DF53}" srcId="{7BB891F2-F147-4A0B-9DA5-41539011F211}" destId="{77FFF392-7722-42D1-84B9-73A26D5895C9}" srcOrd="8" destOrd="0" parTransId="{F4D30C70-F7EC-45AF-AC31-B2A5BB164E1E}" sibTransId="{4B844499-CBF8-45EC-BBDF-F166FFE2C3F8}"/>
    <dgm:cxn modelId="{7308225D-74A0-4C16-9B7D-02B76BE1565A}" srcId="{7BB891F2-F147-4A0B-9DA5-41539011F211}" destId="{7B76BA02-75E4-4B8E-B978-E7DBC9652DD3}" srcOrd="0" destOrd="0" parTransId="{D410ECD0-B00A-483A-9C30-DA0A081AD555}" sibTransId="{6DF7557C-81BA-4D9A-9630-85815DF956A5}"/>
    <dgm:cxn modelId="{6E927766-D33C-45B6-867E-2D278A3E407C}" srcId="{7BB891F2-F147-4A0B-9DA5-41539011F211}" destId="{874C346F-87E4-4551-B050-8E9FD5CDFD46}" srcOrd="4" destOrd="0" parTransId="{642DFA48-E460-4206-AB86-41E158B080BA}" sibTransId="{2218E6EC-7BB8-471C-A999-65207FBE1E78}"/>
    <dgm:cxn modelId="{4FC19BD3-1A87-4C07-9345-02AFB9B2D69E}" type="presOf" srcId="{8AE430F3-16CB-4A73-AC50-8C796EDB66AD}" destId="{1679DC96-1BED-43F3-BB2F-9973B621803A}" srcOrd="0" destOrd="0" presId="urn:microsoft.com/office/officeart/2005/8/layout/radial3"/>
    <dgm:cxn modelId="{FC67764B-CDEA-49B4-BA49-094E5CE02E3D}" type="presOf" srcId="{874C346F-87E4-4551-B050-8E9FD5CDFD46}" destId="{BC95C233-AD69-4C52-B848-9B84888290B4}" srcOrd="0" destOrd="0" presId="urn:microsoft.com/office/officeart/2005/8/layout/radial3"/>
    <dgm:cxn modelId="{48C27780-104B-4A81-8B8B-1FCD25D8A657}" type="presParOf" srcId="{1EA3CBDC-DEB3-417C-9AD6-FA7E008770B9}" destId="{E5E8CC6B-FD23-4078-956E-60F219DE4707}" srcOrd="0" destOrd="0" presId="urn:microsoft.com/office/officeart/2005/8/layout/radial3"/>
    <dgm:cxn modelId="{E5AC3DCA-47C0-48E5-829C-B9D69F526201}" type="presParOf" srcId="{E5E8CC6B-FD23-4078-956E-60F219DE4707}" destId="{3D77398E-C297-449D-85B0-1606370F3FF8}" srcOrd="0" destOrd="0" presId="urn:microsoft.com/office/officeart/2005/8/layout/radial3"/>
    <dgm:cxn modelId="{117F202D-9353-41A7-8083-B6288E7A1E92}" type="presParOf" srcId="{E5E8CC6B-FD23-4078-956E-60F219DE4707}" destId="{64035F7A-5CED-4558-BAE8-4818BD5A16BD}" srcOrd="1" destOrd="0" presId="urn:microsoft.com/office/officeart/2005/8/layout/radial3"/>
    <dgm:cxn modelId="{2FCA24BF-33A2-4EB3-8C85-DAC2955A2673}" type="presParOf" srcId="{E5E8CC6B-FD23-4078-956E-60F219DE4707}" destId="{CBE9FF13-D883-4BB4-8BE6-A7D216A8681A}" srcOrd="2" destOrd="0" presId="urn:microsoft.com/office/officeart/2005/8/layout/radial3"/>
    <dgm:cxn modelId="{60FD9496-5D03-4676-8748-5A4E9A9123FF}" type="presParOf" srcId="{E5E8CC6B-FD23-4078-956E-60F219DE4707}" destId="{AC31CA69-7FF7-474C-B58E-EA936CCF35F6}" srcOrd="3" destOrd="0" presId="urn:microsoft.com/office/officeart/2005/8/layout/radial3"/>
    <dgm:cxn modelId="{3090963F-2F32-40E8-A9C2-663A0CA836EE}" type="presParOf" srcId="{E5E8CC6B-FD23-4078-956E-60F219DE4707}" destId="{7F67CCBB-A7C2-4A8A-9C1F-0A828635D82F}" srcOrd="4" destOrd="0" presId="urn:microsoft.com/office/officeart/2005/8/layout/radial3"/>
    <dgm:cxn modelId="{45E00067-1C2F-436E-83B7-99AF43F7387E}" type="presParOf" srcId="{E5E8CC6B-FD23-4078-956E-60F219DE4707}" destId="{BC95C233-AD69-4C52-B848-9B84888290B4}" srcOrd="5" destOrd="0" presId="urn:microsoft.com/office/officeart/2005/8/layout/radial3"/>
    <dgm:cxn modelId="{547CE086-7F64-4626-9227-0D6D2E83D4EA}" type="presParOf" srcId="{E5E8CC6B-FD23-4078-956E-60F219DE4707}" destId="{1363EC40-961A-4222-A3CB-3D851136AEB5}" srcOrd="6" destOrd="0" presId="urn:microsoft.com/office/officeart/2005/8/layout/radial3"/>
    <dgm:cxn modelId="{D9304644-1985-4154-8E55-826FF0D71AE1}" type="presParOf" srcId="{E5E8CC6B-FD23-4078-956E-60F219DE4707}" destId="{1679DC96-1BED-43F3-BB2F-9973B621803A}" srcOrd="7" destOrd="0" presId="urn:microsoft.com/office/officeart/2005/8/layout/radial3"/>
    <dgm:cxn modelId="{1D1AADAF-52A8-44A4-B29A-49537D32199F}" type="presParOf" srcId="{E5E8CC6B-FD23-4078-956E-60F219DE4707}" destId="{7EA5A7BB-A24C-4E9B-8A2C-2F7198685045}" srcOrd="8" destOrd="0" presId="urn:microsoft.com/office/officeart/2005/8/layout/radial3"/>
    <dgm:cxn modelId="{A3D1F873-D25A-49D7-BF97-76A14F617E7B}" type="presParOf" srcId="{E5E8CC6B-FD23-4078-956E-60F219DE4707}" destId="{03195891-9309-48C9-A1B4-F0833DB97E21}" srcOrd="9" destOrd="0" presId="urn:microsoft.com/office/officeart/2005/8/layout/radial3"/>
    <dgm:cxn modelId="{56285B8B-4D01-4F1F-804D-0DF6F1D178EA}" type="presParOf" srcId="{E5E8CC6B-FD23-4078-956E-60F219DE4707}" destId="{8AC5FF37-4B2E-42F1-8652-79E9205324C5}" srcOrd="10" destOrd="0" presId="urn:microsoft.com/office/officeart/2005/8/layout/radial3"/>
    <dgm:cxn modelId="{8CB819DC-2739-4F19-81E7-3072B4550562}" type="presParOf" srcId="{E5E8CC6B-FD23-4078-956E-60F219DE4707}" destId="{73B82421-7833-46F5-B3C1-8FA62342D9C3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4BBCD8-72B9-4267-9B0A-6AC7D0B60419}" type="doc">
      <dgm:prSet loTypeId="urn:microsoft.com/office/officeart/2005/8/layout/vList2" loCatId="list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79F2333B-A856-45E5-811D-F6597D440467}">
      <dgm:prSet phldrT="[Текст]"/>
      <dgm:spPr/>
      <dgm:t>
        <a:bodyPr/>
        <a:lstStyle/>
        <a:p>
          <a:pPr algn="ctr"/>
          <a:r>
            <a:rPr lang="uk-UA" dirty="0" smtClean="0"/>
            <a:t>Для учнів відкриваються широкі можливості творчої співпраці в групах </a:t>
          </a:r>
          <a:endParaRPr lang="uk-UA" dirty="0"/>
        </a:p>
      </dgm:t>
    </dgm:pt>
    <dgm:pt modelId="{7FFA650E-96F3-429A-973B-8AD4655AD82C}" type="parTrans" cxnId="{6384505A-5D98-4220-8BFA-849E7FFC7D5E}">
      <dgm:prSet/>
      <dgm:spPr/>
      <dgm:t>
        <a:bodyPr/>
        <a:lstStyle/>
        <a:p>
          <a:endParaRPr lang="uk-UA"/>
        </a:p>
      </dgm:t>
    </dgm:pt>
    <dgm:pt modelId="{9DC5BCAF-141B-4EB7-8F8B-CD5B49C51BD7}" type="sibTrans" cxnId="{6384505A-5D98-4220-8BFA-849E7FFC7D5E}">
      <dgm:prSet/>
      <dgm:spPr/>
      <dgm:t>
        <a:bodyPr/>
        <a:lstStyle/>
        <a:p>
          <a:endParaRPr lang="uk-UA"/>
        </a:p>
      </dgm:t>
    </dgm:pt>
    <dgm:pt modelId="{ECDC91B2-768E-484F-B2F3-3868A9BE12ED}">
      <dgm:prSet phldrT="[Текст]"/>
      <dgm:spPr/>
      <dgm:t>
        <a:bodyPr/>
        <a:lstStyle/>
        <a:p>
          <a:pPr algn="ctr"/>
          <a:r>
            <a:rPr lang="uk-UA" dirty="0" smtClean="0"/>
            <a:t>Їх робота виконується під керівництвом організатора групи чи вчителя</a:t>
          </a:r>
          <a:endParaRPr lang="uk-UA" dirty="0"/>
        </a:p>
      </dgm:t>
    </dgm:pt>
    <dgm:pt modelId="{6BBCCE56-0ABE-4904-A0E7-90E6A073AFF4}" type="parTrans" cxnId="{449D6D15-F906-457B-9AE1-7AB747668CFE}">
      <dgm:prSet/>
      <dgm:spPr/>
      <dgm:t>
        <a:bodyPr/>
        <a:lstStyle/>
        <a:p>
          <a:endParaRPr lang="uk-UA"/>
        </a:p>
      </dgm:t>
    </dgm:pt>
    <dgm:pt modelId="{FE76E7A7-2863-47B4-A569-AD7509ECCFA6}" type="sibTrans" cxnId="{449D6D15-F906-457B-9AE1-7AB747668CFE}">
      <dgm:prSet/>
      <dgm:spPr/>
      <dgm:t>
        <a:bodyPr/>
        <a:lstStyle/>
        <a:p>
          <a:endParaRPr lang="uk-UA"/>
        </a:p>
      </dgm:t>
    </dgm:pt>
    <dgm:pt modelId="{7C49F32A-84D1-4414-BF3D-6D9283E7BF73}" type="pres">
      <dgm:prSet presAssocID="{544BBCD8-72B9-4267-9B0A-6AC7D0B604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C3C6AD5-265F-4CC7-A68F-FD23BBECC1A6}" type="pres">
      <dgm:prSet presAssocID="{79F2333B-A856-45E5-811D-F6597D44046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52D27D-DBC9-4E6C-8F76-BE177FD699A6}" type="pres">
      <dgm:prSet presAssocID="{9DC5BCAF-141B-4EB7-8F8B-CD5B49C51BD7}" presName="spacer" presStyleCnt="0"/>
      <dgm:spPr/>
    </dgm:pt>
    <dgm:pt modelId="{4E2396BB-683C-4E38-9E89-0C2B121C58DA}" type="pres">
      <dgm:prSet presAssocID="{ECDC91B2-768E-484F-B2F3-3868A9BE12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927B3C0-4AFB-4483-8D24-8BAED320153A}" type="presOf" srcId="{79F2333B-A856-45E5-811D-F6597D440467}" destId="{0C3C6AD5-265F-4CC7-A68F-FD23BBECC1A6}" srcOrd="0" destOrd="0" presId="urn:microsoft.com/office/officeart/2005/8/layout/vList2"/>
    <dgm:cxn modelId="{6384505A-5D98-4220-8BFA-849E7FFC7D5E}" srcId="{544BBCD8-72B9-4267-9B0A-6AC7D0B60419}" destId="{79F2333B-A856-45E5-811D-F6597D440467}" srcOrd="0" destOrd="0" parTransId="{7FFA650E-96F3-429A-973B-8AD4655AD82C}" sibTransId="{9DC5BCAF-141B-4EB7-8F8B-CD5B49C51BD7}"/>
    <dgm:cxn modelId="{A3088BC9-89C9-427F-B1F4-0E56F1419BD9}" type="presOf" srcId="{544BBCD8-72B9-4267-9B0A-6AC7D0B60419}" destId="{7C49F32A-84D1-4414-BF3D-6D9283E7BF73}" srcOrd="0" destOrd="0" presId="urn:microsoft.com/office/officeart/2005/8/layout/vList2"/>
    <dgm:cxn modelId="{449D6D15-F906-457B-9AE1-7AB747668CFE}" srcId="{544BBCD8-72B9-4267-9B0A-6AC7D0B60419}" destId="{ECDC91B2-768E-484F-B2F3-3868A9BE12ED}" srcOrd="1" destOrd="0" parTransId="{6BBCCE56-0ABE-4904-A0E7-90E6A073AFF4}" sibTransId="{FE76E7A7-2863-47B4-A569-AD7509ECCFA6}"/>
    <dgm:cxn modelId="{604B16A9-16C3-48C2-8A22-E362E914DE57}" type="presOf" srcId="{ECDC91B2-768E-484F-B2F3-3868A9BE12ED}" destId="{4E2396BB-683C-4E38-9E89-0C2B121C58DA}" srcOrd="0" destOrd="0" presId="urn:microsoft.com/office/officeart/2005/8/layout/vList2"/>
    <dgm:cxn modelId="{737CABF1-79F9-4E6C-B7F9-6A825958DB8B}" type="presParOf" srcId="{7C49F32A-84D1-4414-BF3D-6D9283E7BF73}" destId="{0C3C6AD5-265F-4CC7-A68F-FD23BBECC1A6}" srcOrd="0" destOrd="0" presId="urn:microsoft.com/office/officeart/2005/8/layout/vList2"/>
    <dgm:cxn modelId="{F62714C9-45F9-4BD6-90E4-C9D155CED5C4}" type="presParOf" srcId="{7C49F32A-84D1-4414-BF3D-6D9283E7BF73}" destId="{EB52D27D-DBC9-4E6C-8F76-BE177FD699A6}" srcOrd="1" destOrd="0" presId="urn:microsoft.com/office/officeart/2005/8/layout/vList2"/>
    <dgm:cxn modelId="{C95FB537-A266-4B1A-A35F-BB6ED12274CC}" type="presParOf" srcId="{7C49F32A-84D1-4414-BF3D-6D9283E7BF73}" destId="{4E2396BB-683C-4E38-9E89-0C2B121C58D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620509-7A9E-41D3-A95B-F0AAB726742C}" type="doc">
      <dgm:prSet loTypeId="urn:microsoft.com/office/officeart/2008/layout/VerticalCurved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CDB0487-00A8-4C9D-BCFE-9D0A840965E1}">
      <dgm:prSet phldrT="[Текст]"/>
      <dgm:spPr/>
      <dgm:t>
        <a:bodyPr/>
        <a:lstStyle/>
        <a:p>
          <a:r>
            <a:rPr lang="uk-UA" dirty="0" smtClean="0"/>
            <a:t>Робота з обдарованими дітьми</a:t>
          </a:r>
          <a:endParaRPr lang="uk-UA" dirty="0"/>
        </a:p>
      </dgm:t>
    </dgm:pt>
    <dgm:pt modelId="{A07FD023-3C6B-4E67-BB33-5C2EB87E0E2F}" type="parTrans" cxnId="{1DC14200-4CE9-44DE-9378-03BA81E237BF}">
      <dgm:prSet/>
      <dgm:spPr/>
      <dgm:t>
        <a:bodyPr/>
        <a:lstStyle/>
        <a:p>
          <a:endParaRPr lang="uk-UA"/>
        </a:p>
      </dgm:t>
    </dgm:pt>
    <dgm:pt modelId="{CDC0940B-7B08-4C2A-85F8-A8F1973FDC04}" type="sibTrans" cxnId="{1DC14200-4CE9-44DE-9378-03BA81E237BF}">
      <dgm:prSet/>
      <dgm:spPr/>
      <dgm:t>
        <a:bodyPr/>
        <a:lstStyle/>
        <a:p>
          <a:endParaRPr lang="uk-UA"/>
        </a:p>
      </dgm:t>
    </dgm:pt>
    <dgm:pt modelId="{135E8438-F7E2-4C0D-921B-D0DA094D6DE1}">
      <dgm:prSet phldrT="[Текст]"/>
      <dgm:spPr/>
      <dgm:t>
        <a:bodyPr/>
        <a:lstStyle/>
        <a:p>
          <a:r>
            <a:rPr lang="uk-UA" dirty="0" smtClean="0"/>
            <a:t>Участь у конференціях, конкурсах</a:t>
          </a:r>
          <a:endParaRPr lang="uk-UA" dirty="0"/>
        </a:p>
      </dgm:t>
    </dgm:pt>
    <dgm:pt modelId="{C335C481-3052-4A7F-B2EF-9CACDC261FDD}" type="parTrans" cxnId="{C46AB641-69DF-4150-B78D-4A15A476EA37}">
      <dgm:prSet/>
      <dgm:spPr/>
      <dgm:t>
        <a:bodyPr/>
        <a:lstStyle/>
        <a:p>
          <a:endParaRPr lang="uk-UA"/>
        </a:p>
      </dgm:t>
    </dgm:pt>
    <dgm:pt modelId="{14CC4436-46AA-452C-933C-572330CA5187}" type="sibTrans" cxnId="{C46AB641-69DF-4150-B78D-4A15A476EA37}">
      <dgm:prSet/>
      <dgm:spPr/>
      <dgm:t>
        <a:bodyPr/>
        <a:lstStyle/>
        <a:p>
          <a:endParaRPr lang="uk-UA"/>
        </a:p>
      </dgm:t>
    </dgm:pt>
    <dgm:pt modelId="{73FBBE4A-2018-4142-9486-B034554E1756}">
      <dgm:prSet phldrT="[Текст]"/>
      <dgm:spPr/>
      <dgm:t>
        <a:bodyPr/>
        <a:lstStyle/>
        <a:p>
          <a:r>
            <a:rPr lang="uk-UA" dirty="0" smtClean="0"/>
            <a:t>Предметний тиждень</a:t>
          </a:r>
          <a:endParaRPr lang="uk-UA" dirty="0"/>
        </a:p>
      </dgm:t>
    </dgm:pt>
    <dgm:pt modelId="{4E488F71-048D-49EC-940D-B6FCBD137052}" type="parTrans" cxnId="{7397E918-B3CB-4686-8B8B-A3E253613BAF}">
      <dgm:prSet/>
      <dgm:spPr/>
      <dgm:t>
        <a:bodyPr/>
        <a:lstStyle/>
        <a:p>
          <a:endParaRPr lang="uk-UA"/>
        </a:p>
      </dgm:t>
    </dgm:pt>
    <dgm:pt modelId="{A3AA9E34-5C9D-4169-A7E6-AFC071DBBFAF}" type="sibTrans" cxnId="{7397E918-B3CB-4686-8B8B-A3E253613BAF}">
      <dgm:prSet/>
      <dgm:spPr/>
      <dgm:t>
        <a:bodyPr/>
        <a:lstStyle/>
        <a:p>
          <a:endParaRPr lang="uk-UA"/>
        </a:p>
      </dgm:t>
    </dgm:pt>
    <dgm:pt modelId="{8F182420-D1DE-403B-9E9B-D0F62091592E}" type="pres">
      <dgm:prSet presAssocID="{B0620509-7A9E-41D3-A95B-F0AAB72674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274A959F-8D64-440B-B6D4-D38778251127}" type="pres">
      <dgm:prSet presAssocID="{B0620509-7A9E-41D3-A95B-F0AAB726742C}" presName="Name1" presStyleCnt="0"/>
      <dgm:spPr/>
    </dgm:pt>
    <dgm:pt modelId="{F65F21AA-03F8-43A0-90A6-35C87ED1D531}" type="pres">
      <dgm:prSet presAssocID="{B0620509-7A9E-41D3-A95B-F0AAB726742C}" presName="cycle" presStyleCnt="0"/>
      <dgm:spPr/>
    </dgm:pt>
    <dgm:pt modelId="{A5B49E01-FEE4-48C6-9C5E-44A40528BBBD}" type="pres">
      <dgm:prSet presAssocID="{B0620509-7A9E-41D3-A95B-F0AAB726742C}" presName="srcNode" presStyleLbl="node1" presStyleIdx="0" presStyleCnt="3"/>
      <dgm:spPr/>
    </dgm:pt>
    <dgm:pt modelId="{1E9F7E6F-CA31-42A4-A7C1-C846D0D5F1FB}" type="pres">
      <dgm:prSet presAssocID="{B0620509-7A9E-41D3-A95B-F0AAB726742C}" presName="conn" presStyleLbl="parChTrans1D2" presStyleIdx="0" presStyleCnt="1"/>
      <dgm:spPr/>
      <dgm:t>
        <a:bodyPr/>
        <a:lstStyle/>
        <a:p>
          <a:endParaRPr lang="uk-UA"/>
        </a:p>
      </dgm:t>
    </dgm:pt>
    <dgm:pt modelId="{1569DB8A-2364-4996-855B-51E79A37BDC4}" type="pres">
      <dgm:prSet presAssocID="{B0620509-7A9E-41D3-A95B-F0AAB726742C}" presName="extraNode" presStyleLbl="node1" presStyleIdx="0" presStyleCnt="3"/>
      <dgm:spPr/>
    </dgm:pt>
    <dgm:pt modelId="{7A333D06-43B3-4D07-9915-23F99385679D}" type="pres">
      <dgm:prSet presAssocID="{B0620509-7A9E-41D3-A95B-F0AAB726742C}" presName="dstNode" presStyleLbl="node1" presStyleIdx="0" presStyleCnt="3"/>
      <dgm:spPr/>
    </dgm:pt>
    <dgm:pt modelId="{EA358143-3A05-4D85-BD43-A2EDDB782E88}" type="pres">
      <dgm:prSet presAssocID="{CCDB0487-00A8-4C9D-BCFE-9D0A840965E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003BA8-3387-4CC7-AAF3-23305F6F8C9C}" type="pres">
      <dgm:prSet presAssocID="{CCDB0487-00A8-4C9D-BCFE-9D0A840965E1}" presName="accent_1" presStyleCnt="0"/>
      <dgm:spPr/>
    </dgm:pt>
    <dgm:pt modelId="{026E1035-CF91-4668-8C86-C4982487DFEB}" type="pres">
      <dgm:prSet presAssocID="{CCDB0487-00A8-4C9D-BCFE-9D0A840965E1}" presName="accentRepeatNode" presStyleLbl="solidFgAcc1" presStyleIdx="0" presStyleCnt="3"/>
      <dgm:spPr/>
    </dgm:pt>
    <dgm:pt modelId="{3EB91282-C05D-49CA-8F91-692EA5B93A58}" type="pres">
      <dgm:prSet presAssocID="{135E8438-F7E2-4C0D-921B-D0DA094D6DE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CD438D-1478-4202-A677-CE7B36068731}" type="pres">
      <dgm:prSet presAssocID="{135E8438-F7E2-4C0D-921B-D0DA094D6DE1}" presName="accent_2" presStyleCnt="0"/>
      <dgm:spPr/>
    </dgm:pt>
    <dgm:pt modelId="{F8C14980-640F-4870-96C8-180E38F97837}" type="pres">
      <dgm:prSet presAssocID="{135E8438-F7E2-4C0D-921B-D0DA094D6DE1}" presName="accentRepeatNode" presStyleLbl="solidFgAcc1" presStyleIdx="1" presStyleCnt="3"/>
      <dgm:spPr/>
    </dgm:pt>
    <dgm:pt modelId="{FC456085-AA03-40E9-BC50-DDF547BA2848}" type="pres">
      <dgm:prSet presAssocID="{73FBBE4A-2018-4142-9486-B034554E175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9AFA3D-DB91-4CB8-8A27-049C61D349F3}" type="pres">
      <dgm:prSet presAssocID="{73FBBE4A-2018-4142-9486-B034554E1756}" presName="accent_3" presStyleCnt="0"/>
      <dgm:spPr/>
    </dgm:pt>
    <dgm:pt modelId="{667DA07F-9808-4006-8473-80F9CFC13253}" type="pres">
      <dgm:prSet presAssocID="{73FBBE4A-2018-4142-9486-B034554E1756}" presName="accentRepeatNode" presStyleLbl="solidFgAcc1" presStyleIdx="2" presStyleCnt="3"/>
      <dgm:spPr/>
    </dgm:pt>
  </dgm:ptLst>
  <dgm:cxnLst>
    <dgm:cxn modelId="{DC382F2A-3A19-4155-9A34-333B7A775759}" type="presOf" srcId="{73FBBE4A-2018-4142-9486-B034554E1756}" destId="{FC456085-AA03-40E9-BC50-DDF547BA2848}" srcOrd="0" destOrd="0" presId="urn:microsoft.com/office/officeart/2008/layout/VerticalCurvedList"/>
    <dgm:cxn modelId="{6DDDDDE1-9619-4306-AB5F-7334F0E35580}" type="presOf" srcId="{CDC0940B-7B08-4C2A-85F8-A8F1973FDC04}" destId="{1E9F7E6F-CA31-42A4-A7C1-C846D0D5F1FB}" srcOrd="0" destOrd="0" presId="urn:microsoft.com/office/officeart/2008/layout/VerticalCurvedList"/>
    <dgm:cxn modelId="{7397E918-B3CB-4686-8B8B-A3E253613BAF}" srcId="{B0620509-7A9E-41D3-A95B-F0AAB726742C}" destId="{73FBBE4A-2018-4142-9486-B034554E1756}" srcOrd="2" destOrd="0" parTransId="{4E488F71-048D-49EC-940D-B6FCBD137052}" sibTransId="{A3AA9E34-5C9D-4169-A7E6-AFC071DBBFAF}"/>
    <dgm:cxn modelId="{C46AB641-69DF-4150-B78D-4A15A476EA37}" srcId="{B0620509-7A9E-41D3-A95B-F0AAB726742C}" destId="{135E8438-F7E2-4C0D-921B-D0DA094D6DE1}" srcOrd="1" destOrd="0" parTransId="{C335C481-3052-4A7F-B2EF-9CACDC261FDD}" sibTransId="{14CC4436-46AA-452C-933C-572330CA5187}"/>
    <dgm:cxn modelId="{1DC14200-4CE9-44DE-9378-03BA81E237BF}" srcId="{B0620509-7A9E-41D3-A95B-F0AAB726742C}" destId="{CCDB0487-00A8-4C9D-BCFE-9D0A840965E1}" srcOrd="0" destOrd="0" parTransId="{A07FD023-3C6B-4E67-BB33-5C2EB87E0E2F}" sibTransId="{CDC0940B-7B08-4C2A-85F8-A8F1973FDC04}"/>
    <dgm:cxn modelId="{3F21A286-65C6-43ED-A574-216BC7B2FA05}" type="presOf" srcId="{B0620509-7A9E-41D3-A95B-F0AAB726742C}" destId="{8F182420-D1DE-403B-9E9B-D0F62091592E}" srcOrd="0" destOrd="0" presId="urn:microsoft.com/office/officeart/2008/layout/VerticalCurvedList"/>
    <dgm:cxn modelId="{3388824F-963D-4CC1-8483-D50E8443D2F4}" type="presOf" srcId="{135E8438-F7E2-4C0D-921B-D0DA094D6DE1}" destId="{3EB91282-C05D-49CA-8F91-692EA5B93A58}" srcOrd="0" destOrd="0" presId="urn:microsoft.com/office/officeart/2008/layout/VerticalCurvedList"/>
    <dgm:cxn modelId="{2852926E-8106-49BB-A18F-4360A98E707D}" type="presOf" srcId="{CCDB0487-00A8-4C9D-BCFE-9D0A840965E1}" destId="{EA358143-3A05-4D85-BD43-A2EDDB782E88}" srcOrd="0" destOrd="0" presId="urn:microsoft.com/office/officeart/2008/layout/VerticalCurvedList"/>
    <dgm:cxn modelId="{13E889D2-D028-4FB3-A7A8-0002D7961481}" type="presParOf" srcId="{8F182420-D1DE-403B-9E9B-D0F62091592E}" destId="{274A959F-8D64-440B-B6D4-D38778251127}" srcOrd="0" destOrd="0" presId="urn:microsoft.com/office/officeart/2008/layout/VerticalCurvedList"/>
    <dgm:cxn modelId="{E7F88488-AB30-4A0E-BB9E-CF27A27481DB}" type="presParOf" srcId="{274A959F-8D64-440B-B6D4-D38778251127}" destId="{F65F21AA-03F8-43A0-90A6-35C87ED1D531}" srcOrd="0" destOrd="0" presId="urn:microsoft.com/office/officeart/2008/layout/VerticalCurvedList"/>
    <dgm:cxn modelId="{DE1AF483-D281-4B79-9246-65CD2D898883}" type="presParOf" srcId="{F65F21AA-03F8-43A0-90A6-35C87ED1D531}" destId="{A5B49E01-FEE4-48C6-9C5E-44A40528BBBD}" srcOrd="0" destOrd="0" presId="urn:microsoft.com/office/officeart/2008/layout/VerticalCurvedList"/>
    <dgm:cxn modelId="{824FEC2F-CE5C-4C0C-AA6C-D12294AB4560}" type="presParOf" srcId="{F65F21AA-03F8-43A0-90A6-35C87ED1D531}" destId="{1E9F7E6F-CA31-42A4-A7C1-C846D0D5F1FB}" srcOrd="1" destOrd="0" presId="urn:microsoft.com/office/officeart/2008/layout/VerticalCurvedList"/>
    <dgm:cxn modelId="{A0647D4F-F09D-4278-89D1-364C8CC404B5}" type="presParOf" srcId="{F65F21AA-03F8-43A0-90A6-35C87ED1D531}" destId="{1569DB8A-2364-4996-855B-51E79A37BDC4}" srcOrd="2" destOrd="0" presId="urn:microsoft.com/office/officeart/2008/layout/VerticalCurvedList"/>
    <dgm:cxn modelId="{0401918C-9930-4BF7-B468-0ED143D3B261}" type="presParOf" srcId="{F65F21AA-03F8-43A0-90A6-35C87ED1D531}" destId="{7A333D06-43B3-4D07-9915-23F99385679D}" srcOrd="3" destOrd="0" presId="urn:microsoft.com/office/officeart/2008/layout/VerticalCurvedList"/>
    <dgm:cxn modelId="{BAED9BE7-45B9-406D-95FA-855535C94D07}" type="presParOf" srcId="{274A959F-8D64-440B-B6D4-D38778251127}" destId="{EA358143-3A05-4D85-BD43-A2EDDB782E88}" srcOrd="1" destOrd="0" presId="urn:microsoft.com/office/officeart/2008/layout/VerticalCurvedList"/>
    <dgm:cxn modelId="{2AAB5AEF-6B71-46E5-AE40-6D31CA3872F6}" type="presParOf" srcId="{274A959F-8D64-440B-B6D4-D38778251127}" destId="{C4003BA8-3387-4CC7-AAF3-23305F6F8C9C}" srcOrd="2" destOrd="0" presId="urn:microsoft.com/office/officeart/2008/layout/VerticalCurvedList"/>
    <dgm:cxn modelId="{B7B10E38-E0EC-4311-9099-5EBC43EBFA63}" type="presParOf" srcId="{C4003BA8-3387-4CC7-AAF3-23305F6F8C9C}" destId="{026E1035-CF91-4668-8C86-C4982487DFEB}" srcOrd="0" destOrd="0" presId="urn:microsoft.com/office/officeart/2008/layout/VerticalCurvedList"/>
    <dgm:cxn modelId="{B828D17F-BC69-4AC1-9064-C5A5236F5791}" type="presParOf" srcId="{274A959F-8D64-440B-B6D4-D38778251127}" destId="{3EB91282-C05D-49CA-8F91-692EA5B93A58}" srcOrd="3" destOrd="0" presId="urn:microsoft.com/office/officeart/2008/layout/VerticalCurvedList"/>
    <dgm:cxn modelId="{ED719FAF-36DA-4A48-BE7A-A14E71A0679D}" type="presParOf" srcId="{274A959F-8D64-440B-B6D4-D38778251127}" destId="{C9CD438D-1478-4202-A677-CE7B36068731}" srcOrd="4" destOrd="0" presId="urn:microsoft.com/office/officeart/2008/layout/VerticalCurvedList"/>
    <dgm:cxn modelId="{1893E66D-0618-4683-997B-5D69906E3118}" type="presParOf" srcId="{C9CD438D-1478-4202-A677-CE7B36068731}" destId="{F8C14980-640F-4870-96C8-180E38F97837}" srcOrd="0" destOrd="0" presId="urn:microsoft.com/office/officeart/2008/layout/VerticalCurvedList"/>
    <dgm:cxn modelId="{978F3B2F-91BC-4688-B1DE-2E56B5640C5C}" type="presParOf" srcId="{274A959F-8D64-440B-B6D4-D38778251127}" destId="{FC456085-AA03-40E9-BC50-DDF547BA2848}" srcOrd="5" destOrd="0" presId="urn:microsoft.com/office/officeart/2008/layout/VerticalCurvedList"/>
    <dgm:cxn modelId="{FD2C6BF3-EED8-4F2E-8C86-065CACE08E18}" type="presParOf" srcId="{274A959F-8D64-440B-B6D4-D38778251127}" destId="{C19AFA3D-DB91-4CB8-8A27-049C61D349F3}" srcOrd="6" destOrd="0" presId="urn:microsoft.com/office/officeart/2008/layout/VerticalCurvedList"/>
    <dgm:cxn modelId="{287B44E3-1293-43DB-B754-14AC460DDE24}" type="presParOf" srcId="{C19AFA3D-DB91-4CB8-8A27-049C61D349F3}" destId="{667DA07F-9808-4006-8473-80F9CFC13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412EDB-D195-44BE-B6AF-6588DDCD1D02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02D0215-8563-4D74-8FC7-F8D8F5BF3A19}">
      <dgm:prSet phldrT="[Текст]" custT="1"/>
      <dgm:spPr/>
      <dgm:t>
        <a:bodyPr/>
        <a:lstStyle/>
        <a:p>
          <a:r>
            <a: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Дозволяє демонструвати готові елементи уроку</a:t>
          </a:r>
          <a:endParaRPr lang="uk-UA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3233A2-2153-4C43-959F-E35EFFCA23B6}" type="parTrans" cxnId="{37B076AF-489A-4CB7-97DD-06A2D7FE82AB}">
      <dgm:prSet/>
      <dgm:spPr/>
      <dgm:t>
        <a:bodyPr/>
        <a:lstStyle/>
        <a:p>
          <a:endParaRPr lang="uk-UA"/>
        </a:p>
      </dgm:t>
    </dgm:pt>
    <dgm:pt modelId="{3A2C022C-59D3-4270-AC74-821FD00E967D}" type="sibTrans" cxnId="{37B076AF-489A-4CB7-97DD-06A2D7FE82AB}">
      <dgm:prSet/>
      <dgm:spPr/>
      <dgm:t>
        <a:bodyPr/>
        <a:lstStyle/>
        <a:p>
          <a:endParaRPr lang="uk-UA"/>
        </a:p>
      </dgm:t>
    </dgm:pt>
    <dgm:pt modelId="{87EF49E1-64DF-412E-A4B4-9430F19CD160}">
      <dgm:prSet phldrT="[Текст]" custT="1"/>
      <dgm:spPr/>
      <dgm:t>
        <a:bodyPr/>
        <a:lstStyle/>
        <a:p>
          <a:r>
            <a: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Зручно працювати з класом або групою дітей</a:t>
          </a:r>
          <a:endParaRPr lang="uk-UA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C12F2-9AC6-456F-9ADE-C279A3FDAFE1}" type="parTrans" cxnId="{9982A591-29E6-42F2-8045-4F7568DAE88C}">
      <dgm:prSet/>
      <dgm:spPr/>
      <dgm:t>
        <a:bodyPr/>
        <a:lstStyle/>
        <a:p>
          <a:endParaRPr lang="uk-UA"/>
        </a:p>
      </dgm:t>
    </dgm:pt>
    <dgm:pt modelId="{F9994799-ECA7-4A18-A243-6DB227CCD598}" type="sibTrans" cxnId="{9982A591-29E6-42F2-8045-4F7568DAE88C}">
      <dgm:prSet/>
      <dgm:spPr/>
      <dgm:t>
        <a:bodyPr/>
        <a:lstStyle/>
        <a:p>
          <a:endParaRPr lang="uk-UA"/>
        </a:p>
      </dgm:t>
    </dgm:pt>
    <dgm:pt modelId="{B2EBBF75-8F85-4F82-BDFB-246F9ADDEB5C}">
      <dgm:prSet phldrT="[Текст]" custT="1"/>
      <dgm:spPr/>
      <dgm:t>
        <a:bodyPr/>
        <a:lstStyle/>
        <a:p>
          <a:r>
            <a:rPr lang="uk-UA" sz="2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Надихає на пошук нових підходів до навчання, стимулює професійний ріст учителя</a:t>
          </a:r>
          <a:endParaRPr lang="uk-UA" sz="27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1B6B3C-94E9-49A8-8AA0-ABF83E66615C}" type="parTrans" cxnId="{4DD5ED70-8251-4E78-B605-C737FCC2B4E2}">
      <dgm:prSet/>
      <dgm:spPr/>
      <dgm:t>
        <a:bodyPr/>
        <a:lstStyle/>
        <a:p>
          <a:endParaRPr lang="uk-UA"/>
        </a:p>
      </dgm:t>
    </dgm:pt>
    <dgm:pt modelId="{E59BA7FA-C860-4D3C-8715-04731AD871C8}" type="sibTrans" cxnId="{4DD5ED70-8251-4E78-B605-C737FCC2B4E2}">
      <dgm:prSet/>
      <dgm:spPr/>
      <dgm:t>
        <a:bodyPr/>
        <a:lstStyle/>
        <a:p>
          <a:endParaRPr lang="uk-UA"/>
        </a:p>
      </dgm:t>
    </dgm:pt>
    <dgm:pt modelId="{3599A8BE-48A2-4D75-BD75-9D4E118813AB}" type="pres">
      <dgm:prSet presAssocID="{F4412EDB-D195-44BE-B6AF-6588DDCD1D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AF56B8E-82B7-4685-BD94-C26757A9D3F6}" type="pres">
      <dgm:prSet presAssocID="{802D0215-8563-4D74-8FC7-F8D8F5BF3A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FC58C4-E380-462C-ACF7-42776E45273F}" type="pres">
      <dgm:prSet presAssocID="{3A2C022C-59D3-4270-AC74-821FD00E967D}" presName="sibTrans" presStyleCnt="0"/>
      <dgm:spPr/>
    </dgm:pt>
    <dgm:pt modelId="{63E6C29C-4E38-424D-81E7-3ABAA5DE9C2F}" type="pres">
      <dgm:prSet presAssocID="{87EF49E1-64DF-412E-A4B4-9430F19CD160}" presName="node" presStyleLbl="node1" presStyleIdx="1" presStyleCnt="3" custScaleX="1183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6B6321-298D-4E15-9746-510ABA4CE716}" type="pres">
      <dgm:prSet presAssocID="{F9994799-ECA7-4A18-A243-6DB227CCD598}" presName="sibTrans" presStyleCnt="0"/>
      <dgm:spPr/>
    </dgm:pt>
    <dgm:pt modelId="{EE161E0B-C43B-44D3-A274-24FBC8B306E8}" type="pres">
      <dgm:prSet presAssocID="{B2EBBF75-8F85-4F82-BDFB-246F9ADDEB5C}" presName="node" presStyleLbl="node1" presStyleIdx="2" presStyleCnt="3" custScaleX="1152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82A591-29E6-42F2-8045-4F7568DAE88C}" srcId="{F4412EDB-D195-44BE-B6AF-6588DDCD1D02}" destId="{87EF49E1-64DF-412E-A4B4-9430F19CD160}" srcOrd="1" destOrd="0" parTransId="{6F3C12F2-9AC6-456F-9ADE-C279A3FDAFE1}" sibTransId="{F9994799-ECA7-4A18-A243-6DB227CCD598}"/>
    <dgm:cxn modelId="{57B07700-5090-48D2-BE25-C6ED04829905}" type="presOf" srcId="{87EF49E1-64DF-412E-A4B4-9430F19CD160}" destId="{63E6C29C-4E38-424D-81E7-3ABAA5DE9C2F}" srcOrd="0" destOrd="0" presId="urn:microsoft.com/office/officeart/2005/8/layout/hList6"/>
    <dgm:cxn modelId="{37B076AF-489A-4CB7-97DD-06A2D7FE82AB}" srcId="{F4412EDB-D195-44BE-B6AF-6588DDCD1D02}" destId="{802D0215-8563-4D74-8FC7-F8D8F5BF3A19}" srcOrd="0" destOrd="0" parTransId="{C93233A2-2153-4C43-959F-E35EFFCA23B6}" sibTransId="{3A2C022C-59D3-4270-AC74-821FD00E967D}"/>
    <dgm:cxn modelId="{41392C21-0D2D-4E41-BDA2-407E05261FFF}" type="presOf" srcId="{B2EBBF75-8F85-4F82-BDFB-246F9ADDEB5C}" destId="{EE161E0B-C43B-44D3-A274-24FBC8B306E8}" srcOrd="0" destOrd="0" presId="urn:microsoft.com/office/officeart/2005/8/layout/hList6"/>
    <dgm:cxn modelId="{F5C3C2AF-4D5B-42E3-978E-1494D362CC19}" type="presOf" srcId="{F4412EDB-D195-44BE-B6AF-6588DDCD1D02}" destId="{3599A8BE-48A2-4D75-BD75-9D4E118813AB}" srcOrd="0" destOrd="0" presId="urn:microsoft.com/office/officeart/2005/8/layout/hList6"/>
    <dgm:cxn modelId="{D83E359D-935D-446D-BF88-C6D828209DE0}" type="presOf" srcId="{802D0215-8563-4D74-8FC7-F8D8F5BF3A19}" destId="{9AF56B8E-82B7-4685-BD94-C26757A9D3F6}" srcOrd="0" destOrd="0" presId="urn:microsoft.com/office/officeart/2005/8/layout/hList6"/>
    <dgm:cxn modelId="{4DD5ED70-8251-4E78-B605-C737FCC2B4E2}" srcId="{F4412EDB-D195-44BE-B6AF-6588DDCD1D02}" destId="{B2EBBF75-8F85-4F82-BDFB-246F9ADDEB5C}" srcOrd="2" destOrd="0" parTransId="{DF1B6B3C-94E9-49A8-8AA0-ABF83E66615C}" sibTransId="{E59BA7FA-C860-4D3C-8715-04731AD871C8}"/>
    <dgm:cxn modelId="{03EC621C-3E02-49C8-BA51-7B7EC1CC2F50}" type="presParOf" srcId="{3599A8BE-48A2-4D75-BD75-9D4E118813AB}" destId="{9AF56B8E-82B7-4685-BD94-C26757A9D3F6}" srcOrd="0" destOrd="0" presId="urn:microsoft.com/office/officeart/2005/8/layout/hList6"/>
    <dgm:cxn modelId="{2AC8DD3F-4B47-410A-B259-65C81E04E4A6}" type="presParOf" srcId="{3599A8BE-48A2-4D75-BD75-9D4E118813AB}" destId="{06FC58C4-E380-462C-ACF7-42776E45273F}" srcOrd="1" destOrd="0" presId="urn:microsoft.com/office/officeart/2005/8/layout/hList6"/>
    <dgm:cxn modelId="{5D545C54-A893-42C9-9E4C-76ACCFB2E12C}" type="presParOf" srcId="{3599A8BE-48A2-4D75-BD75-9D4E118813AB}" destId="{63E6C29C-4E38-424D-81E7-3ABAA5DE9C2F}" srcOrd="2" destOrd="0" presId="urn:microsoft.com/office/officeart/2005/8/layout/hList6"/>
    <dgm:cxn modelId="{A0662A54-DEDF-4865-BCD2-B2142DFCDE93}" type="presParOf" srcId="{3599A8BE-48A2-4D75-BD75-9D4E118813AB}" destId="{F86B6321-298D-4E15-9746-510ABA4CE716}" srcOrd="3" destOrd="0" presId="urn:microsoft.com/office/officeart/2005/8/layout/hList6"/>
    <dgm:cxn modelId="{2EE697A4-BEB7-44FC-8A5A-87BD460B2213}" type="presParOf" srcId="{3599A8BE-48A2-4D75-BD75-9D4E118813AB}" destId="{EE161E0B-C43B-44D3-A274-24FBC8B306E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666CD-DCD4-496E-A61F-024CAC7F9C3E}">
      <dsp:nvSpPr>
        <dsp:cNvPr id="0" name=""/>
        <dsp:cNvSpPr/>
      </dsp:nvSpPr>
      <dsp:spPr>
        <a:xfrm>
          <a:off x="0" y="282419"/>
          <a:ext cx="5257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1B52A-E38C-44EB-94B1-B464E7CA03BE}">
      <dsp:nvSpPr>
        <dsp:cNvPr id="0" name=""/>
        <dsp:cNvSpPr/>
      </dsp:nvSpPr>
      <dsp:spPr>
        <a:xfrm>
          <a:off x="262854" y="75779"/>
          <a:ext cx="3679956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94" tIns="0" rIns="1390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Робота в малих групах</a:t>
          </a:r>
          <a:endParaRPr lang="uk-UA" sz="2000" b="1" kern="1200" dirty="0"/>
        </a:p>
      </dsp:txBody>
      <dsp:txXfrm>
        <a:off x="283029" y="95954"/>
        <a:ext cx="3639606" cy="372930"/>
      </dsp:txXfrm>
    </dsp:sp>
    <dsp:sp modelId="{47B52A35-F16A-4A60-9855-0610BA99CA96}">
      <dsp:nvSpPr>
        <dsp:cNvPr id="0" name=""/>
        <dsp:cNvSpPr/>
      </dsp:nvSpPr>
      <dsp:spPr>
        <a:xfrm>
          <a:off x="0" y="917460"/>
          <a:ext cx="5257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D53DD-5200-4935-B440-C3276EFF58F2}">
      <dsp:nvSpPr>
        <dsp:cNvPr id="0" name=""/>
        <dsp:cNvSpPr/>
      </dsp:nvSpPr>
      <dsp:spPr>
        <a:xfrm>
          <a:off x="262854" y="710819"/>
          <a:ext cx="3679956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94" tIns="0" rIns="1390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Робота в парах</a:t>
          </a:r>
          <a:endParaRPr lang="uk-UA" sz="2000" b="1" kern="1200" dirty="0"/>
        </a:p>
      </dsp:txBody>
      <dsp:txXfrm>
        <a:off x="283029" y="730994"/>
        <a:ext cx="3639606" cy="372930"/>
      </dsp:txXfrm>
    </dsp:sp>
    <dsp:sp modelId="{0B231C4E-AAD7-4CD9-878F-AB5A8FD16448}">
      <dsp:nvSpPr>
        <dsp:cNvPr id="0" name=""/>
        <dsp:cNvSpPr/>
      </dsp:nvSpPr>
      <dsp:spPr>
        <a:xfrm>
          <a:off x="0" y="1552500"/>
          <a:ext cx="5257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5B234-D60B-4855-8BED-02C76E53E53E}">
      <dsp:nvSpPr>
        <dsp:cNvPr id="0" name=""/>
        <dsp:cNvSpPr/>
      </dsp:nvSpPr>
      <dsp:spPr>
        <a:xfrm>
          <a:off x="262854" y="1345860"/>
          <a:ext cx="3679956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94" tIns="0" rIns="1390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Мозкова атака</a:t>
          </a:r>
          <a:endParaRPr lang="uk-UA" sz="2000" b="1" kern="1200" dirty="0"/>
        </a:p>
      </dsp:txBody>
      <dsp:txXfrm>
        <a:off x="283029" y="1366035"/>
        <a:ext cx="3639606" cy="372930"/>
      </dsp:txXfrm>
    </dsp:sp>
    <dsp:sp modelId="{68B9F398-FABD-4F5C-9733-FBB132FBF7AA}">
      <dsp:nvSpPr>
        <dsp:cNvPr id="0" name=""/>
        <dsp:cNvSpPr/>
      </dsp:nvSpPr>
      <dsp:spPr>
        <a:xfrm>
          <a:off x="0" y="2187540"/>
          <a:ext cx="5257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18D67-9752-484D-9413-4E6C1C8492E3}">
      <dsp:nvSpPr>
        <dsp:cNvPr id="0" name=""/>
        <dsp:cNvSpPr/>
      </dsp:nvSpPr>
      <dsp:spPr>
        <a:xfrm>
          <a:off x="262854" y="1980900"/>
          <a:ext cx="3679956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94" tIns="0" rIns="1390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Твоя позиція</a:t>
          </a:r>
          <a:endParaRPr lang="uk-UA" sz="2000" b="1" kern="1200" dirty="0"/>
        </a:p>
      </dsp:txBody>
      <dsp:txXfrm>
        <a:off x="283029" y="2001075"/>
        <a:ext cx="3639606" cy="372930"/>
      </dsp:txXfrm>
    </dsp:sp>
    <dsp:sp modelId="{8E6B3120-E242-4696-A37E-83A58F8C34D4}">
      <dsp:nvSpPr>
        <dsp:cNvPr id="0" name=""/>
        <dsp:cNvSpPr/>
      </dsp:nvSpPr>
      <dsp:spPr>
        <a:xfrm>
          <a:off x="0" y="2822580"/>
          <a:ext cx="5257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0061F-D664-4778-A1E4-3096800BED33}">
      <dsp:nvSpPr>
        <dsp:cNvPr id="0" name=""/>
        <dsp:cNvSpPr/>
      </dsp:nvSpPr>
      <dsp:spPr>
        <a:xfrm>
          <a:off x="262854" y="2615939"/>
          <a:ext cx="367995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94" tIns="0" rIns="1390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Незакінчене речення</a:t>
          </a:r>
          <a:endParaRPr lang="uk-UA" sz="2000" b="1" kern="1200" dirty="0"/>
        </a:p>
      </dsp:txBody>
      <dsp:txXfrm>
        <a:off x="283029" y="2636114"/>
        <a:ext cx="3639606" cy="372930"/>
      </dsp:txXfrm>
    </dsp:sp>
    <dsp:sp modelId="{B21BE5A6-71F0-4994-BBBC-DCA9A3F1C527}">
      <dsp:nvSpPr>
        <dsp:cNvPr id="0" name=""/>
        <dsp:cNvSpPr/>
      </dsp:nvSpPr>
      <dsp:spPr>
        <a:xfrm>
          <a:off x="0" y="3457620"/>
          <a:ext cx="5257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63EFB-1B44-4414-BC8E-55893A7F4B63}">
      <dsp:nvSpPr>
        <dsp:cNvPr id="0" name=""/>
        <dsp:cNvSpPr/>
      </dsp:nvSpPr>
      <dsp:spPr>
        <a:xfrm>
          <a:off x="262854" y="3250980"/>
          <a:ext cx="3679956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94" tIns="0" rIns="1390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Акваріум</a:t>
          </a:r>
          <a:endParaRPr lang="uk-UA" sz="2000" b="1" kern="1200" dirty="0"/>
        </a:p>
      </dsp:txBody>
      <dsp:txXfrm>
        <a:off x="283029" y="3271155"/>
        <a:ext cx="3639606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8EDD0-2773-4C9D-9A38-357EFFAE52C2}">
      <dsp:nvSpPr>
        <dsp:cNvPr id="0" name=""/>
        <dsp:cNvSpPr/>
      </dsp:nvSpPr>
      <dsp:spPr>
        <a:xfrm rot="16200000">
          <a:off x="-745565" y="2812975"/>
          <a:ext cx="3744468" cy="44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9763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 dirty="0"/>
        </a:p>
      </dsp:txBody>
      <dsp:txXfrm>
        <a:off x="-745565" y="2812975"/>
        <a:ext cx="3744468" cy="441935"/>
      </dsp:txXfrm>
    </dsp:sp>
    <dsp:sp modelId="{431164B2-CAFC-4420-8B2C-E0DC2B49FD99}">
      <dsp:nvSpPr>
        <dsp:cNvPr id="0" name=""/>
        <dsp:cNvSpPr/>
      </dsp:nvSpPr>
      <dsp:spPr>
        <a:xfrm>
          <a:off x="0" y="1133906"/>
          <a:ext cx="2404996" cy="2540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389763" rIns="199136" bIns="199136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5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Бесіди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Розповіді</a:t>
          </a:r>
          <a:endParaRPr lang="uk-UA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Пояснення</a:t>
          </a:r>
          <a:endParaRPr lang="uk-UA" sz="2800" kern="1200" dirty="0"/>
        </a:p>
      </dsp:txBody>
      <dsp:txXfrm>
        <a:off x="0" y="1133906"/>
        <a:ext cx="2404996" cy="2540509"/>
      </dsp:txXfrm>
    </dsp:sp>
    <dsp:sp modelId="{37B0B140-4169-47C9-BF1E-027DF7C7022E}">
      <dsp:nvSpPr>
        <dsp:cNvPr id="0" name=""/>
        <dsp:cNvSpPr/>
      </dsp:nvSpPr>
      <dsp:spPr>
        <a:xfrm>
          <a:off x="2448272" y="-72003"/>
          <a:ext cx="3529432" cy="2333147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9FF941D-3BCA-41F5-93E2-5836B66BAED6}">
      <dsp:nvSpPr>
        <dsp:cNvPr id="0" name=""/>
        <dsp:cNvSpPr/>
      </dsp:nvSpPr>
      <dsp:spPr>
        <a:xfrm rot="16200000">
          <a:off x="3876240" y="2853681"/>
          <a:ext cx="3744468" cy="44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9763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 dirty="0"/>
        </a:p>
      </dsp:txBody>
      <dsp:txXfrm>
        <a:off x="3876240" y="2853681"/>
        <a:ext cx="3744468" cy="441935"/>
      </dsp:txXfrm>
    </dsp:sp>
    <dsp:sp modelId="{F511899F-CD84-47B5-83CA-BFB8406CCC88}">
      <dsp:nvSpPr>
        <dsp:cNvPr id="0" name=""/>
        <dsp:cNvSpPr/>
      </dsp:nvSpPr>
      <dsp:spPr>
        <a:xfrm>
          <a:off x="5969442" y="792097"/>
          <a:ext cx="2201309" cy="374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89763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Спостереження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Навчальний експеримент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Розв'язування задач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Робота з підручником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Домашнє завдання </a:t>
          </a:r>
          <a:endParaRPr lang="uk-UA" sz="1900" kern="1200" dirty="0"/>
        </a:p>
      </dsp:txBody>
      <dsp:txXfrm>
        <a:off x="5969442" y="792097"/>
        <a:ext cx="2201309" cy="3744468"/>
      </dsp:txXfrm>
    </dsp:sp>
    <dsp:sp modelId="{8FCEE92F-7B8E-4BFF-A82A-BA32A0E4F4D0}">
      <dsp:nvSpPr>
        <dsp:cNvPr id="0" name=""/>
        <dsp:cNvSpPr/>
      </dsp:nvSpPr>
      <dsp:spPr>
        <a:xfrm>
          <a:off x="2445517" y="2386039"/>
          <a:ext cx="3512117" cy="241456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F25D1-526B-4E05-B122-6E9FDADAACC9}">
      <dsp:nvSpPr>
        <dsp:cNvPr id="0" name=""/>
        <dsp:cNvSpPr/>
      </dsp:nvSpPr>
      <dsp:spPr>
        <a:xfrm>
          <a:off x="565784" y="0"/>
          <a:ext cx="6412230" cy="38862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D2EA8-B874-4936-B138-DAD8D431D6A6}">
      <dsp:nvSpPr>
        <dsp:cNvPr id="0" name=""/>
        <dsp:cNvSpPr/>
      </dsp:nvSpPr>
      <dsp:spPr>
        <a:xfrm>
          <a:off x="3775" y="1165860"/>
          <a:ext cx="1815963" cy="1554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Вивчення нового матеріалу</a:t>
          </a:r>
          <a:endParaRPr lang="uk-UA" sz="2000" kern="1200" dirty="0"/>
        </a:p>
      </dsp:txBody>
      <dsp:txXfrm>
        <a:off x="79658" y="1241743"/>
        <a:ext cx="1664197" cy="1402714"/>
      </dsp:txXfrm>
    </dsp:sp>
    <dsp:sp modelId="{81020E49-30BE-4247-85E7-4076A22921B3}">
      <dsp:nvSpPr>
        <dsp:cNvPr id="0" name=""/>
        <dsp:cNvSpPr/>
      </dsp:nvSpPr>
      <dsp:spPr>
        <a:xfrm>
          <a:off x="1910537" y="1165860"/>
          <a:ext cx="1815963" cy="1554480"/>
        </a:xfrm>
        <a:prstGeom prst="roundRect">
          <a:avLst/>
        </a:prstGeom>
        <a:solidFill>
          <a:schemeClr val="accent5">
            <a:hueOff val="-4673099"/>
            <a:satOff val="6871"/>
            <a:lumOff val="588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Застосування умінь і навичок</a:t>
          </a:r>
          <a:endParaRPr lang="uk-UA" sz="2000" kern="1200" dirty="0"/>
        </a:p>
      </dsp:txBody>
      <dsp:txXfrm>
        <a:off x="1986420" y="1241743"/>
        <a:ext cx="1664197" cy="1402714"/>
      </dsp:txXfrm>
    </dsp:sp>
    <dsp:sp modelId="{9E559C60-6503-4075-812C-4E48CD2AC2D4}">
      <dsp:nvSpPr>
        <dsp:cNvPr id="0" name=""/>
        <dsp:cNvSpPr/>
      </dsp:nvSpPr>
      <dsp:spPr>
        <a:xfrm>
          <a:off x="3817299" y="1165860"/>
          <a:ext cx="1815963" cy="1554480"/>
        </a:xfrm>
        <a:prstGeom prst="roundRect">
          <a:avLst/>
        </a:prstGeom>
        <a:solidFill>
          <a:schemeClr val="accent5">
            <a:hueOff val="-9346198"/>
            <a:satOff val="13742"/>
            <a:lumOff val="1176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Узагальнення знань</a:t>
          </a:r>
          <a:endParaRPr lang="uk-UA" sz="2000" kern="1200" dirty="0"/>
        </a:p>
      </dsp:txBody>
      <dsp:txXfrm>
        <a:off x="3893182" y="1241743"/>
        <a:ext cx="1664197" cy="1402714"/>
      </dsp:txXfrm>
    </dsp:sp>
    <dsp:sp modelId="{DB1C61FE-CF8A-4CEA-9944-05D3A12A6475}">
      <dsp:nvSpPr>
        <dsp:cNvPr id="0" name=""/>
        <dsp:cNvSpPr/>
      </dsp:nvSpPr>
      <dsp:spPr>
        <a:xfrm>
          <a:off x="5724060" y="1165860"/>
          <a:ext cx="1815963" cy="1554480"/>
        </a:xfrm>
        <a:prstGeom prst="round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Контроль знань</a:t>
          </a:r>
          <a:endParaRPr lang="uk-UA" sz="2000" kern="1200" dirty="0"/>
        </a:p>
      </dsp:txBody>
      <dsp:txXfrm>
        <a:off x="5799943" y="1241743"/>
        <a:ext cx="1664197" cy="1402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7398E-C297-449D-85B0-1606370F3FF8}">
      <dsp:nvSpPr>
        <dsp:cNvPr id="0" name=""/>
        <dsp:cNvSpPr/>
      </dsp:nvSpPr>
      <dsp:spPr>
        <a:xfrm>
          <a:off x="2752624" y="1493519"/>
          <a:ext cx="3096484" cy="3096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Групові форми роботи</a:t>
          </a:r>
          <a:endParaRPr lang="uk-UA" sz="4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6094" y="1946989"/>
        <a:ext cx="2189544" cy="2189544"/>
      </dsp:txXfrm>
    </dsp:sp>
    <dsp:sp modelId="{64035F7A-5CED-4558-BAE8-4818BD5A16BD}">
      <dsp:nvSpPr>
        <dsp:cNvPr id="0" name=""/>
        <dsp:cNvSpPr/>
      </dsp:nvSpPr>
      <dsp:spPr>
        <a:xfrm>
          <a:off x="3379368" y="-21779"/>
          <a:ext cx="1842996" cy="17277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Критичне</a:t>
          </a:r>
          <a:r>
            <a:rPr lang="uk-UA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мислення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9269" y="231248"/>
        <a:ext cx="1303194" cy="1221722"/>
      </dsp:txXfrm>
    </dsp:sp>
    <dsp:sp modelId="{CBE9FF13-D883-4BB4-8BE6-A7D216A8681A}">
      <dsp:nvSpPr>
        <dsp:cNvPr id="0" name=""/>
        <dsp:cNvSpPr/>
      </dsp:nvSpPr>
      <dsp:spPr>
        <a:xfrm>
          <a:off x="4706326" y="449376"/>
          <a:ext cx="1823597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Впевненість в собі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3386" y="676111"/>
        <a:ext cx="1289477" cy="1094772"/>
      </dsp:txXfrm>
    </dsp:sp>
    <dsp:sp modelId="{AC31CA69-7FF7-474C-B58E-EA936CCF35F6}">
      <dsp:nvSpPr>
        <dsp:cNvPr id="0" name=""/>
        <dsp:cNvSpPr/>
      </dsp:nvSpPr>
      <dsp:spPr>
        <a:xfrm>
          <a:off x="5316959" y="1353872"/>
          <a:ext cx="1969565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Комунікативні здібності</a:t>
          </a:r>
          <a:endParaRPr lang="uk-UA" sz="1600" b="1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5395" y="1580607"/>
        <a:ext cx="1392693" cy="1094772"/>
      </dsp:txXfrm>
    </dsp:sp>
    <dsp:sp modelId="{7F67CCBB-A7C2-4A8A-9C1F-0A828635D82F}">
      <dsp:nvSpPr>
        <dsp:cNvPr id="0" name=""/>
        <dsp:cNvSpPr/>
      </dsp:nvSpPr>
      <dsp:spPr>
        <a:xfrm>
          <a:off x="5505912" y="2580684"/>
          <a:ext cx="1944437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Пізнавальний інтерес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0668" y="2807419"/>
        <a:ext cx="1374925" cy="1094772"/>
      </dsp:txXfrm>
    </dsp:sp>
    <dsp:sp modelId="{BC95C233-AD69-4C52-B848-9B84888290B4}">
      <dsp:nvSpPr>
        <dsp:cNvPr id="0" name=""/>
        <dsp:cNvSpPr/>
      </dsp:nvSpPr>
      <dsp:spPr>
        <a:xfrm>
          <a:off x="5300023" y="3600401"/>
          <a:ext cx="2110099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Продуктивну самостійність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9040" y="3827136"/>
        <a:ext cx="1492065" cy="1094772"/>
      </dsp:txXfrm>
    </dsp:sp>
    <dsp:sp modelId="{1363EC40-961A-4222-A3CB-3D851136AEB5}">
      <dsp:nvSpPr>
        <dsp:cNvPr id="0" name=""/>
        <dsp:cNvSpPr/>
      </dsp:nvSpPr>
      <dsp:spPr>
        <a:xfrm>
          <a:off x="4363917" y="4320486"/>
          <a:ext cx="1548242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Активний словник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0652" y="4547221"/>
        <a:ext cx="1094772" cy="1094772"/>
      </dsp:txXfrm>
    </dsp:sp>
    <dsp:sp modelId="{1679DC96-1BED-43F3-BB2F-9973B621803A}">
      <dsp:nvSpPr>
        <dsp:cNvPr id="0" name=""/>
        <dsp:cNvSpPr/>
      </dsp:nvSpPr>
      <dsp:spPr>
        <a:xfrm>
          <a:off x="3129868" y="4378193"/>
          <a:ext cx="1548242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Смислову пам’ять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6603" y="4604928"/>
        <a:ext cx="1094772" cy="1094772"/>
      </dsp:txXfrm>
    </dsp:sp>
    <dsp:sp modelId="{7EA5A7BB-A24C-4E9B-8A2C-2F7198685045}">
      <dsp:nvSpPr>
        <dsp:cNvPr id="0" name=""/>
        <dsp:cNvSpPr/>
      </dsp:nvSpPr>
      <dsp:spPr>
        <a:xfrm>
          <a:off x="1553502" y="3708107"/>
          <a:ext cx="2169954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Навики </a:t>
          </a:r>
          <a:r>
            <a:rPr lang="uk-UA" sz="16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взаємонавчання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1284" y="3934842"/>
        <a:ext cx="1534390" cy="1094772"/>
      </dsp:txXfrm>
    </dsp:sp>
    <dsp:sp modelId="{03195891-9309-48C9-A1B4-F0833DB97E21}">
      <dsp:nvSpPr>
        <dsp:cNvPr id="0" name=""/>
        <dsp:cNvSpPr/>
      </dsp:nvSpPr>
      <dsp:spPr>
        <a:xfrm>
          <a:off x="1262617" y="2580684"/>
          <a:ext cx="1721970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Фонд предметних знань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4794" y="2807419"/>
        <a:ext cx="1217616" cy="1094772"/>
      </dsp:txXfrm>
    </dsp:sp>
    <dsp:sp modelId="{8AC5FF37-4B2E-42F1-8652-79E9205324C5}">
      <dsp:nvSpPr>
        <dsp:cNvPr id="0" name=""/>
        <dsp:cNvSpPr/>
      </dsp:nvSpPr>
      <dsp:spPr>
        <a:xfrm>
          <a:off x="1388925" y="1407733"/>
          <a:ext cx="1822126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Дослідницьку активність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5769" y="1634468"/>
        <a:ext cx="1288438" cy="1094772"/>
      </dsp:txXfrm>
    </dsp:sp>
    <dsp:sp modelId="{73B82421-7833-46F5-B3C1-8FA62342D9C3}">
      <dsp:nvSpPr>
        <dsp:cNvPr id="0" name=""/>
        <dsp:cNvSpPr/>
      </dsp:nvSpPr>
      <dsp:spPr>
        <a:xfrm>
          <a:off x="2052407" y="449376"/>
          <a:ext cx="1823597" cy="15482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Аналітико-синтетичні уміння</a:t>
          </a:r>
          <a:endParaRPr lang="uk-UA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9467" y="676111"/>
        <a:ext cx="1289477" cy="1094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6AD5-265F-4CC7-A68F-FD23BBECC1A6}">
      <dsp:nvSpPr>
        <dsp:cNvPr id="0" name=""/>
        <dsp:cNvSpPr/>
      </dsp:nvSpPr>
      <dsp:spPr>
        <a:xfrm>
          <a:off x="0" y="118274"/>
          <a:ext cx="4474840" cy="2000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Для учнів відкриваються широкі можливості творчої співпраці в групах </a:t>
          </a:r>
          <a:endParaRPr lang="uk-UA" sz="3000" kern="1200" dirty="0"/>
        </a:p>
      </dsp:txBody>
      <dsp:txXfrm>
        <a:off x="97666" y="215940"/>
        <a:ext cx="4279508" cy="1805368"/>
      </dsp:txXfrm>
    </dsp:sp>
    <dsp:sp modelId="{4E2396BB-683C-4E38-9E89-0C2B121C58DA}">
      <dsp:nvSpPr>
        <dsp:cNvPr id="0" name=""/>
        <dsp:cNvSpPr/>
      </dsp:nvSpPr>
      <dsp:spPr>
        <a:xfrm>
          <a:off x="0" y="2205375"/>
          <a:ext cx="4474840" cy="2000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Їх робота виконується під керівництвом організатора групи чи вчителя</a:t>
          </a:r>
          <a:endParaRPr lang="uk-UA" sz="3000" kern="1200" dirty="0"/>
        </a:p>
      </dsp:txBody>
      <dsp:txXfrm>
        <a:off x="97666" y="2303041"/>
        <a:ext cx="4279508" cy="1805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F7E6F-CA31-42A4-A7C1-C846D0D5F1FB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8143-3A05-4D85-BD43-A2EDDB782E88}">
      <dsp:nvSpPr>
        <dsp:cNvPr id="0" name=""/>
        <dsp:cNvSpPr/>
      </dsp:nvSpPr>
      <dsp:spPr>
        <a:xfrm>
          <a:off x="669645" y="482453"/>
          <a:ext cx="7436175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589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Робота з обдарованими дітьми</a:t>
          </a:r>
          <a:endParaRPr lang="uk-UA" sz="3000" kern="1200" dirty="0"/>
        </a:p>
      </dsp:txBody>
      <dsp:txXfrm>
        <a:off x="669645" y="482453"/>
        <a:ext cx="7436175" cy="964907"/>
      </dsp:txXfrm>
    </dsp:sp>
    <dsp:sp modelId="{026E1035-CF91-4668-8C86-C4982487DFEB}">
      <dsp:nvSpPr>
        <dsp:cNvPr id="0" name=""/>
        <dsp:cNvSpPr/>
      </dsp:nvSpPr>
      <dsp:spPr>
        <a:xfrm>
          <a:off x="66578" y="361840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B91282-C05D-49CA-8F91-692EA5B93A58}">
      <dsp:nvSpPr>
        <dsp:cNvPr id="0" name=""/>
        <dsp:cNvSpPr/>
      </dsp:nvSpPr>
      <dsp:spPr>
        <a:xfrm>
          <a:off x="1020389" y="1929814"/>
          <a:ext cx="7085432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589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Участь у конференціях, конкурсах</a:t>
          </a:r>
          <a:endParaRPr lang="uk-UA" sz="3000" kern="1200" dirty="0"/>
        </a:p>
      </dsp:txBody>
      <dsp:txXfrm>
        <a:off x="1020389" y="1929814"/>
        <a:ext cx="7085432" cy="964907"/>
      </dsp:txXfrm>
    </dsp:sp>
    <dsp:sp modelId="{F8C14980-640F-4870-96C8-180E38F97837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456085-AA03-40E9-BC50-DDF547BA2848}">
      <dsp:nvSpPr>
        <dsp:cNvPr id="0" name=""/>
        <dsp:cNvSpPr/>
      </dsp:nvSpPr>
      <dsp:spPr>
        <a:xfrm>
          <a:off x="669645" y="3377175"/>
          <a:ext cx="7436175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589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Предметний тиждень</a:t>
          </a:r>
          <a:endParaRPr lang="uk-UA" sz="3000" kern="1200" dirty="0"/>
        </a:p>
      </dsp:txBody>
      <dsp:txXfrm>
        <a:off x="669645" y="3377175"/>
        <a:ext cx="7436175" cy="964907"/>
      </dsp:txXfrm>
    </dsp:sp>
    <dsp:sp modelId="{667DA07F-9808-4006-8473-80F9CFC13253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56B8E-82B7-4685-BD94-C26757A9D3F6}">
      <dsp:nvSpPr>
        <dsp:cNvPr id="0" name=""/>
        <dsp:cNvSpPr/>
      </dsp:nvSpPr>
      <dsp:spPr>
        <a:xfrm rot="16200000">
          <a:off x="-1004615" y="1008875"/>
          <a:ext cx="4373563" cy="23558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Дозволяє демонструвати готові елементи уроку</a:t>
          </a:r>
          <a:endParaRPr lang="uk-UA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260" y="874713"/>
        <a:ext cx="2355812" cy="2624137"/>
      </dsp:txXfrm>
    </dsp:sp>
    <dsp:sp modelId="{63E6C29C-4E38-424D-81E7-3ABAA5DE9C2F}">
      <dsp:nvSpPr>
        <dsp:cNvPr id="0" name=""/>
        <dsp:cNvSpPr/>
      </dsp:nvSpPr>
      <dsp:spPr>
        <a:xfrm rot="16200000">
          <a:off x="1743533" y="793224"/>
          <a:ext cx="4373563" cy="27871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Зручно працювати з класом або групою дітей</a:t>
          </a:r>
          <a:endParaRPr lang="uk-UA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536758" y="874712"/>
        <a:ext cx="2787114" cy="2624137"/>
      </dsp:txXfrm>
    </dsp:sp>
    <dsp:sp modelId="{EE161E0B-C43B-44D3-A274-24FBC8B306E8}">
      <dsp:nvSpPr>
        <dsp:cNvPr id="0" name=""/>
        <dsp:cNvSpPr/>
      </dsp:nvSpPr>
      <dsp:spPr>
        <a:xfrm rot="16200000">
          <a:off x="4670995" y="829562"/>
          <a:ext cx="4373563" cy="27144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Надихає на пошук нових підходів до навчання, стимулює професійний ріст учителя</a:t>
          </a:r>
          <a:endParaRPr lang="uk-UA" sz="27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500558" y="874712"/>
        <a:ext cx="2714437" cy="2624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24A7FB-D591-435C-B03D-0B084BE8410C}" type="datetimeFigureOut">
              <a:rPr lang="uk-UA"/>
              <a:pPr>
                <a:defRPr/>
              </a:pPr>
              <a:t>15.12.2014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2F33D1-FCA4-4FDB-801C-E1731754C0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31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DD8BA-9074-4B08-AF03-795E929DD860}" type="slidenum">
              <a:rPr lang="uk-UA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E7DBB5-2B73-4668-BB99-D96DA194C1B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225B3E-D330-4BC2-A9B3-F5A8316AE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8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8D2E-956F-4ADF-B7AD-BC992D15E9D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DD57-E4B0-44EB-B8BD-7D35CBDBF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7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802D-53CA-4FCF-9966-9AAC1475B72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90A5-E182-436E-8497-0A4AF5A67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9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559A-B0EA-4FF8-9369-57F470A6C23D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9637E9B-8CFB-4982-AE41-35BCA76E0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96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6F91-0772-4058-90C3-F85C07097F7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3BDE-64A1-45BF-9CA3-E291C21CD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0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6AC5-2D80-43A3-AB1D-C7680C2FB81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41869-46B3-46FC-9C9D-EE1A81350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37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E21C-74C1-4D32-9E0E-B96AE511958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49C9-D355-4C9A-BA46-D67713B75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8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46BA-E166-4A87-A6D7-E37B949A0F3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CE29-F838-4722-9908-56ADDA776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81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5A3C-C0D1-4761-9238-E8E5246899B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A84F-9C3F-4CF7-8331-68171C575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8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E171-F763-402C-81C7-0EC0CC88B7CF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1C0C-B05C-4279-A9FF-2F9609472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73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4C84-F517-4439-89E8-BA352664253C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8282-13C9-4320-B205-8B4D31985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7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8F80-9E1A-4DF4-A4E0-4B84F120FB8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21F5-FD43-4392-ADB8-2FE3D1C6B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66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CC01-C877-4168-80F0-1486AB1FE28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120F-300D-4466-B978-6DA927A09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9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2138-98CA-4D80-8B3C-54FBD1C51EB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35F3-4B14-40D8-ABE3-C3E0D050A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22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3113-AFA8-4BE9-93AB-3B867CFD294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E943-C328-447A-BDE3-0359037A3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74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B7F8D3-E9B7-43F4-A6CE-2518D2B8CE4B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8F70DB-EBB9-441C-9475-87C86B7E8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10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558ED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F320-5B72-4B2F-9BD1-DB760F39DC74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D943-FE21-4C06-A872-1712ECC31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20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558ED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FD9F-AABD-47A1-A864-48E44F8081D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84CE-3F89-4199-868A-2CC0F5DE0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2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558ED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2DCA-491C-42DF-A321-2EA0942938F3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C8ED-59F0-479F-B7ED-702980950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2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558ED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5762-9465-42B9-9342-45DC93AE167F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2CBB-11A9-4F94-85ED-7803E9355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73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558ED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2793-7684-4AAC-9D5C-78C7BC82D53B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3523-EA67-4DF9-98A8-B9B3AE568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1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4055-545C-47E1-BBCB-89AE231730D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E9E9-8B83-418F-B6C2-A28CF7C6E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5CE281-25DC-47AE-8C30-8B9366459B5B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22807E-840C-4E11-BB71-CF61F78D1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0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A56A-85BB-4B3B-9D28-DD09A5E6D1B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433D-1592-49BD-B1B1-272EB1A80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0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DF9D-05B1-4458-B7B1-F1871E70FA5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80CB-65DD-469D-BA59-291D3065D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84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558ED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EB27-47D8-4B86-8EEF-092797AEA783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3666-1530-4F9E-AC32-EE215B0DF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23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558ED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01A0-F833-4A86-8FD3-BE475898111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E0C4-50BC-40E2-99C5-9C05F424E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22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D4A9-8DD6-485C-9D5D-12653E0C2DB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7E7F-D6BF-42CA-A58E-51D739CDC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79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0696-C9CD-4BCE-B179-F7631D79053F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873D-3191-4586-AF6B-5501B1FA9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2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5C85-F812-495E-9E94-8AA2959E8C8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ECD-D623-41AA-9FF6-55045A286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8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5D04-7D10-42A0-B92A-A35A3EE4991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2581-1C3A-448D-B519-22ADD1E5D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7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FC03-5360-4BBE-80B3-4932926C547B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15E4-B17E-4BB1-B91A-0FD7B5E1E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79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3DEB-EBDD-473E-8B0A-9A05CEBAA57D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67AA-406E-4648-BE1D-6EBEEAF15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3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57DE8-6C01-4873-8B7A-51D9160AD383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5E2B68-11BF-48E6-B849-90437C939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89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59AF-1390-4AA9-AAE7-1C468F3FA7E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B2E0-240F-41BF-BEAF-1D4BA3E16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23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62CE-23F8-4B7F-B5DC-52899333556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FA7D7-FD22-459F-987C-E076E68D5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54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B021-8BC3-4A64-A5E6-C2007B64A47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A6649-B4E2-46C7-98B3-7E2CF06D4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34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803A-218A-49C6-8163-682D65656B2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0313-9166-48FE-8B27-7EE6E6368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81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B176-57EF-49A1-AFB8-972D49F6B35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5999-B32B-43C3-B77F-507C52152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66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3184BC-425A-4D33-B425-46E46931168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1FDF04-966B-458E-B76B-B8CCEADCC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1F46D-B414-43CD-B6B1-503F701EE3D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24F1-FC12-4E3A-BAE4-6ECDD1C25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68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8F21E8A-DDAF-4F18-AC12-A3BC9F671773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7B605-F684-4F56-8406-D45C8C9EF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6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1908-2A36-4394-8729-65BFD089874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EA14-0FAA-4C00-AD19-DED05A3EB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90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6C1B-B5C2-4B61-A2F8-CD9CAC9940F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57EF-6A20-4B18-8EC8-3FEC72FBD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5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1C586D-A3F2-4A2A-901B-CD6203882B2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802F8A-E751-44E9-AB80-720711253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1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9A3D-DF31-472C-A86A-A8029DA93A7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A827-F125-4E9A-9744-4CD8A0E9E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06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AE5F-5200-42B3-8892-EB20F43CBAAF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C2E4-3E54-41B9-8151-2274D736D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45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11CE-86FB-4112-AB4C-CCF98394C83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3EC6-3935-4EC6-947D-119FE9E2C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49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48A310-BA15-4CA8-BA79-901D5D76462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D310A3-7AFB-46AE-8029-B51CC7E6E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00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2D39-6FB8-42C9-841B-5DE26BD8DA8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42BF-F201-4D29-AE2C-8C4B64B27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24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1D67FB-6B4C-4978-9F66-2EEC7AC1958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020391D-FA46-4985-939B-64A72A806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891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3197-011B-47CF-8880-C3EAB3F59DC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CFED8B-BAAD-46C9-9D2B-7E41F6B7A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42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F478-D193-4411-9E6A-B0969B4E02C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D566-E7D9-46A1-8180-A70DFF05D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4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1C3-91B6-45E6-845D-E340205BC67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2C7A-8B54-4B65-87F3-4C91F3D09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48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2E2-5447-48BD-9644-9FDBCD0E647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3486-1068-4145-8565-48DA0E6EA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9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77F5FF-FB94-4977-94DD-DDC1E008437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64678A-5704-4B95-9241-E9D1EC4DD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94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703051-2421-4C44-AEB4-F7C0E326304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5E9906-7ECC-4983-BD0C-0031F8326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25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61AF-8EED-4794-AD5A-858865A171F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5A67-D1F8-4CC1-901A-96A8BCC02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75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57F0-CF4D-4D31-953B-25CF375E2A5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D0B6-B93E-49AD-8034-EC71B5E54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89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F995-0B1A-43D1-8340-5C05E014007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0507-96DD-4126-BED6-D4815AFBB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98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E6ED-CDFA-4981-9DFB-32ECFCB0688B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E942-314D-43A9-8301-AA17588AD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05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8B3D-788C-43A0-A8AC-F03FF004971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2B83-D8F2-497F-8606-31CF8B678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08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D54B-FDA4-49D0-A23A-00F5BC38DC8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70D9-5439-4881-A091-534AE8438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18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1409-CC42-46A1-B8AA-5A70639B946D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51E3-012B-4536-839B-4A9BCC39B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818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87BE-AFF0-49FD-95C5-DEADE552D83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2A19-D121-4E01-834C-4F12AAE94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69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2A345-E000-4CAA-BDCA-8EBE54D48F3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AECD-31EE-41E4-A857-CD7CCBBF5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2814-6A42-443E-A21A-37E218B0BD0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B3CD-BAAC-4D31-8DB1-0F807D907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228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DBF8F-401D-4774-932A-F0628A41B04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69B1-578C-4C06-BA0E-2889DADF3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97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1FE8-0141-4CC1-9272-9C8D2248684D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F185-2F42-4BD5-A103-57736DDE7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2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6410-D810-4846-AFAA-F4A16EC19394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2D95-D5FE-4F35-B30E-DAE3D287E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5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D37C-B76A-4148-BBC1-CC0FAD33C48F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A366-6F35-43C5-8C33-7DFD302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785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0A73-C391-4911-8852-01152B53195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2EBF-6FC3-4BA5-9040-8A2369019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95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EE3D-0AAA-4EF3-9F5D-7D84A35454CB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CA5B-178F-4B0F-8C7F-9C88BCA93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58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81AD-4EEF-4C85-AB5D-5659BC9B294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2FE7-C58C-4B35-9B72-1A5D86B0A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759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DF0-A507-4642-BFC8-24BA675EB35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0560-A483-4422-94FA-BC3682948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77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47433-8257-4684-8479-7BC4A2E49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110B-2D03-4540-8E5C-4724A3131E6C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649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D450F-8FCA-4142-838C-AB708B34E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AAD7-2905-477D-80C1-8110C330B8A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5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0671C0-5BC6-4F3C-9A53-482C5F8CDCF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E8F4DB-B4EB-4E7C-AC99-FFD13A195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1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3777-E43B-401F-98F2-F64078D20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A82E-6FD9-45D9-89E5-A0A5EF46E75D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920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6BAFA-65E7-4A37-B093-0067016B4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6D6E-F295-43DE-B234-97923970A85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56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D9E5B-8B48-4DEE-B87C-3C1780511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5080-8F35-4988-A5CE-461A33F344C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58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458C5-D439-4498-9B6D-F2EE4DE7D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1121-5096-4AE3-96DC-31D400FE66C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668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2273-382B-4104-9ECC-EA256A014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3856-0D7B-46D2-B38C-B4A92B0796A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577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1062-4930-409E-B9A6-761D875D0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1C9E-C3BD-4D55-9484-BB9548758CE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940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5E59-93E2-4248-8D5C-BB6DA6D80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4FCF-927D-4BF1-81DA-442DA1DBE0D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94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08A0-EA0D-4D01-8246-C112A1E36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E2D3-BDAA-44F6-9994-619D39997ACB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234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ACDC-8673-43D4-9F41-C75879277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38E1-6829-4AC6-8342-FDDB11D0334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230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1AD0B-C9A5-4C45-9091-2661E4946557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2C71-F814-46B8-8C2D-578833798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8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7CCA09-F80C-4992-B107-7028099EE7E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23AB84-5AFE-4FE2-B65B-DE1C2286C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8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BCFC0C-713A-4BB0-B78A-E3CF1826FD1C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63FBA0-5990-445F-BADE-70E76F1FD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14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D5D85-5E61-469F-BBFA-9F223C25B58F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10FC1-CFDC-4EDC-862B-28922A374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81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8635-BC54-47E6-A88F-C3E8FCCB903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CD47-ED48-4A81-B7C3-5C70D612D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551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06FC-C28C-40D2-A31E-959C2750F79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D380-C312-4ACF-9962-1B522A377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022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091E07-AA77-407A-9BA6-E3A4245F7A07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355951-E0EA-4D24-A38F-8506EE1BD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879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0957-76D7-43C5-838B-53F0994DC7A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6F8C-9321-4A33-8B0C-4F4D30694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532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8409A4-B7B3-4EA2-AA2A-2EEC1F34A81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1EBEFD-9A46-4DDF-8A1A-FBFF15DBF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53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2A0FF7-28CB-4541-9C95-510DB01BF7DC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78FB2B-9DBB-4EDF-952D-7E4A0CB34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395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66FC-5AE1-44CB-9299-A82FC9C4450C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594F-0475-44AC-B058-86F02C8BD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7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D691-2C46-437D-8DDA-F7A436897A5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88EB-861F-4055-B11D-EB06FCD06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4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A33BED-3024-491C-AE08-AF5C5F87046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BD8FE4-8DD6-4717-A3A3-0D25E867A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194" r:id="rId2"/>
    <p:sldLayoutId id="2147484260" r:id="rId3"/>
    <p:sldLayoutId id="2147484261" r:id="rId4"/>
    <p:sldLayoutId id="2147484262" r:id="rId5"/>
    <p:sldLayoutId id="2147484263" r:id="rId6"/>
    <p:sldLayoutId id="2147484195" r:id="rId7"/>
    <p:sldLayoutId id="2147484264" r:id="rId8"/>
    <p:sldLayoutId id="2147484265" r:id="rId9"/>
    <p:sldLayoutId id="2147484196" r:id="rId10"/>
    <p:sldLayoutId id="21474841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E4294C8F-9A63-4EA4-8517-42F77F9A714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97D89549-60DB-4914-B0A5-324C74AE1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67" r:id="rId8"/>
    <p:sldLayoutId id="2147484268" r:id="rId9"/>
    <p:sldLayoutId id="2147484204" r:id="rId10"/>
    <p:sldLayoutId id="21474842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F59AE8-1A2F-444D-A4C6-4F6032F8E12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D67B7-B396-4F84-B365-2BB7015CC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06" r:id="rId7"/>
    <p:sldLayoutId id="2147484207" r:id="rId8"/>
    <p:sldLayoutId id="2147484208" r:id="rId9"/>
    <p:sldLayoutId id="2147484275" r:id="rId10"/>
    <p:sldLayoutId id="21474842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931EA9-F819-4A7B-97B6-9CE56A9EA88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15770-1D06-4442-9F85-780286331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09" r:id="rId2"/>
    <p:sldLayoutId id="2147484278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79" r:id="rId9"/>
    <p:sldLayoutId id="2147484215" r:id="rId10"/>
    <p:sldLayoutId id="21474842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6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35FFFA2-5F03-4867-9D43-0F6C4B6ECB2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253A234-0FB1-4466-8E63-1FCBDC3BE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17" r:id="rId2"/>
    <p:sldLayoutId id="2147484281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82" r:id="rId9"/>
    <p:sldLayoutId id="2147484223" r:id="rId10"/>
    <p:sldLayoutId id="21474842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5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6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61ADF4-2BFB-4C17-94F4-D00CAB80F3BF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F58DC-415B-46BC-A2BF-9C99FF3B7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24" r:id="rId2"/>
    <p:sldLayoutId id="2147484225" r:id="rId3"/>
    <p:sldLayoutId id="2147484226" r:id="rId4"/>
    <p:sldLayoutId id="2147484285" r:id="rId5"/>
    <p:sldLayoutId id="214748428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08025-72F0-4D1B-A917-EDB3CCF91EB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C538ECA-90F3-43A3-9255-37EA836A1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32" r:id="rId2"/>
    <p:sldLayoutId id="2147484288" r:id="rId3"/>
    <p:sldLayoutId id="2147484233" r:id="rId4"/>
    <p:sldLayoutId id="2147484289" r:id="rId5"/>
    <p:sldLayoutId id="2147484234" r:id="rId6"/>
    <p:sldLayoutId id="2147484235" r:id="rId7"/>
    <p:sldLayoutId id="2147484290" r:id="rId8"/>
    <p:sldLayoutId id="2147484236" r:id="rId9"/>
    <p:sldLayoutId id="2147484237" r:id="rId10"/>
    <p:sldLayoutId id="21474842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385408-36CD-4C48-AF2A-EDEA80832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1C8F8-3D2E-4040-B12E-9F18799E02C5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701CBE-333A-443C-8FFD-D18351B9C24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48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0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90731-E843-4321-B0FC-F2E3B2468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254" r:id="rId4"/>
    <p:sldLayoutId id="2147484255" r:id="rId5"/>
    <p:sldLayoutId id="2147484301" r:id="rId6"/>
    <p:sldLayoutId id="2147484256" r:id="rId7"/>
    <p:sldLayoutId id="2147484302" r:id="rId8"/>
    <p:sldLayoutId id="2147484303" r:id="rId9"/>
    <p:sldLayoutId id="2147484257" r:id="rId10"/>
    <p:sldLayoutId id="21474842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2310" y="260648"/>
            <a:ext cx="4724186" cy="22889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i="1" dirty="0" smtClean="0">
                <a:latin typeface="Century Schoolbook" pitchFamily="18" charset="0"/>
              </a:rPr>
              <a:t>Презентація досвіду роботи</a:t>
            </a:r>
            <a:endParaRPr lang="uk-UA" sz="5400" i="1" dirty="0">
              <a:latin typeface="Century Schoolbook" pitchFamily="18" charset="0"/>
            </a:endParaRPr>
          </a:p>
        </p:txBody>
      </p:sp>
      <p:sp>
        <p:nvSpPr>
          <p:cNvPr id="819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0" y="3485673"/>
            <a:ext cx="9136145" cy="2031559"/>
          </a:xfrm>
        </p:spPr>
        <p:txBody>
          <a:bodyPr/>
          <a:lstStyle/>
          <a:p>
            <a:pPr marR="0" algn="ctr" eaLnBrk="1" hangingPunct="1"/>
            <a:r>
              <a:rPr lang="uk-UA" sz="3200" b="1" i="1" dirty="0" err="1">
                <a:solidFill>
                  <a:srgbClr val="FF0000"/>
                </a:solidFill>
                <a:latin typeface="Bookman Old Style" pitchFamily="18" charset="0"/>
              </a:rPr>
              <a:t>Процик</a:t>
            </a:r>
            <a:r>
              <a:rPr lang="uk-UA" sz="3200" b="1" i="1" dirty="0">
                <a:solidFill>
                  <a:srgbClr val="FF0000"/>
                </a:solidFill>
                <a:latin typeface="Bookman Old Style" pitchFamily="18" charset="0"/>
              </a:rPr>
              <a:t> Марії </a:t>
            </a:r>
            <a:r>
              <a:rPr lang="uk-UA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Василівни,</a:t>
            </a:r>
            <a:endParaRPr lang="uk-UA" sz="3200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R="0" algn="ctr" eaLnBrk="1" hangingPunct="1"/>
            <a:r>
              <a:rPr lang="uk-UA" b="1" i="1" dirty="0" smtClean="0">
                <a:latin typeface="Bookman Old Style" pitchFamily="18" charset="0"/>
              </a:rPr>
              <a:t>учителя хімії і біології  </a:t>
            </a:r>
            <a:r>
              <a:rPr lang="uk-UA" b="1" i="1" dirty="0" err="1" smtClean="0">
                <a:latin typeface="Bookman Old Style" pitchFamily="18" charset="0"/>
              </a:rPr>
              <a:t>Вільховецької</a:t>
            </a:r>
            <a:r>
              <a:rPr lang="uk-UA" b="1" i="1" dirty="0" smtClean="0">
                <a:latin typeface="Bookman Old Style" pitchFamily="18" charset="0"/>
              </a:rPr>
              <a:t> загальноосвітньої  школи І-ІІ ступенів Бережанського  району</a:t>
            </a:r>
          </a:p>
          <a:p>
            <a:pPr marR="0" algn="ctr" eaLnBrk="1" hangingPunct="1"/>
            <a:endParaRPr lang="uk-UA" b="1" i="1" dirty="0" smtClean="0">
              <a:latin typeface="Bookman Old Style" pitchFamily="18" charset="0"/>
            </a:endParaRPr>
          </a:p>
          <a:p>
            <a:pPr marR="0" eaLnBrk="1" hangingPunct="1"/>
            <a:endParaRPr lang="uk-UA" b="1" i="1" dirty="0" smtClean="0">
              <a:latin typeface="Bookman Old Style" pitchFamily="18" charset="0"/>
            </a:endParaRPr>
          </a:p>
        </p:txBody>
      </p:sp>
      <p:pic>
        <p:nvPicPr>
          <p:cNvPr id="1026" name="Picture 2" descr="C:\Users\Ірина\Desktop\DSC01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" y="260648"/>
            <a:ext cx="4307631" cy="3225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21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6" y="0"/>
            <a:ext cx="5646341" cy="5731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417265"/>
            <a:ext cx="847128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uk-UA" sz="2000" b="1" kern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Вважаю, що найбільш ефективними сьогодні є технології, які реалізують ідею  індивідуалізації  навчання та дають простір для творчого самовираження учнів.</a:t>
            </a:r>
            <a:endParaRPr lang="en-US" sz="2000" b="1" kern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693863" y="2695575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rgbClr val="F7F9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259632" y="1905000"/>
            <a:ext cx="6696744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BE0E3">
                  <a:gamma/>
                  <a:shade val="46275"/>
                  <a:invGamma/>
                </a:srgbClr>
              </a:gs>
              <a:gs pos="50000">
                <a:srgbClr val="BBE0E3"/>
              </a:gs>
              <a:gs pos="100000">
                <a:srgbClr val="BBE0E3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Приорітети</a:t>
            </a:r>
            <a:r>
              <a:rPr lang="uk-UA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побудови навчального процесу</a:t>
            </a:r>
            <a:endParaRPr lang="en-US" sz="2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06917" y="3302000"/>
            <a:ext cx="1504771" cy="369332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НАВЧАННЯ</a:t>
            </a:r>
            <a:endParaRPr lang="en-US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6781800" y="4481513"/>
            <a:ext cx="1544638" cy="1766887"/>
            <a:chOff x="4272" y="2823"/>
            <a:chExt cx="973" cy="1113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85001"/>
                  </a:srgbClr>
                </a:gs>
                <a:gs pos="100000">
                  <a:srgbClr val="99CC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2195" name="Picture 11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4336" y="3213"/>
              <a:ext cx="82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kern="0" dirty="0" err="1">
                  <a:solidFill>
                    <a:srgbClr val="FFFFFF"/>
                  </a:solidFill>
                  <a:latin typeface="Verdana" pitchFamily="34" charset="0"/>
                </a:rPr>
                <a:t>Діяльнісне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4783138" y="4481513"/>
            <a:ext cx="1562100" cy="1766887"/>
            <a:chOff x="3013" y="2823"/>
            <a:chExt cx="984" cy="1113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85001"/>
                  </a:srgbClr>
                </a:gs>
                <a:gs pos="100000">
                  <a:srgbClr val="BBE0E3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2189" name="Picture 18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9"/>
            <p:cNvSpPr txBox="1">
              <a:spLocks noChangeArrowheads="1"/>
            </p:cNvSpPr>
            <p:nvPr/>
          </p:nvSpPr>
          <p:spPr bwMode="gray">
            <a:xfrm>
              <a:off x="3013" y="3213"/>
              <a:ext cx="97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kern="0" dirty="0">
                  <a:solidFill>
                    <a:srgbClr val="FFFFFF"/>
                  </a:solidFill>
                  <a:latin typeface="Verdana" pitchFamily="34" charset="0"/>
                </a:rPr>
                <a:t>Продуктивне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2803525" y="4481513"/>
            <a:ext cx="1560513" cy="1766887"/>
            <a:chOff x="1766" y="2823"/>
            <a:chExt cx="983" cy="1113"/>
          </a:xfrm>
        </p:grpSpPr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2183" name="Picture 2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6"/>
            <p:cNvSpPr txBox="1">
              <a:spLocks noChangeArrowheads="1"/>
            </p:cNvSpPr>
            <p:nvPr/>
          </p:nvSpPr>
          <p:spPr bwMode="gray">
            <a:xfrm>
              <a:off x="1766" y="3213"/>
              <a:ext cx="9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kern="0" dirty="0" err="1">
                  <a:solidFill>
                    <a:srgbClr val="FFFFFF"/>
                  </a:solidFill>
                  <a:latin typeface="Verdana" pitchFamily="34" charset="0"/>
                </a:rPr>
                <a:t>Особистісно-</a:t>
              </a:r>
              <a:endParaRPr lang="uk-UA" sz="1400" b="1" kern="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 kern="0" dirty="0">
                  <a:solidFill>
                    <a:srgbClr val="FFFFFF"/>
                  </a:solidFill>
                  <a:latin typeface="Verdana" pitchFamily="34" charset="0"/>
                </a:rPr>
                <a:t>орієнтоване</a:t>
              </a:r>
              <a:endParaRPr lang="en-US" sz="1400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860425" y="4468813"/>
            <a:ext cx="1565275" cy="1779587"/>
            <a:chOff x="542" y="2815"/>
            <a:chExt cx="986" cy="1121"/>
          </a:xfrm>
        </p:grpSpPr>
        <p:sp>
          <p:nvSpPr>
            <p:cNvPr id="31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5001"/>
                  </a:srgbClr>
                </a:gs>
                <a:gs pos="100000">
                  <a:srgbClr val="0000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gray">
            <a:xfrm>
              <a:off x="576" y="2815"/>
              <a:ext cx="928" cy="960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shade val="51000"/>
                    <a:satMod val="130000"/>
                  </a:srgbClr>
                </a:gs>
                <a:gs pos="80000">
                  <a:srgbClr val="333399">
                    <a:shade val="93000"/>
                    <a:satMod val="130000"/>
                  </a:srgbClr>
                </a:gs>
                <a:gs pos="100000">
                  <a:srgbClr val="33339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pic>
          <p:nvPicPr>
            <p:cNvPr id="92177" name="Picture 32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71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3"/>
            <p:cNvSpPr txBox="1">
              <a:spLocks noChangeArrowheads="1"/>
            </p:cNvSpPr>
            <p:nvPr/>
          </p:nvSpPr>
          <p:spPr bwMode="gray">
            <a:xfrm>
              <a:off x="542" y="3213"/>
              <a:ext cx="97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100" b="1" kern="0" dirty="0" err="1">
                  <a:solidFill>
                    <a:srgbClr val="FFFFFF"/>
                  </a:solidFill>
                  <a:latin typeface="Verdana" pitchFamily="34" charset="0"/>
                </a:rPr>
                <a:t>Компетенттнісне</a:t>
              </a:r>
              <a:endParaRPr lang="uk-UA" sz="1100" b="1" kern="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Методи самостійної роботи учнів на уроках хімії</a:t>
            </a:r>
            <a:endParaRPr lang="uk-UA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775367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6781800" cy="1600200"/>
          </a:xfrm>
        </p:spPr>
        <p:txBody>
          <a:bodyPr/>
          <a:lstStyle/>
          <a:p>
            <a:pPr algn="ctr" eaLnBrk="1" hangingPunct="1"/>
            <a:r>
              <a:rPr lang="uk-UA" sz="4400" b="1" dirty="0" smtClean="0"/>
              <a:t>Самостійна робота на різних   етапах   уроку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234888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548680"/>
          <a:ext cx="87129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0392" y="332656"/>
            <a:ext cx="847348" cy="638132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РОЗВИВАЮТ</a:t>
            </a:r>
            <a:r>
              <a:rPr lang="uk-UA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Ь</a:t>
            </a:r>
            <a:endParaRPr lang="uk-U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437" y="595041"/>
            <a:ext cx="847348" cy="5428857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ФОРМУЮТЬ</a:t>
            </a:r>
            <a:endParaRPr lang="uk-U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pPr eaLnBrk="1" hangingPunct="1"/>
            <a:r>
              <a:rPr lang="uk-UA" sz="7200" b="1" smtClean="0">
                <a:latin typeface="Gabriola" pitchFamily="82" charset="0"/>
              </a:rPr>
              <a:t>Учні працюють в групах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499992" y="2204864"/>
          <a:ext cx="447484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Ірина\Desktop\DSC011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763" y="2636838"/>
            <a:ext cx="4608512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6912768" cy="1600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ПОЗАКЛАСНА ДІЯЛЬНІСТЬ</a:t>
            </a:r>
            <a:endParaRPr lang="uk-UA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81724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Переваги для вчителя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457200" y="1752600"/>
          <a:ext cx="8219256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Хімія  –  наука–чарівниця,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 наука великих  чудес!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9138" name="Picture 2" descr="D:\Новая папка\Новая папка\bezhim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1" y="1484784"/>
            <a:ext cx="43979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085184"/>
            <a:ext cx="6449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chemeClr val="accent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ДЯКУЮ  ЗА  УВАГУ!</a:t>
            </a:r>
            <a:endParaRPr lang="ru-RU" sz="4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1481138"/>
            <a:ext cx="5050904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Народилася 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06 січня1980 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року.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У 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2002 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році закінчила Тернопільський державний педагогічний 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університет  імені В.Гнатюка  за 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спеціальністю </a:t>
            </a:r>
            <a:endParaRPr lang="uk-UA" sz="20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вчитель 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біології  та хімії.</a:t>
            </a:r>
            <a:endParaRPr lang="uk-UA" sz="20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Педагогічний стаж на посаді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вчителя хімії – 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12 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років.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Кваліфікаційна  категорія  </a:t>
            </a:r>
            <a:endParaRPr lang="uk-UA" sz="20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«</a:t>
            </a:r>
            <a:r>
              <a:rPr lang="uk-UA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спеціаліст  вищої  категорії»</a:t>
            </a:r>
            <a:endParaRPr lang="ru-RU" sz="20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indent="0" eaLnBrk="1" hangingPunct="1"/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400" dirty="0" smtClean="0">
                <a:solidFill>
                  <a:schemeClr val="tx1"/>
                </a:solidFill>
                <a:latin typeface="Arial Black" pitchFamily="34" charset="0"/>
              </a:rPr>
              <a:t>Слово  про вчителя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2948" name="Picture 2" descr="C:\Documents and Settings\Администратор\Рабочий стол\DSC_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" y="1412776"/>
            <a:ext cx="344969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ъект 2"/>
          <p:cNvSpPr>
            <a:spLocks noGrp="1"/>
          </p:cNvSpPr>
          <p:nvPr>
            <p:ph idx="1"/>
          </p:nvPr>
        </p:nvSpPr>
        <p:spPr>
          <a:xfrm>
            <a:off x="684213" y="692150"/>
            <a:ext cx="7858125" cy="5473700"/>
          </a:xfrm>
        </p:spPr>
        <p:txBody>
          <a:bodyPr/>
          <a:lstStyle/>
          <a:p>
            <a:pPr marL="0" indent="0" algn="ctr" eaLnBrk="1" hangingPunct="1">
              <a:buFont typeface="Brush Script MT" pitchFamily="66" charset="0"/>
              <a:buNone/>
            </a:pPr>
            <a:r>
              <a:rPr lang="uk-UA" sz="3600" b="1" i="1" smtClean="0">
                <a:latin typeface="Bookman Old Style" pitchFamily="18" charset="0"/>
                <a:ea typeface="Batang" pitchFamily="18" charset="-127"/>
              </a:rPr>
              <a:t>Щоб стати хорошим учителем, достатньо зробити один крок вперед, але щоб досягти чогось у житті – потрібно докласти </a:t>
            </a:r>
          </a:p>
          <a:p>
            <a:pPr marL="0" indent="0" algn="ctr" eaLnBrk="1" hangingPunct="1">
              <a:buFont typeface="Brush Script MT" pitchFamily="66" charset="0"/>
              <a:buNone/>
            </a:pPr>
            <a:r>
              <a:rPr lang="uk-UA" sz="3600" b="1" i="1" smtClean="0">
                <a:latin typeface="Bookman Old Style" pitchFamily="18" charset="0"/>
                <a:ea typeface="Batang" pitchFamily="18" charset="-127"/>
              </a:rPr>
              <a:t>чимало зусиль </a:t>
            </a:r>
          </a:p>
          <a:p>
            <a:pPr marL="0" indent="0" algn="ctr" eaLnBrk="1" hangingPunct="1">
              <a:buFont typeface="Brush Script MT" pitchFamily="66" charset="0"/>
              <a:buNone/>
            </a:pPr>
            <a:r>
              <a:rPr lang="uk-UA" sz="3600" b="1" i="1" smtClean="0">
                <a:latin typeface="Bookman Old Style" pitchFamily="18" charset="0"/>
                <a:ea typeface="Batang" pitchFamily="18" charset="-127"/>
              </a:rPr>
              <a:t>і наполегливо йти до поставленої мети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Життєве кредо:</a:t>
            </a:r>
          </a:p>
        </p:txBody>
      </p:sp>
      <p:sp>
        <p:nvSpPr>
          <p:cNvPr id="86019" name="Объект 2"/>
          <p:cNvSpPr>
            <a:spLocks noGrp="1"/>
          </p:cNvSpPr>
          <p:nvPr>
            <p:ph idx="1"/>
          </p:nvPr>
        </p:nvSpPr>
        <p:spPr>
          <a:xfrm>
            <a:off x="611561" y="1844675"/>
            <a:ext cx="8532440" cy="13684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b="1" i="1" dirty="0" smtClean="0"/>
              <a:t>Любити життя і цінувати кожну його хвилину. </a:t>
            </a:r>
            <a:r>
              <a:rPr lang="uk-UA" b="1" i="1" dirty="0"/>
              <a:t> </a:t>
            </a:r>
            <a:r>
              <a:rPr lang="uk-UA" b="1" i="1" dirty="0" smtClean="0"/>
              <a:t>У книгах шукати істину, а у людях – мудрість</a:t>
            </a:r>
          </a:p>
        </p:txBody>
      </p:sp>
      <p:sp>
        <p:nvSpPr>
          <p:cNvPr id="86020" name="Заголовок 1"/>
          <p:cNvSpPr txBox="1">
            <a:spLocks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uk-UA" sz="5000">
                <a:solidFill>
                  <a:schemeClr val="tx2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86021" name="Заголовок 1"/>
          <p:cNvSpPr txBox="1">
            <a:spLocks/>
          </p:cNvSpPr>
          <p:nvPr/>
        </p:nvSpPr>
        <p:spPr bwMode="auto">
          <a:xfrm>
            <a:off x="468313" y="28527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uk-UA" sz="5000" b="1">
                <a:solidFill>
                  <a:schemeClr val="tx2"/>
                </a:solidFill>
                <a:latin typeface="Calibri" pitchFamily="34" charset="0"/>
              </a:rPr>
              <a:t>Педагогічне кредо:</a:t>
            </a:r>
          </a:p>
        </p:txBody>
      </p:sp>
      <p:sp>
        <p:nvSpPr>
          <p:cNvPr id="86022" name="Объект 2"/>
          <p:cNvSpPr txBox="1">
            <a:spLocks/>
          </p:cNvSpPr>
          <p:nvPr/>
        </p:nvSpPr>
        <p:spPr bwMode="auto">
          <a:xfrm>
            <a:off x="1090613" y="4046538"/>
            <a:ext cx="80295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5BD078"/>
              </a:buClr>
              <a:buSzPct val="95000"/>
              <a:buFont typeface="Wingdings 2" pitchFamily="18" charset="2"/>
              <a:buNone/>
            </a:pPr>
            <a:r>
              <a:rPr lang="uk-UA" sz="2600" b="1" i="1" dirty="0">
                <a:latin typeface="Constantia" pitchFamily="18" charset="0"/>
              </a:rPr>
              <a:t>Мені хочеться прорости квіткою в серцях учнівської душі, посіявши там добре,</a:t>
            </a:r>
          </a:p>
          <a:p>
            <a:pPr eaLnBrk="1" hangingPunct="1">
              <a:spcBef>
                <a:spcPct val="20000"/>
              </a:spcBef>
              <a:buClr>
                <a:srgbClr val="5BD078"/>
              </a:buClr>
              <a:buSzPct val="95000"/>
              <a:buFont typeface="Wingdings 2" pitchFamily="18" charset="2"/>
              <a:buNone/>
            </a:pPr>
            <a:r>
              <a:rPr lang="uk-UA" sz="2600" b="1" i="1" dirty="0">
                <a:latin typeface="Constantia" pitchFamily="18" charset="0"/>
              </a:rPr>
              <a:t>                                                                       розумне, </a:t>
            </a:r>
          </a:p>
          <a:p>
            <a:pPr eaLnBrk="1" hangingPunct="1">
              <a:spcBef>
                <a:spcPct val="20000"/>
              </a:spcBef>
              <a:buClr>
                <a:srgbClr val="5BD078"/>
              </a:buClr>
              <a:buSzPct val="95000"/>
              <a:buFont typeface="Wingdings 2" pitchFamily="18" charset="2"/>
              <a:buNone/>
            </a:pPr>
            <a:r>
              <a:rPr lang="uk-UA" sz="2600" b="1" i="1" dirty="0">
                <a:latin typeface="Constantia" pitchFamily="18" charset="0"/>
              </a:rPr>
              <a:t>                                                                                 вічне</a:t>
            </a:r>
            <a:r>
              <a:rPr lang="uk-UA" sz="2600" b="1" i="1" dirty="0" smtClean="0">
                <a:latin typeface="Constantia" pitchFamily="18" charset="0"/>
              </a:rPr>
              <a:t>!</a:t>
            </a:r>
            <a:endParaRPr lang="uk-UA" sz="2600" b="1" i="1" dirty="0">
              <a:latin typeface="Constantia" pitchFamily="18" charset="0"/>
            </a:endParaRPr>
          </a:p>
        </p:txBody>
      </p:sp>
      <p:pic>
        <p:nvPicPr>
          <p:cNvPr id="86023" name="Picture 4" descr="https://encrypted-tbn3.gstatic.com/images?q=tbn:ANd9GcRquIPNAA8KpyNYEC8so5eXHJtk0xiL2h4NlmEKS0GFJbyPPm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845050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 descr="D:\Новая папка\Новая папка\thumb_21629_news_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30" y="550790"/>
            <a:ext cx="1677641" cy="11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uk-UA" sz="4800" b="1" smtClean="0">
                <a:latin typeface="Gabriola" pitchFamily="82" charset="0"/>
                <a:cs typeface="Aharoni" pitchFamily="2" charset="-79"/>
              </a:rPr>
              <a:t>Активізація навчально-пізнавальної діяльності учнів шляхом використання самостійної роботи на уроках хімії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" y="404664"/>
            <a:ext cx="1479655" cy="1518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D:\Новая папка\Новая папка\13498722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524"/>
            <a:ext cx="2106863" cy="21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54937" cy="1054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Microsoft YaHei UI" pitchFamily="34" charset="-122"/>
                <a:ea typeface="Microsoft YaHei UI" pitchFamily="34" charset="-122"/>
              </a:rPr>
              <a:t>Проблема, над якою працюю</a:t>
            </a:r>
            <a:endParaRPr lang="uk-UA" b="1" i="1" dirty="0">
              <a:latin typeface="Microsoft YaHei UI" pitchFamily="34" charset="-122"/>
              <a:ea typeface="Microsoft YaHei UI" pitchFamily="34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468313" y="649288"/>
            <a:ext cx="6781800" cy="1600200"/>
          </a:xfrm>
        </p:spPr>
        <p:txBody>
          <a:bodyPr/>
          <a:lstStyle/>
          <a:p>
            <a:pPr eaLnBrk="1" hangingPunct="1"/>
            <a:r>
              <a:rPr lang="uk-UA" smtClean="0"/>
              <a:t>Основна мета</a:t>
            </a:r>
          </a:p>
        </p:txBody>
      </p:sp>
      <p:sp>
        <p:nvSpPr>
          <p:cNvPr id="88067" name="Объект 2"/>
          <p:cNvSpPr>
            <a:spLocks noGrp="1"/>
          </p:cNvSpPr>
          <p:nvPr>
            <p:ph idx="1"/>
          </p:nvPr>
        </p:nvSpPr>
        <p:spPr>
          <a:xfrm>
            <a:off x="107504" y="2276475"/>
            <a:ext cx="7436296" cy="3886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5400" dirty="0" smtClean="0"/>
              <a:t>педагогічної діяльності - орієнтація на всебічний розвиток особистості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812763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Головне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488" y="1844675"/>
            <a:ext cx="7239000" cy="484663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dirty="0" smtClean="0"/>
              <a:t>яке ставлю перед собою: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3600" b="1" dirty="0" smtClean="0"/>
              <a:t> </a:t>
            </a:r>
            <a:r>
              <a:rPr lang="uk-UA" sz="3600" b="1" dirty="0" err="1" smtClean="0"/>
              <a:t>-допомогти</a:t>
            </a:r>
            <a:r>
              <a:rPr lang="uk-UA" sz="3600" b="1" dirty="0" smtClean="0"/>
              <a:t> учням засвоїти базові знання з хімії;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3600" b="1" dirty="0" smtClean="0"/>
              <a:t> </a:t>
            </a:r>
            <a:r>
              <a:rPr lang="uk-UA" sz="3600" b="1" dirty="0" err="1" smtClean="0"/>
              <a:t>-навчити</a:t>
            </a:r>
            <a:r>
              <a:rPr lang="uk-UA" sz="3600" b="1" dirty="0" smtClean="0"/>
              <a:t> здобувати нові знання </a:t>
            </a:r>
            <a:r>
              <a:rPr lang="uk-UA" sz="3600" b="1" u="sng" dirty="0" smtClean="0"/>
              <a:t>самостійно</a:t>
            </a:r>
            <a:endParaRPr lang="uk-UA" sz="3600" b="1" u="sng" dirty="0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632700" cy="1368425"/>
          </a:xfrm>
        </p:spPr>
        <p:txBody>
          <a:bodyPr/>
          <a:lstStyle/>
          <a:p>
            <a:pPr algn="ctr" eaLnBrk="1" hangingPunct="1"/>
            <a:r>
              <a:rPr lang="uk-UA" sz="3600" b="1" dirty="0" smtClean="0"/>
              <a:t>Застосовую наступні інтерактивні методи і прийоми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2420888"/>
          <a:ext cx="525708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852738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9800" y="3861048"/>
            <a:ext cx="379142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ФРОНТАЛЬНА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ІНДИВІДУАЛЬНА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5517231"/>
            <a:ext cx="214193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ГРУПОВА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75252" y="2513798"/>
            <a:ext cx="312617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КОЛЕКТИВНА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0375" y="1441450"/>
            <a:ext cx="0" cy="4337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8" idx="1"/>
          </p:cNvCxnSpPr>
          <p:nvPr/>
        </p:nvCxnSpPr>
        <p:spPr>
          <a:xfrm>
            <a:off x="460375" y="5778500"/>
            <a:ext cx="798513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1"/>
          </p:cNvCxnSpPr>
          <p:nvPr/>
        </p:nvCxnSpPr>
        <p:spPr>
          <a:xfrm flipH="1">
            <a:off x="460375" y="4368800"/>
            <a:ext cx="900113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" idx="1"/>
          </p:cNvCxnSpPr>
          <p:nvPr/>
        </p:nvCxnSpPr>
        <p:spPr>
          <a:xfrm flipH="1">
            <a:off x="460375" y="2774950"/>
            <a:ext cx="81438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87897" y="476672"/>
            <a:ext cx="86657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Види самостійних робіт за формою організації навчальної діяльності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вердый переп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ewsPrint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14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6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7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8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9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353</TotalTime>
  <Words>384</Words>
  <Application>Microsoft Office PowerPoint</Application>
  <PresentationFormat>Экран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Открытая</vt:lpstr>
      <vt:lpstr>Кнопка</vt:lpstr>
      <vt:lpstr>Твердый переплет</vt:lpstr>
      <vt:lpstr>Поток</vt:lpstr>
      <vt:lpstr>Изящная</vt:lpstr>
      <vt:lpstr>Городская</vt:lpstr>
      <vt:lpstr>NewsPrint</vt:lpstr>
      <vt:lpstr>Соседство</vt:lpstr>
      <vt:lpstr>Эркер</vt:lpstr>
      <vt:lpstr>Презентація досвіду роботи</vt:lpstr>
      <vt:lpstr>Слово  про вчителя</vt:lpstr>
      <vt:lpstr>Презентация PowerPoint</vt:lpstr>
      <vt:lpstr>Життєве кредо:</vt:lpstr>
      <vt:lpstr>Проблема, над якою працюю</vt:lpstr>
      <vt:lpstr>Основна мета</vt:lpstr>
      <vt:lpstr>Головне завдання</vt:lpstr>
      <vt:lpstr>Застосовую наступні інтерактивні методи і прийоми</vt:lpstr>
      <vt:lpstr>Презентация PowerPoint</vt:lpstr>
      <vt:lpstr>Презентация PowerPoint</vt:lpstr>
      <vt:lpstr>Методи самостійної роботи учнів на уроках хімії</vt:lpstr>
      <vt:lpstr>Самостійна робота на різних   етапах   уроку</vt:lpstr>
      <vt:lpstr>Презентация PowerPoint</vt:lpstr>
      <vt:lpstr>Учні працюють в групах</vt:lpstr>
      <vt:lpstr>ПОЗАКЛАСНА ДІЯЛЬНІСТЬ</vt:lpstr>
      <vt:lpstr>Переваги для вчителя</vt:lpstr>
      <vt:lpstr>Хімія  –  наука–чарівниця,   наука великих  чудес!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Ірина</dc:creator>
  <cp:lastModifiedBy>I</cp:lastModifiedBy>
  <cp:revision>43</cp:revision>
  <dcterms:created xsi:type="dcterms:W3CDTF">2014-12-07T10:11:58Z</dcterms:created>
  <dcterms:modified xsi:type="dcterms:W3CDTF">2014-12-15T13:03:57Z</dcterms:modified>
</cp:coreProperties>
</file>