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2" r:id="rId6"/>
    <p:sldId id="261" r:id="rId7"/>
    <p:sldId id="264" r:id="rId8"/>
    <p:sldId id="260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31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62BDC-0D40-4763-A0C1-69ECCF2A7C06}" type="datetimeFigureOut">
              <a:rPr lang="ru-RU" smtClean="0"/>
              <a:t>07.10.2014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6E104-DC92-4C86-84A7-F1B25A70ED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62BDC-0D40-4763-A0C1-69ECCF2A7C06}" type="datetimeFigureOut">
              <a:rPr lang="ru-RU" smtClean="0"/>
              <a:t>07.10.2014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6E104-DC92-4C86-84A7-F1B25A70ED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62BDC-0D40-4763-A0C1-69ECCF2A7C06}" type="datetimeFigureOut">
              <a:rPr lang="ru-RU" smtClean="0"/>
              <a:t>07.10.2014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6E104-DC92-4C86-84A7-F1B25A70ED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62BDC-0D40-4763-A0C1-69ECCF2A7C06}" type="datetimeFigureOut">
              <a:rPr lang="ru-RU" smtClean="0"/>
              <a:t>07.10.2014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6E104-DC92-4C86-84A7-F1B25A70ED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62BDC-0D40-4763-A0C1-69ECCF2A7C06}" type="datetimeFigureOut">
              <a:rPr lang="ru-RU" smtClean="0"/>
              <a:t>07.10.2014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6E104-DC92-4C86-84A7-F1B25A70ED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62BDC-0D40-4763-A0C1-69ECCF2A7C06}" type="datetimeFigureOut">
              <a:rPr lang="ru-RU" smtClean="0"/>
              <a:t>07.10.2014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6E104-DC92-4C86-84A7-F1B25A70ED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62BDC-0D40-4763-A0C1-69ECCF2A7C06}" type="datetimeFigureOut">
              <a:rPr lang="ru-RU" smtClean="0"/>
              <a:t>07.10.2014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6E104-DC92-4C86-84A7-F1B25A70ED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62BDC-0D40-4763-A0C1-69ECCF2A7C06}" type="datetimeFigureOut">
              <a:rPr lang="ru-RU" smtClean="0"/>
              <a:t>07.10.2014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6E104-DC92-4C86-84A7-F1B25A70ED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62BDC-0D40-4763-A0C1-69ECCF2A7C06}" type="datetimeFigureOut">
              <a:rPr lang="ru-RU" smtClean="0"/>
              <a:t>07.10.2014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6E104-DC92-4C86-84A7-F1B25A70ED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62BDC-0D40-4763-A0C1-69ECCF2A7C06}" type="datetimeFigureOut">
              <a:rPr lang="ru-RU" smtClean="0"/>
              <a:t>07.10.2014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6E104-DC92-4C86-84A7-F1B25A70ED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62BDC-0D40-4763-A0C1-69ECCF2A7C06}" type="datetimeFigureOut">
              <a:rPr lang="ru-RU" smtClean="0"/>
              <a:t>07.10.2014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6E104-DC92-4C86-84A7-F1B25A70ED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762BDC-0D40-4763-A0C1-69ECCF2A7C06}" type="datetimeFigureOut">
              <a:rPr lang="ru-RU" smtClean="0"/>
              <a:t>07.10.2014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F6E104-DC92-4C86-84A7-F1B25A70ED0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Admin\Мои документы\Мои рисунки\2014-10-07\Изображени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71525" y="-350838"/>
            <a:ext cx="10688638" cy="75596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Documents and Settings\Admin\Мои документы\Мои рисунки\2014-10-07\Изображение0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71525" y="-350838"/>
            <a:ext cx="10688638" cy="75596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Documents and Settings\Admin\Мои документы\Мои рисунки\2014-10-07\Изображение0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71525" y="-350838"/>
            <a:ext cx="10688638" cy="75596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Documents and Settings\Admin\Мои документы\Мои рисунки\2014-10-07\Изображение0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71525" y="-350838"/>
            <a:ext cx="10688638" cy="75596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Documents and Settings\Admin\Мои документы\Мои рисунки\2014-10-07\Изображение00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71525" y="-350838"/>
            <a:ext cx="10688638" cy="75596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Documents and Settings\Admin\Мои документы\Мои рисунки\2014-10-07\Изображение00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71525" y="-350838"/>
            <a:ext cx="10688638" cy="75596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 descr="C:\Documents and Settings\Admin\Мои документы\Мои рисунки\2014-10-07\Изображение00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28660" y="-285776"/>
            <a:ext cx="10345772" cy="74946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Documents and Settings\Admin\Мои документы\Мои рисунки\2014-10-07\Изображение00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71525" y="-350838"/>
            <a:ext cx="10688638" cy="75596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Documents and Settings\Admin\Мои документы\Мои рисунки\2014-10-07\Изображение00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35834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4F4F4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0</Words>
  <Application>Microsoft Office PowerPoint</Application>
  <PresentationFormat>Экран (4:3)</PresentationFormat>
  <Paragraphs>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MultiDVD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14</cp:revision>
  <dcterms:created xsi:type="dcterms:W3CDTF">2014-10-07T17:24:33Z</dcterms:created>
  <dcterms:modified xsi:type="dcterms:W3CDTF">2014-10-07T19:06:36Z</dcterms:modified>
</cp:coreProperties>
</file>