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2CCA-956D-4621-A600-2D80C5535480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7BDF-56D7-425F-8A5F-A6DE9EDAB2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у бесплатно закат, небо, облака, фотка 490938- я, красивые обои на GoodFon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0" y="0"/>
            <a:ext cx="91296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39560" y="0"/>
            <a:ext cx="440444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Розробки позакласних заходів з правознавства</a:t>
            </a:r>
          </a:p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використанням ІКТ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6875" y="285728"/>
            <a:ext cx="42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Скомороська ЗОШ І-ІІ ступенів</a:t>
            </a:r>
          </a:p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Скробала Н. В.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614364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2014</a:t>
            </a:r>
            <a:endParaRPr lang="ru-RU" sz="2800" dirty="0"/>
          </a:p>
        </p:txBody>
      </p:sp>
      <p:pic>
        <p:nvPicPr>
          <p:cNvPr id="1027" name="Picture 3" descr="C:\Documents and Settings\Admin\Мои документы\Мои рисунки\DSCN1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Мои документы\Мои рисунки\DSCN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3214710" cy="235743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:\DCIM\102CANON\IMG_0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000240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D:\104CANON\IMG_0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571876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2014-11-27T21:06:49Z</dcterms:created>
  <dcterms:modified xsi:type="dcterms:W3CDTF">2014-11-27T21:53:35Z</dcterms:modified>
</cp:coreProperties>
</file>