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3920E-7913-4226-B50B-6F7DDE7B76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BE98CBA-8EB4-49AB-A292-7661984E25A0}">
      <dgm:prSet phldrT="[Текст]" custT="1"/>
      <dgm:spPr/>
      <dgm:t>
        <a:bodyPr/>
        <a:lstStyle/>
        <a:p>
          <a:r>
            <a:rPr lang="uk-UA" sz="4000" b="1" dirty="0" smtClean="0"/>
            <a:t>Визнання шлюбу недійсним</a:t>
          </a:r>
          <a:endParaRPr lang="uk-UA" sz="4000" b="1" dirty="0"/>
        </a:p>
      </dgm:t>
    </dgm:pt>
    <dgm:pt modelId="{FEF22249-820B-4483-89D3-440F76BEF123}" type="parTrans" cxnId="{7B1B05F4-EC80-46BC-9900-0BE30D28CE8A}">
      <dgm:prSet/>
      <dgm:spPr/>
      <dgm:t>
        <a:bodyPr/>
        <a:lstStyle/>
        <a:p>
          <a:endParaRPr lang="uk-UA"/>
        </a:p>
      </dgm:t>
    </dgm:pt>
    <dgm:pt modelId="{E1021929-DBF8-49B9-AC49-534F13401D6C}" type="sibTrans" cxnId="{7B1B05F4-EC80-46BC-9900-0BE30D28CE8A}">
      <dgm:prSet/>
      <dgm:spPr/>
      <dgm:t>
        <a:bodyPr/>
        <a:lstStyle/>
        <a:p>
          <a:endParaRPr lang="uk-UA"/>
        </a:p>
      </dgm:t>
    </dgm:pt>
    <dgm:pt modelId="{F7F20112-F592-46F2-A1DB-79B76AAAC436}">
      <dgm:prSet phldrT="[Текст]" custT="1"/>
      <dgm:spPr/>
      <dgm:t>
        <a:bodyPr/>
        <a:lstStyle/>
        <a:p>
          <a:r>
            <a:rPr lang="uk-UA" sz="4000" b="1" dirty="0" smtClean="0"/>
            <a:t>Припинення шлюбу</a:t>
          </a:r>
          <a:endParaRPr lang="uk-UA" sz="4000" b="1" dirty="0"/>
        </a:p>
      </dgm:t>
    </dgm:pt>
    <dgm:pt modelId="{D30A20F4-939E-4AFB-888D-B6AB3E9EE2C4}" type="parTrans" cxnId="{23EAC425-1053-47B5-BAE3-21F17F743BE1}">
      <dgm:prSet/>
      <dgm:spPr/>
      <dgm:t>
        <a:bodyPr/>
        <a:lstStyle/>
        <a:p>
          <a:endParaRPr lang="uk-UA"/>
        </a:p>
      </dgm:t>
    </dgm:pt>
    <dgm:pt modelId="{8AA52664-F0FE-4B4D-8C24-9315CF6DE67F}" type="sibTrans" cxnId="{23EAC425-1053-47B5-BAE3-21F17F743BE1}">
      <dgm:prSet/>
      <dgm:spPr/>
      <dgm:t>
        <a:bodyPr/>
        <a:lstStyle/>
        <a:p>
          <a:endParaRPr lang="uk-UA"/>
        </a:p>
      </dgm:t>
    </dgm:pt>
    <dgm:pt modelId="{893D5254-C5F2-4E75-A02B-BE9DF97C1654}">
      <dgm:prSet phldrT="[Текст]" custT="1"/>
      <dgm:spPr/>
      <dgm:t>
        <a:bodyPr/>
        <a:lstStyle/>
        <a:p>
          <a:r>
            <a:rPr lang="uk-UA" sz="4000" b="1" dirty="0" smtClean="0"/>
            <a:t>Розірвання шлюбу</a:t>
          </a:r>
          <a:endParaRPr lang="uk-UA" sz="4000" b="1" dirty="0"/>
        </a:p>
      </dgm:t>
    </dgm:pt>
    <dgm:pt modelId="{C230FBD5-EDE5-4E5C-9CB1-57ACA3A14F0C}" type="parTrans" cxnId="{9D306638-B8FD-4095-A80C-11A4FC67A0F8}">
      <dgm:prSet/>
      <dgm:spPr/>
      <dgm:t>
        <a:bodyPr/>
        <a:lstStyle/>
        <a:p>
          <a:endParaRPr lang="uk-UA"/>
        </a:p>
      </dgm:t>
    </dgm:pt>
    <dgm:pt modelId="{CAB42676-20C2-408A-BE4B-FDE86BBC8802}" type="sibTrans" cxnId="{9D306638-B8FD-4095-A80C-11A4FC67A0F8}">
      <dgm:prSet/>
      <dgm:spPr/>
      <dgm:t>
        <a:bodyPr/>
        <a:lstStyle/>
        <a:p>
          <a:endParaRPr lang="uk-UA"/>
        </a:p>
      </dgm:t>
    </dgm:pt>
    <dgm:pt modelId="{DA3503EA-DD2E-4633-A310-7B8C57E198B9}" type="pres">
      <dgm:prSet presAssocID="{1D73920E-7913-4226-B50B-6F7DDE7B76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9BB9B6D-105C-4F45-B283-8B1447925207}" type="pres">
      <dgm:prSet presAssocID="{6BE98CBA-8EB4-49AB-A292-7661984E25A0}" presName="parentLin" presStyleCnt="0"/>
      <dgm:spPr/>
    </dgm:pt>
    <dgm:pt modelId="{BD2BF734-C855-453B-A446-97F16776EFF4}" type="pres">
      <dgm:prSet presAssocID="{6BE98CBA-8EB4-49AB-A292-7661984E25A0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FC49F21F-A110-4F08-B56C-778D1512BF4A}" type="pres">
      <dgm:prSet presAssocID="{6BE98CBA-8EB4-49AB-A292-7661984E25A0}" presName="parentText" presStyleLbl="node1" presStyleIdx="0" presStyleCnt="3" custScaleX="12777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6B395-2784-4239-BE5D-63EE56440969}" type="pres">
      <dgm:prSet presAssocID="{6BE98CBA-8EB4-49AB-A292-7661984E25A0}" presName="negativeSpace" presStyleCnt="0"/>
      <dgm:spPr/>
    </dgm:pt>
    <dgm:pt modelId="{0F39E627-8388-4D1E-9A35-E81BB1C7FF5A}" type="pres">
      <dgm:prSet presAssocID="{6BE98CBA-8EB4-49AB-A292-7661984E25A0}" presName="childText" presStyleLbl="conFgAcc1" presStyleIdx="0" presStyleCnt="3">
        <dgm:presLayoutVars>
          <dgm:bulletEnabled val="1"/>
        </dgm:presLayoutVars>
      </dgm:prSet>
      <dgm:spPr/>
    </dgm:pt>
    <dgm:pt modelId="{71B8EF36-26AF-4751-9AE4-D0761258BCC7}" type="pres">
      <dgm:prSet presAssocID="{E1021929-DBF8-49B9-AC49-534F13401D6C}" presName="spaceBetweenRectangles" presStyleCnt="0"/>
      <dgm:spPr/>
    </dgm:pt>
    <dgm:pt modelId="{E0A375A0-4139-4E2B-BB0E-A65C794AFBAC}" type="pres">
      <dgm:prSet presAssocID="{F7F20112-F592-46F2-A1DB-79B76AAAC436}" presName="parentLin" presStyleCnt="0"/>
      <dgm:spPr/>
    </dgm:pt>
    <dgm:pt modelId="{8E93F830-95DE-490C-ABA8-86D858AEAA94}" type="pres">
      <dgm:prSet presAssocID="{F7F20112-F592-46F2-A1DB-79B76AAAC436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B653F5DB-BAD4-44AC-B5D5-D4E4DA24E632}" type="pres">
      <dgm:prSet presAssocID="{F7F20112-F592-46F2-A1DB-79B76AAAC436}" presName="parentText" presStyleLbl="node1" presStyleIdx="1" presStyleCnt="3" custScaleX="11289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EF9015-D9E1-4B01-BACD-5422AA968B65}" type="pres">
      <dgm:prSet presAssocID="{F7F20112-F592-46F2-A1DB-79B76AAAC436}" presName="negativeSpace" presStyleCnt="0"/>
      <dgm:spPr/>
    </dgm:pt>
    <dgm:pt modelId="{C3EF877D-1EA8-4FFE-B23D-9084E147C815}" type="pres">
      <dgm:prSet presAssocID="{F7F20112-F592-46F2-A1DB-79B76AAAC436}" presName="childText" presStyleLbl="conFgAcc1" presStyleIdx="1" presStyleCnt="3">
        <dgm:presLayoutVars>
          <dgm:bulletEnabled val="1"/>
        </dgm:presLayoutVars>
      </dgm:prSet>
      <dgm:spPr/>
    </dgm:pt>
    <dgm:pt modelId="{A3FF8F0B-7E11-4DEE-A67F-917707D2A97C}" type="pres">
      <dgm:prSet presAssocID="{8AA52664-F0FE-4B4D-8C24-9315CF6DE67F}" presName="spaceBetweenRectangles" presStyleCnt="0"/>
      <dgm:spPr/>
    </dgm:pt>
    <dgm:pt modelId="{A52455BD-6692-4755-9D2F-8A5F2DC2E163}" type="pres">
      <dgm:prSet presAssocID="{893D5254-C5F2-4E75-A02B-BE9DF97C1654}" presName="parentLin" presStyleCnt="0"/>
      <dgm:spPr/>
    </dgm:pt>
    <dgm:pt modelId="{E351A710-B5FE-49E9-8C97-78BB9440BD3D}" type="pres">
      <dgm:prSet presAssocID="{893D5254-C5F2-4E75-A02B-BE9DF97C1654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D51C1734-7DBF-456D-9517-DEA291A2526E}" type="pres">
      <dgm:prSet presAssocID="{893D5254-C5F2-4E75-A02B-BE9DF97C1654}" presName="parentText" presStyleLbl="node1" presStyleIdx="2" presStyleCnt="3" custScaleX="10049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B0379C-3052-4D23-9EFE-4F5DAB4A37A8}" type="pres">
      <dgm:prSet presAssocID="{893D5254-C5F2-4E75-A02B-BE9DF97C1654}" presName="negativeSpace" presStyleCnt="0"/>
      <dgm:spPr/>
    </dgm:pt>
    <dgm:pt modelId="{882FFF0D-A25C-4629-A0F6-6BF8B93292E6}" type="pres">
      <dgm:prSet presAssocID="{893D5254-C5F2-4E75-A02B-BE9DF97C1654}" presName="childText" presStyleLbl="conFgAcc1" presStyleIdx="2" presStyleCnt="3" custLinFactNeighborX="-348" custLinFactNeighborY="25882">
        <dgm:presLayoutVars>
          <dgm:bulletEnabled val="1"/>
        </dgm:presLayoutVars>
      </dgm:prSet>
      <dgm:spPr/>
    </dgm:pt>
  </dgm:ptLst>
  <dgm:cxnLst>
    <dgm:cxn modelId="{ECE4F9F9-EC04-427D-8074-C99B28AFF0AA}" type="presOf" srcId="{F7F20112-F592-46F2-A1DB-79B76AAAC436}" destId="{B653F5DB-BAD4-44AC-B5D5-D4E4DA24E632}" srcOrd="1" destOrd="0" presId="urn:microsoft.com/office/officeart/2005/8/layout/list1"/>
    <dgm:cxn modelId="{7B1B05F4-EC80-46BC-9900-0BE30D28CE8A}" srcId="{1D73920E-7913-4226-B50B-6F7DDE7B7657}" destId="{6BE98CBA-8EB4-49AB-A292-7661984E25A0}" srcOrd="0" destOrd="0" parTransId="{FEF22249-820B-4483-89D3-440F76BEF123}" sibTransId="{E1021929-DBF8-49B9-AC49-534F13401D6C}"/>
    <dgm:cxn modelId="{23EAC425-1053-47B5-BAE3-21F17F743BE1}" srcId="{1D73920E-7913-4226-B50B-6F7DDE7B7657}" destId="{F7F20112-F592-46F2-A1DB-79B76AAAC436}" srcOrd="1" destOrd="0" parTransId="{D30A20F4-939E-4AFB-888D-B6AB3E9EE2C4}" sibTransId="{8AA52664-F0FE-4B4D-8C24-9315CF6DE67F}"/>
    <dgm:cxn modelId="{E71928DD-9B28-4B85-B9C6-3D3BBB625ACD}" type="presOf" srcId="{6BE98CBA-8EB4-49AB-A292-7661984E25A0}" destId="{FC49F21F-A110-4F08-B56C-778D1512BF4A}" srcOrd="1" destOrd="0" presId="urn:microsoft.com/office/officeart/2005/8/layout/list1"/>
    <dgm:cxn modelId="{9975374F-DBFD-4E9B-87F5-E033FC62F8E2}" type="presOf" srcId="{F7F20112-F592-46F2-A1DB-79B76AAAC436}" destId="{8E93F830-95DE-490C-ABA8-86D858AEAA94}" srcOrd="0" destOrd="0" presId="urn:microsoft.com/office/officeart/2005/8/layout/list1"/>
    <dgm:cxn modelId="{D478C00A-D669-49E2-ADF8-330EEB2AFCBF}" type="presOf" srcId="{1D73920E-7913-4226-B50B-6F7DDE7B7657}" destId="{DA3503EA-DD2E-4633-A310-7B8C57E198B9}" srcOrd="0" destOrd="0" presId="urn:microsoft.com/office/officeart/2005/8/layout/list1"/>
    <dgm:cxn modelId="{9D306638-B8FD-4095-A80C-11A4FC67A0F8}" srcId="{1D73920E-7913-4226-B50B-6F7DDE7B7657}" destId="{893D5254-C5F2-4E75-A02B-BE9DF97C1654}" srcOrd="2" destOrd="0" parTransId="{C230FBD5-EDE5-4E5C-9CB1-57ACA3A14F0C}" sibTransId="{CAB42676-20C2-408A-BE4B-FDE86BBC8802}"/>
    <dgm:cxn modelId="{F5590A8E-745C-41FD-B0C8-E57954E084F5}" type="presOf" srcId="{893D5254-C5F2-4E75-A02B-BE9DF97C1654}" destId="{E351A710-B5FE-49E9-8C97-78BB9440BD3D}" srcOrd="0" destOrd="0" presId="urn:microsoft.com/office/officeart/2005/8/layout/list1"/>
    <dgm:cxn modelId="{C2A26891-745A-4E08-8801-95EDAE3A27DF}" type="presOf" srcId="{6BE98CBA-8EB4-49AB-A292-7661984E25A0}" destId="{BD2BF734-C855-453B-A446-97F16776EFF4}" srcOrd="0" destOrd="0" presId="urn:microsoft.com/office/officeart/2005/8/layout/list1"/>
    <dgm:cxn modelId="{1DD05041-95ED-4162-97C0-070A6FC96E2F}" type="presOf" srcId="{893D5254-C5F2-4E75-A02B-BE9DF97C1654}" destId="{D51C1734-7DBF-456D-9517-DEA291A2526E}" srcOrd="1" destOrd="0" presId="urn:microsoft.com/office/officeart/2005/8/layout/list1"/>
    <dgm:cxn modelId="{5BB81459-A17E-4DE8-AC53-5615ECE83C66}" type="presParOf" srcId="{DA3503EA-DD2E-4633-A310-7B8C57E198B9}" destId="{B9BB9B6D-105C-4F45-B283-8B1447925207}" srcOrd="0" destOrd="0" presId="urn:microsoft.com/office/officeart/2005/8/layout/list1"/>
    <dgm:cxn modelId="{9D902EC9-304B-43ED-94E3-F2FB462B1B7B}" type="presParOf" srcId="{B9BB9B6D-105C-4F45-B283-8B1447925207}" destId="{BD2BF734-C855-453B-A446-97F16776EFF4}" srcOrd="0" destOrd="0" presId="urn:microsoft.com/office/officeart/2005/8/layout/list1"/>
    <dgm:cxn modelId="{63BE38D5-E5DF-45B0-B3A7-53668957CA08}" type="presParOf" srcId="{B9BB9B6D-105C-4F45-B283-8B1447925207}" destId="{FC49F21F-A110-4F08-B56C-778D1512BF4A}" srcOrd="1" destOrd="0" presId="urn:microsoft.com/office/officeart/2005/8/layout/list1"/>
    <dgm:cxn modelId="{FEA3D6BF-469C-4460-902B-940B8FCD2357}" type="presParOf" srcId="{DA3503EA-DD2E-4633-A310-7B8C57E198B9}" destId="{7136B395-2784-4239-BE5D-63EE56440969}" srcOrd="1" destOrd="0" presId="urn:microsoft.com/office/officeart/2005/8/layout/list1"/>
    <dgm:cxn modelId="{F84068AE-D592-4270-B440-580B6F25348B}" type="presParOf" srcId="{DA3503EA-DD2E-4633-A310-7B8C57E198B9}" destId="{0F39E627-8388-4D1E-9A35-E81BB1C7FF5A}" srcOrd="2" destOrd="0" presId="urn:microsoft.com/office/officeart/2005/8/layout/list1"/>
    <dgm:cxn modelId="{5C85CF91-E726-4026-8C6F-3FD8ADAD167C}" type="presParOf" srcId="{DA3503EA-DD2E-4633-A310-7B8C57E198B9}" destId="{71B8EF36-26AF-4751-9AE4-D0761258BCC7}" srcOrd="3" destOrd="0" presId="urn:microsoft.com/office/officeart/2005/8/layout/list1"/>
    <dgm:cxn modelId="{E6A6FEBB-5DA4-47D7-B94B-52CDBB1005D1}" type="presParOf" srcId="{DA3503EA-DD2E-4633-A310-7B8C57E198B9}" destId="{E0A375A0-4139-4E2B-BB0E-A65C794AFBAC}" srcOrd="4" destOrd="0" presId="urn:microsoft.com/office/officeart/2005/8/layout/list1"/>
    <dgm:cxn modelId="{4F219D14-1024-4845-93CD-179B2C50D1ED}" type="presParOf" srcId="{E0A375A0-4139-4E2B-BB0E-A65C794AFBAC}" destId="{8E93F830-95DE-490C-ABA8-86D858AEAA94}" srcOrd="0" destOrd="0" presId="urn:microsoft.com/office/officeart/2005/8/layout/list1"/>
    <dgm:cxn modelId="{62606251-9ECA-40C0-A430-43FE5BD986DE}" type="presParOf" srcId="{E0A375A0-4139-4E2B-BB0E-A65C794AFBAC}" destId="{B653F5DB-BAD4-44AC-B5D5-D4E4DA24E632}" srcOrd="1" destOrd="0" presId="urn:microsoft.com/office/officeart/2005/8/layout/list1"/>
    <dgm:cxn modelId="{8E772942-CC8D-4B00-8FA0-94C947FA9054}" type="presParOf" srcId="{DA3503EA-DD2E-4633-A310-7B8C57E198B9}" destId="{65EF9015-D9E1-4B01-BACD-5422AA968B65}" srcOrd="5" destOrd="0" presId="urn:microsoft.com/office/officeart/2005/8/layout/list1"/>
    <dgm:cxn modelId="{891B1075-2BA2-445E-AF6B-CC476CC7BA8A}" type="presParOf" srcId="{DA3503EA-DD2E-4633-A310-7B8C57E198B9}" destId="{C3EF877D-1EA8-4FFE-B23D-9084E147C815}" srcOrd="6" destOrd="0" presId="urn:microsoft.com/office/officeart/2005/8/layout/list1"/>
    <dgm:cxn modelId="{6693CEB6-1F19-4D51-BB93-577F1A4DF300}" type="presParOf" srcId="{DA3503EA-DD2E-4633-A310-7B8C57E198B9}" destId="{A3FF8F0B-7E11-4DEE-A67F-917707D2A97C}" srcOrd="7" destOrd="0" presId="urn:microsoft.com/office/officeart/2005/8/layout/list1"/>
    <dgm:cxn modelId="{C89E96DE-626B-4C03-BE0B-34A33112124A}" type="presParOf" srcId="{DA3503EA-DD2E-4633-A310-7B8C57E198B9}" destId="{A52455BD-6692-4755-9D2F-8A5F2DC2E163}" srcOrd="8" destOrd="0" presId="urn:microsoft.com/office/officeart/2005/8/layout/list1"/>
    <dgm:cxn modelId="{067C4F27-DA4F-497C-81CE-588E48AE1BCA}" type="presParOf" srcId="{A52455BD-6692-4755-9D2F-8A5F2DC2E163}" destId="{E351A710-B5FE-49E9-8C97-78BB9440BD3D}" srcOrd="0" destOrd="0" presId="urn:microsoft.com/office/officeart/2005/8/layout/list1"/>
    <dgm:cxn modelId="{242FD1B3-7549-426A-8BBB-F7546299E9E8}" type="presParOf" srcId="{A52455BD-6692-4755-9D2F-8A5F2DC2E163}" destId="{D51C1734-7DBF-456D-9517-DEA291A2526E}" srcOrd="1" destOrd="0" presId="urn:microsoft.com/office/officeart/2005/8/layout/list1"/>
    <dgm:cxn modelId="{FACE078E-F4C2-448C-8CFE-47281BC1F411}" type="presParOf" srcId="{DA3503EA-DD2E-4633-A310-7B8C57E198B9}" destId="{9BB0379C-3052-4D23-9EFE-4F5DAB4A37A8}" srcOrd="9" destOrd="0" presId="urn:microsoft.com/office/officeart/2005/8/layout/list1"/>
    <dgm:cxn modelId="{C4AE7F39-8301-4823-A6B7-3A94B0ECD926}" type="presParOf" srcId="{DA3503EA-DD2E-4633-A310-7B8C57E198B9}" destId="{882FFF0D-A25C-4629-A0F6-6BF8B93292E6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2DBBE8-595D-48FC-BF1D-3D88B90ED1C9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685AA0-E92B-4376-919E-CF137098DC5B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/>
              <a:t>СІМЕЙНЕ ПРАВО</a:t>
            </a:r>
            <a:endParaRPr lang="uk-UA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929066"/>
            <a:ext cx="4214842" cy="1752600"/>
          </a:xfrm>
        </p:spPr>
        <p:txBody>
          <a:bodyPr/>
          <a:lstStyle/>
          <a:p>
            <a:pPr algn="l"/>
            <a:r>
              <a:rPr lang="uk-UA" b="1" dirty="0" smtClean="0"/>
              <a:t>Вчитель історії та правознавства:</a:t>
            </a:r>
          </a:p>
          <a:p>
            <a:pPr algn="l"/>
            <a:r>
              <a:rPr lang="uk-UA" b="1" dirty="0" smtClean="0"/>
              <a:t>Каплун Л.І.</a:t>
            </a:r>
            <a:endParaRPr lang="uk-UA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://www.xcsport.ru/netcat_files/120/75/iscelyayuschie_diski_dyusupova_besplatno_cherez_torrent_307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56" name="Picture 4" descr="http://www.xcsport.ru/netcat_files/120/75/iscelyayuschie_diski_dyusupova_besplatno_cherez_torrent_3076_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21523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ospitaj.com/wp-content/uploads/2012/09/rod_kid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57229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ravomsk.ru/v10photos/4862729700-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5"/>
            <a:ext cx="6786610" cy="5079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hearingassociatesofdothan.com/wp-content/blogs.dir/28/files/2013/05/Convince_p212058_l-630x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387" y="714356"/>
            <a:ext cx="7304265" cy="5338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Суб'єкти сімейного права</a:t>
            </a:r>
            <a:endParaRPr lang="uk-UA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Подружжя;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Батьки, діти, усиновлювачі, усиновлені;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Баба, дід, прабаба, прадід, онуки, правнуки;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Рідні брати і сестри;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/>
              <a:t>Мачуха, вітчим, падчерка, пасинок.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pPr lvl="0"/>
            <a:r>
              <a:rPr lang="uk-UA" b="1" dirty="0"/>
              <a:t>Умови </a:t>
            </a:r>
            <a:r>
              <a:rPr lang="uk-UA" b="1" dirty="0" smtClean="0"/>
              <a:t>припинення </a:t>
            </a:r>
            <a:r>
              <a:rPr lang="uk-UA" b="1" dirty="0"/>
              <a:t>шлюбу.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 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oloko-produkty.ucoz.ru/_ph/1/2/28652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642942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rufox.ru/files/big2/581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50085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akarpattya.net.ua/postimages/zmi/2013/2/614b207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liveinternet.ru/images/attach/c/2/74/504/74504171_031__1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92948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ontent.foto.mail.ru/mail/marus.lidiya/_answers/i-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650085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dailymail.co.uk/i/pix/2012/05/10/article-2142637-1307FCA2000005DC-815_468x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600079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59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СІМЕЙНЕ ПРАВО</vt:lpstr>
      <vt:lpstr>Суб'єкти сімейного права</vt:lpstr>
      <vt:lpstr>Умови припинення шлюбу.  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СІМЕЙНЕ ПРАВО</dc:title>
  <dc:creator>Lilia</dc:creator>
  <cp:lastModifiedBy>Lilia</cp:lastModifiedBy>
  <cp:revision>14</cp:revision>
  <dcterms:created xsi:type="dcterms:W3CDTF">2014-03-03T17:55:15Z</dcterms:created>
  <dcterms:modified xsi:type="dcterms:W3CDTF">2014-12-12T15:44:02Z</dcterms:modified>
</cp:coreProperties>
</file>