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hape val="cylinder"/>
        <c:axId val="104852864"/>
        <c:axId val="101033856"/>
        <c:axId val="36859392"/>
      </c:bar3DChart>
      <c:catAx>
        <c:axId val="104852864"/>
        <c:scaling>
          <c:orientation val="minMax"/>
        </c:scaling>
        <c:axPos val="b"/>
        <c:tickLblPos val="nextTo"/>
        <c:crossAx val="101033856"/>
        <c:crosses val="autoZero"/>
        <c:auto val="1"/>
        <c:lblAlgn val="ctr"/>
        <c:lblOffset val="100"/>
      </c:catAx>
      <c:valAx>
        <c:axId val="101033856"/>
        <c:scaling>
          <c:orientation val="minMax"/>
        </c:scaling>
        <c:axPos val="l"/>
        <c:majorGridlines/>
        <c:numFmt formatCode="General" sourceLinked="1"/>
        <c:tickLblPos val="nextTo"/>
        <c:crossAx val="104852864"/>
        <c:crosses val="autoZero"/>
        <c:crossBetween val="between"/>
      </c:valAx>
      <c:serAx>
        <c:axId val="36859392"/>
        <c:scaling>
          <c:orientation val="minMax"/>
        </c:scaling>
        <c:axPos val="b"/>
        <c:tickLblPos val="nextTo"/>
        <c:crossAx val="101033856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4290" y="0"/>
          <a:ext cx="6215106" cy="5929354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CD4995-9E2A-49E9-9EC3-A7270783BD1D}" type="datetimeFigureOut">
              <a:rPr lang="ru-RU" smtClean="0"/>
              <a:t>30.03.2011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F1BED-4B7A-482E-B029-298595CEBBF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Презентація досвіду роботи вчителя історії та правознавства Козівської гімназії </a:t>
            </a:r>
            <a:r>
              <a:rPr lang="uk-UA" dirty="0" err="1" smtClean="0"/>
              <a:t>ім.В.Герети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Куціля</a:t>
            </a:r>
            <a:r>
              <a:rPr lang="uk-UA" dirty="0" smtClean="0"/>
              <a:t> Федора Зіновійовича</a:t>
            </a:r>
            <a:endParaRPr lang="ru-RU" dirty="0"/>
          </a:p>
        </p:txBody>
      </p:sp>
      <p:pic>
        <p:nvPicPr>
          <p:cNvPr id="1027" name="Picture 3" descr="C:\Documents and Settings\Admin\Рабочий стол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48" y="4857751"/>
            <a:ext cx="3467100" cy="4019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642910"/>
            <a:ext cx="5888736" cy="1928826"/>
          </a:xfrm>
        </p:spPr>
        <p:txBody>
          <a:bodyPr/>
          <a:lstStyle/>
          <a:p>
            <a:r>
              <a:rPr lang="uk-UA" dirty="0" smtClean="0"/>
              <a:t>На турнірі в Одесі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0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7" y="2675370"/>
            <a:ext cx="6477046" cy="485778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етап Всеукраїнської олімпіади </a:t>
            </a:r>
            <a:r>
              <a:rPr lang="uk-UA" dirty="0" err="1" smtClean="0"/>
              <a:t>–Хортицька</a:t>
            </a:r>
            <a:r>
              <a:rPr lang="uk-UA" dirty="0" smtClean="0"/>
              <a:t> Січ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1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4196949"/>
            <a:ext cx="5929354" cy="44470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4929189"/>
            <a:ext cx="5891022" cy="3286149"/>
          </a:xfrm>
        </p:spPr>
        <p:txBody>
          <a:bodyPr>
            <a:normAutofit/>
          </a:bodyPr>
          <a:lstStyle/>
          <a:p>
            <a:r>
              <a:rPr lang="uk-UA" sz="3600" dirty="0" smtClean="0"/>
              <a:t>  Результат  попередньої атестації - встановлено  </a:t>
            </a:r>
            <a:r>
              <a:rPr lang="uk-UA" sz="3600" dirty="0" smtClean="0"/>
              <a:t>кваліфікаційну категорію « спеціаліст вищої категорії»</a:t>
            </a: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357158"/>
            <a:ext cx="5888736" cy="3910042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Народився </a:t>
            </a:r>
            <a:br>
              <a:rPr lang="uk-UA" sz="4000" dirty="0" smtClean="0"/>
            </a:br>
            <a:r>
              <a:rPr lang="uk-UA" sz="4000" dirty="0" smtClean="0"/>
              <a:t>18 </a:t>
            </a:r>
            <a:r>
              <a:rPr lang="uk-UA" sz="4000" dirty="0" smtClean="0"/>
              <a:t>жовтня 1973  </a:t>
            </a:r>
            <a:r>
              <a:rPr lang="uk-UA" sz="4000" dirty="0" smtClean="0"/>
              <a:t>року,1995 </a:t>
            </a:r>
            <a:r>
              <a:rPr lang="uk-UA" sz="4000" dirty="0" err="1" smtClean="0"/>
              <a:t>року</a:t>
            </a:r>
            <a:r>
              <a:rPr lang="uk-UA" sz="4000" dirty="0" smtClean="0"/>
              <a:t> закінчив Прикарпатський Університет імені В.Стефаника,у </a:t>
            </a:r>
            <a:r>
              <a:rPr lang="uk-UA" sz="4000" dirty="0" err="1" smtClean="0"/>
              <a:t>Козівській</a:t>
            </a:r>
            <a:r>
              <a:rPr lang="uk-UA" sz="4000" dirty="0" smtClean="0"/>
              <a:t> гімназії працюю з 1998 р.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50" y="357158"/>
            <a:ext cx="5888736" cy="2214578"/>
          </a:xfrm>
        </p:spPr>
        <p:txBody>
          <a:bodyPr/>
          <a:lstStyle/>
          <a:p>
            <a:r>
              <a:rPr lang="uk-UA" dirty="0" smtClean="0"/>
              <a:t>Проведення </a:t>
            </a:r>
            <a:r>
              <a:rPr lang="uk-UA" dirty="0" err="1" smtClean="0"/>
              <a:t>методоб</a:t>
            </a:r>
            <a:r>
              <a:rPr lang="en-US" dirty="0" smtClean="0"/>
              <a:t>’</a:t>
            </a:r>
            <a:r>
              <a:rPr lang="uk-UA" dirty="0" smtClean="0"/>
              <a:t>єднань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457842" cy="23368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8" y="3143240"/>
          <a:ext cx="6215106" cy="574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6"/>
                <a:gridCol w="914400"/>
                <a:gridCol w="914400"/>
                <a:gridCol w="914400"/>
                <a:gridCol w="1700250"/>
              </a:tblGrid>
              <a:tr h="25754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№з/п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Дата проведення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Метод. об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єдн, семінар,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тиждень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Тема уроку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0395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22.03.2002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Районне методоб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єднання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4(8) - 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Урок – суд  «Гетьман Іван Мазепа та його час»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7720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25.11.2007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Районне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методоб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єднання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5(9)- Б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з використанням мультимедійних засобів « Громадянство України. Права і свободи людини і громадянина»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500034"/>
            <a:ext cx="5888736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Участь у ІІ етапі Всеукраїнських олімпіад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5" y="3000364"/>
          <a:ext cx="6286545" cy="557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15"/>
                <a:gridCol w="2095515"/>
                <a:gridCol w="2095515"/>
              </a:tblGrid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історії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призових місць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правознавства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призових місця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історії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призових місць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правознавства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призове місце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історії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призових місць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правознавства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призових місця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історії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призових місць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521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endParaRPr lang="uk-UA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 етап Всеукраїнської омпіади з правознавства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 призових місця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785786"/>
            <a:ext cx="5888736" cy="1928826"/>
          </a:xfrm>
        </p:spPr>
        <p:txBody>
          <a:bodyPr/>
          <a:lstStyle/>
          <a:p>
            <a:pPr algn="ctr"/>
            <a:r>
              <a:rPr lang="uk-UA" dirty="0" smtClean="0"/>
              <a:t>Діаграма участі у ІІ етапі олімпіад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4714"/>
            <a:ext cx="5891022" cy="38391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604" y="2786050"/>
          <a:ext cx="6215106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285720"/>
            <a:ext cx="5888736" cy="214314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Участь у ІІІ та І</a:t>
            </a:r>
            <a:r>
              <a:rPr lang="en-US" dirty="0" smtClean="0"/>
              <a:t>V</a:t>
            </a:r>
            <a:r>
              <a:rPr lang="uk-UA" dirty="0" smtClean="0"/>
              <a:t> етапах олімпіад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5" y="2500297"/>
          <a:ext cx="6215106" cy="6429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  <a:gridCol w="2071702"/>
                <a:gridCol w="2071702"/>
              </a:tblGrid>
              <a:tr h="1714513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2008-2009 навчальний рік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етап Всеукраїнської омпіади з базових дисциплін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 призове місце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12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2009-2010 навчальний рік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етап Всеукраїнської омпіади з базових дисциплін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призових місця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12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2010-2011 навчальний рік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ІІІ етап Всеукраїнської омпіади з базових дисциплін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 призових місця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5884"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2010-2011 навчальний рік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етап Всеукраїнської омпіади з історії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учасники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1071538"/>
            <a:ext cx="6100784" cy="1785950"/>
          </a:xfrm>
        </p:spPr>
        <p:txBody>
          <a:bodyPr/>
          <a:lstStyle/>
          <a:p>
            <a:pPr algn="ctr"/>
            <a:r>
              <a:rPr lang="uk-UA" dirty="0" smtClean="0"/>
              <a:t>Нагороди за працю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357166" y="4143372"/>
            <a:ext cx="5891022" cy="43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3643306"/>
            <a:ext cx="6143668" cy="475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66" y="571472"/>
            <a:ext cx="5888736" cy="319566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Турнір правознавців у Рівному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0050" y="4304714"/>
            <a:ext cx="5891022" cy="36963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3929059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50" y="642910"/>
            <a:ext cx="588873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Юні правознавці на турнірі в Херсоні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6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27" y="3786182"/>
            <a:ext cx="6381794" cy="4786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257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  Презентація досвіду роботи вчителя історії та правознавства Козівської гімназії ім.В.Герети</vt:lpstr>
      <vt:lpstr>Народився  18 жовтня 1973  року,1995 року закінчив Прикарпатський Університет імені В.Стефаника,у Козівській гімназії працюю з 1998 р.</vt:lpstr>
      <vt:lpstr>Проведення методоб’єднань</vt:lpstr>
      <vt:lpstr>Участь у ІІ етапі Всеукраїнських олімпіад</vt:lpstr>
      <vt:lpstr>Діаграма участі у ІІ етапі олімпіад</vt:lpstr>
      <vt:lpstr>Участь у ІІІ та ІV етапах олімпіад</vt:lpstr>
      <vt:lpstr>Нагороди за працю</vt:lpstr>
      <vt:lpstr>Турнір правознавців у Рівному</vt:lpstr>
      <vt:lpstr>Юні правознавці на турнірі в Херсоні</vt:lpstr>
      <vt:lpstr>На турнірі в Одесі</vt:lpstr>
      <vt:lpstr>ІV етап Всеукраїнської олімпіади –Хортицька Січ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2011-03-29T21:48:20Z</dcterms:created>
  <dcterms:modified xsi:type="dcterms:W3CDTF">2011-03-29T23:46:28Z</dcterms:modified>
</cp:coreProperties>
</file>