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5"/>
  </p:notesMasterIdLst>
  <p:sldIdLst>
    <p:sldId id="313" r:id="rId2"/>
    <p:sldId id="323" r:id="rId3"/>
    <p:sldId id="300" r:id="rId4"/>
    <p:sldId id="307" r:id="rId5"/>
    <p:sldId id="309" r:id="rId6"/>
    <p:sldId id="308" r:id="rId7"/>
    <p:sldId id="319" r:id="rId8"/>
    <p:sldId id="287" r:id="rId9"/>
    <p:sldId id="293" r:id="rId10"/>
    <p:sldId id="303" r:id="rId11"/>
    <p:sldId id="328" r:id="rId12"/>
    <p:sldId id="301" r:id="rId13"/>
    <p:sldId id="32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90000"/>
    <a:srgbClr val="CC0000"/>
    <a:srgbClr val="C67304"/>
    <a:srgbClr val="264C00"/>
    <a:srgbClr val="336600"/>
    <a:srgbClr val="666633"/>
    <a:srgbClr val="6699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8" autoAdjust="0"/>
    <p:restoredTop sz="93950" autoAdjust="0"/>
  </p:normalViewPr>
  <p:slideViewPr>
    <p:cSldViewPr>
      <p:cViewPr>
        <p:scale>
          <a:sx n="57" d="100"/>
          <a:sy n="57" d="100"/>
        </p:scale>
        <p:origin x="-1704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F60C86-E74B-440F-B132-92F53B881138}" type="doc">
      <dgm:prSet loTypeId="urn:microsoft.com/office/officeart/2005/8/layout/hierarchy3" loCatId="hierarchy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E9E5D1C-6A0A-4A29-AEE5-DF463838A0B3}">
      <dgm:prSet phldrT="[Текст]" custT="1"/>
      <dgm:spPr/>
      <dgm:t>
        <a:bodyPr/>
        <a:lstStyle/>
        <a:p>
          <a:r>
            <a:rPr lang="uk-UA" sz="2800" b="1" dirty="0" smtClean="0">
              <a:solidFill>
                <a:schemeClr val="tx2">
                  <a:lumMod val="75000"/>
                </a:schemeClr>
              </a:solidFill>
            </a:rPr>
            <a:t>Традиційні</a:t>
          </a:r>
          <a:endParaRPr lang="ru-RU" sz="2800" b="1" dirty="0">
            <a:solidFill>
              <a:schemeClr val="tx2">
                <a:lumMod val="75000"/>
              </a:schemeClr>
            </a:solidFill>
          </a:endParaRPr>
        </a:p>
      </dgm:t>
    </dgm:pt>
    <dgm:pt modelId="{A8ADFCCA-2195-49C2-A838-4821EC40E0B2}" type="parTrans" cxnId="{C192558C-4134-45C1-A613-8BD3D228165D}">
      <dgm:prSet/>
      <dgm:spPr/>
      <dgm:t>
        <a:bodyPr/>
        <a:lstStyle/>
        <a:p>
          <a:endParaRPr lang="ru-RU"/>
        </a:p>
      </dgm:t>
    </dgm:pt>
    <dgm:pt modelId="{79F5C3FD-AAB5-42AD-9FB1-2CD5A49EC11C}" type="sibTrans" cxnId="{C192558C-4134-45C1-A613-8BD3D228165D}">
      <dgm:prSet/>
      <dgm:spPr/>
      <dgm:t>
        <a:bodyPr/>
        <a:lstStyle/>
        <a:p>
          <a:endParaRPr lang="ru-RU"/>
        </a:p>
      </dgm:t>
    </dgm:pt>
    <dgm:pt modelId="{AF661597-38C4-46AF-99A2-19FB913CE830}">
      <dgm:prSet phldrT="[Текст]" custT="1"/>
      <dgm:spPr/>
      <dgm:t>
        <a:bodyPr/>
        <a:lstStyle/>
        <a:p>
          <a:r>
            <a:rPr lang="uk-UA" sz="2200" b="1" dirty="0" smtClean="0">
              <a:solidFill>
                <a:schemeClr val="tx1"/>
              </a:solidFill>
            </a:rPr>
            <a:t>Метод проблемного викладу</a:t>
          </a:r>
          <a:endParaRPr lang="ru-RU" sz="2200" b="1" dirty="0">
            <a:solidFill>
              <a:schemeClr val="tx1"/>
            </a:solidFill>
          </a:endParaRPr>
        </a:p>
      </dgm:t>
    </dgm:pt>
    <dgm:pt modelId="{48EB2015-A2FA-4F0A-98BC-A00E577BFC81}" type="parTrans" cxnId="{E2098F1A-659C-4040-BF9D-9774B12A6E91}">
      <dgm:prSet/>
      <dgm:spPr/>
      <dgm:t>
        <a:bodyPr/>
        <a:lstStyle/>
        <a:p>
          <a:endParaRPr lang="ru-RU"/>
        </a:p>
      </dgm:t>
    </dgm:pt>
    <dgm:pt modelId="{C0F29940-96EB-4277-B463-5411448D9821}" type="sibTrans" cxnId="{E2098F1A-659C-4040-BF9D-9774B12A6E91}">
      <dgm:prSet/>
      <dgm:spPr/>
      <dgm:t>
        <a:bodyPr/>
        <a:lstStyle/>
        <a:p>
          <a:endParaRPr lang="ru-RU"/>
        </a:p>
      </dgm:t>
    </dgm:pt>
    <dgm:pt modelId="{AE5E0683-955C-4CCE-8167-D7A0A39A75B8}">
      <dgm:prSet phldrT="[Текст]" custT="1"/>
      <dgm:spPr/>
      <dgm:t>
        <a:bodyPr/>
        <a:lstStyle/>
        <a:p>
          <a:r>
            <a:rPr lang="uk-UA" sz="2400" b="1" dirty="0" smtClean="0"/>
            <a:t>Евристичний</a:t>
          </a:r>
          <a:endParaRPr lang="ru-RU" sz="2400" b="1" dirty="0"/>
        </a:p>
      </dgm:t>
    </dgm:pt>
    <dgm:pt modelId="{1FA11310-3186-469D-BFC2-3D574A4823A5}" type="parTrans" cxnId="{9DE2B940-DED4-4AFF-A5DC-F3FC7E40BA46}">
      <dgm:prSet/>
      <dgm:spPr/>
      <dgm:t>
        <a:bodyPr/>
        <a:lstStyle/>
        <a:p>
          <a:endParaRPr lang="ru-RU"/>
        </a:p>
      </dgm:t>
    </dgm:pt>
    <dgm:pt modelId="{1B12FE1D-5812-491E-BA0C-A3C12833EB90}" type="sibTrans" cxnId="{9DE2B940-DED4-4AFF-A5DC-F3FC7E40BA46}">
      <dgm:prSet/>
      <dgm:spPr/>
      <dgm:t>
        <a:bodyPr/>
        <a:lstStyle/>
        <a:p>
          <a:endParaRPr lang="ru-RU"/>
        </a:p>
      </dgm:t>
    </dgm:pt>
    <dgm:pt modelId="{02BD9856-3C17-4206-938C-C6BA95EA5125}">
      <dgm:prSet phldrT="[Текст]" custT="1"/>
      <dgm:spPr/>
      <dgm:t>
        <a:bodyPr/>
        <a:lstStyle/>
        <a:p>
          <a:r>
            <a:rPr lang="ru-RU" sz="2800" b="1" dirty="0" err="1" smtClean="0">
              <a:solidFill>
                <a:schemeClr val="tx2">
                  <a:lumMod val="75000"/>
                </a:schemeClr>
              </a:solidFill>
            </a:rPr>
            <a:t>Інноваційні</a:t>
          </a:r>
          <a:endParaRPr lang="ru-RU" sz="2800" b="1" dirty="0">
            <a:solidFill>
              <a:schemeClr val="tx2">
                <a:lumMod val="75000"/>
              </a:schemeClr>
            </a:solidFill>
          </a:endParaRPr>
        </a:p>
      </dgm:t>
    </dgm:pt>
    <dgm:pt modelId="{B093D345-9259-476E-9D9E-3DB3EC599BC0}" type="parTrans" cxnId="{96E0D79B-B376-4FBC-9F79-635DC9B28FF9}">
      <dgm:prSet/>
      <dgm:spPr/>
      <dgm:t>
        <a:bodyPr/>
        <a:lstStyle/>
        <a:p>
          <a:endParaRPr lang="ru-RU"/>
        </a:p>
      </dgm:t>
    </dgm:pt>
    <dgm:pt modelId="{BF8CFBB7-8A0C-4C20-A8BF-CC170B1DF735}" type="sibTrans" cxnId="{96E0D79B-B376-4FBC-9F79-635DC9B28FF9}">
      <dgm:prSet/>
      <dgm:spPr/>
      <dgm:t>
        <a:bodyPr/>
        <a:lstStyle/>
        <a:p>
          <a:endParaRPr lang="ru-RU"/>
        </a:p>
      </dgm:t>
    </dgm:pt>
    <dgm:pt modelId="{325D9B82-4D9F-4A32-BA04-BC03A0DE4A4E}">
      <dgm:prSet phldrT="[Текст]" custT="1"/>
      <dgm:spPr/>
      <dgm:t>
        <a:bodyPr/>
        <a:lstStyle/>
        <a:p>
          <a:r>
            <a:rPr lang="ru-RU" sz="2200" b="1" dirty="0" smtClean="0"/>
            <a:t>Метод </a:t>
          </a:r>
          <a:r>
            <a:rPr lang="ru-RU" sz="2200" b="1" dirty="0" err="1" smtClean="0"/>
            <a:t>створення</a:t>
          </a:r>
          <a:r>
            <a:rPr lang="ru-RU" sz="2200" b="1" dirty="0" smtClean="0"/>
            <a:t> </a:t>
          </a:r>
          <a:r>
            <a:rPr lang="ru-RU" sz="2200" b="1" dirty="0" err="1" smtClean="0"/>
            <a:t>ситуації</a:t>
          </a:r>
          <a:r>
            <a:rPr lang="ru-RU" sz="2200" b="1" dirty="0" smtClean="0"/>
            <a:t> </a:t>
          </a:r>
          <a:r>
            <a:rPr lang="ru-RU" sz="2200" b="1" dirty="0" err="1" smtClean="0"/>
            <a:t>новизни</a:t>
          </a:r>
          <a:r>
            <a:rPr lang="ru-RU" sz="2200" b="1" dirty="0" smtClean="0"/>
            <a:t> </a:t>
          </a:r>
          <a:r>
            <a:rPr lang="ru-RU" sz="2200" b="1" dirty="0" err="1" smtClean="0"/>
            <a:t>навчального</a:t>
          </a:r>
          <a:r>
            <a:rPr lang="ru-RU" sz="2200" b="1" dirty="0" smtClean="0"/>
            <a:t> </a:t>
          </a:r>
          <a:r>
            <a:rPr lang="ru-RU" sz="2200" b="1" dirty="0" err="1" smtClean="0"/>
            <a:t>матеріалу</a:t>
          </a:r>
          <a:endParaRPr lang="ru-RU" sz="2200" b="1" dirty="0"/>
        </a:p>
      </dgm:t>
    </dgm:pt>
    <dgm:pt modelId="{D0A0766A-BE97-4687-AC52-D37AF7C33081}" type="parTrans" cxnId="{806F7B05-93F2-487B-A15E-E59FFA5757BC}">
      <dgm:prSet/>
      <dgm:spPr/>
      <dgm:t>
        <a:bodyPr/>
        <a:lstStyle/>
        <a:p>
          <a:endParaRPr lang="ru-RU"/>
        </a:p>
      </dgm:t>
    </dgm:pt>
    <dgm:pt modelId="{FB2920D8-FA13-4E87-A668-08C686FF1A3D}" type="sibTrans" cxnId="{806F7B05-93F2-487B-A15E-E59FFA5757BC}">
      <dgm:prSet/>
      <dgm:spPr/>
      <dgm:t>
        <a:bodyPr/>
        <a:lstStyle/>
        <a:p>
          <a:endParaRPr lang="ru-RU"/>
        </a:p>
      </dgm:t>
    </dgm:pt>
    <dgm:pt modelId="{493BE0EA-FBE6-456E-9B06-EAD00F88A667}">
      <dgm:prSet phldrT="[Текст]" custT="1"/>
      <dgm:spPr/>
      <dgm:t>
        <a:bodyPr/>
        <a:lstStyle/>
        <a:p>
          <a:r>
            <a:rPr lang="uk-UA" sz="2200" b="1" dirty="0" smtClean="0"/>
            <a:t>Метод  пізнавальних ігор</a:t>
          </a:r>
          <a:endParaRPr lang="ru-RU" sz="2200" b="1" dirty="0"/>
        </a:p>
      </dgm:t>
    </dgm:pt>
    <dgm:pt modelId="{FBBC10FD-5AA9-4714-A065-6C3F0F41BB2B}" type="parTrans" cxnId="{BC369D09-DD97-4F53-B5DF-4F5682EC092C}">
      <dgm:prSet/>
      <dgm:spPr/>
      <dgm:t>
        <a:bodyPr/>
        <a:lstStyle/>
        <a:p>
          <a:endParaRPr lang="ru-RU"/>
        </a:p>
      </dgm:t>
    </dgm:pt>
    <dgm:pt modelId="{E7B9C541-06D1-4502-8E48-B30428667BE9}" type="sibTrans" cxnId="{BC369D09-DD97-4F53-B5DF-4F5682EC092C}">
      <dgm:prSet/>
      <dgm:spPr/>
      <dgm:t>
        <a:bodyPr/>
        <a:lstStyle/>
        <a:p>
          <a:endParaRPr lang="ru-RU"/>
        </a:p>
      </dgm:t>
    </dgm:pt>
    <dgm:pt modelId="{9115584A-F159-47DE-B444-3D88ACD2C5CD}">
      <dgm:prSet custT="1"/>
      <dgm:spPr/>
      <dgm:t>
        <a:bodyPr/>
        <a:lstStyle/>
        <a:p>
          <a:r>
            <a:rPr lang="uk-UA" sz="2400" b="1" dirty="0" smtClean="0"/>
            <a:t>Емоційного стимулювання навчання</a:t>
          </a:r>
          <a:endParaRPr lang="ru-RU" sz="2400" b="1" dirty="0"/>
        </a:p>
      </dgm:t>
    </dgm:pt>
    <dgm:pt modelId="{732BE80C-4D8B-4D82-800B-88F7730133D0}" type="parTrans" cxnId="{31F8F7BE-02B5-474C-8E59-113FBA3F5216}">
      <dgm:prSet/>
      <dgm:spPr/>
      <dgm:t>
        <a:bodyPr/>
        <a:lstStyle/>
        <a:p>
          <a:endParaRPr lang="ru-RU"/>
        </a:p>
      </dgm:t>
    </dgm:pt>
    <dgm:pt modelId="{D8702FCF-7279-4F28-8B44-9CC8DA01F4A1}" type="sibTrans" cxnId="{31F8F7BE-02B5-474C-8E59-113FBA3F5216}">
      <dgm:prSet/>
      <dgm:spPr/>
      <dgm:t>
        <a:bodyPr/>
        <a:lstStyle/>
        <a:p>
          <a:endParaRPr lang="ru-RU"/>
        </a:p>
      </dgm:t>
    </dgm:pt>
    <dgm:pt modelId="{4EE2398E-F357-4124-81DD-5C280ED3B7E2}">
      <dgm:prSet custT="1"/>
      <dgm:spPr/>
      <dgm:t>
        <a:bodyPr/>
        <a:lstStyle/>
        <a:p>
          <a:r>
            <a:rPr lang="uk-UA" sz="2200" b="1" dirty="0" smtClean="0"/>
            <a:t>Метод</a:t>
          </a:r>
          <a:r>
            <a:rPr lang="uk-UA" sz="2200" b="1" baseline="0" dirty="0" smtClean="0"/>
            <a:t> аналізу життєвих ситуацій</a:t>
          </a:r>
          <a:endParaRPr lang="ru-RU" sz="2200" b="1" dirty="0"/>
        </a:p>
      </dgm:t>
    </dgm:pt>
    <dgm:pt modelId="{84628F45-772D-4EF1-A6BD-81F1560A2B12}" type="parTrans" cxnId="{7B176E8C-0452-4B99-9839-9930BE9A1610}">
      <dgm:prSet/>
      <dgm:spPr/>
      <dgm:t>
        <a:bodyPr/>
        <a:lstStyle/>
        <a:p>
          <a:endParaRPr lang="ru-RU"/>
        </a:p>
      </dgm:t>
    </dgm:pt>
    <dgm:pt modelId="{20BA34E8-D4A7-47F7-A22A-B0F466F17D66}" type="sibTrans" cxnId="{7B176E8C-0452-4B99-9839-9930BE9A1610}">
      <dgm:prSet/>
      <dgm:spPr/>
      <dgm:t>
        <a:bodyPr/>
        <a:lstStyle/>
        <a:p>
          <a:endParaRPr lang="ru-RU"/>
        </a:p>
      </dgm:t>
    </dgm:pt>
    <dgm:pt modelId="{45C64E54-80C0-4D84-A00F-539B2EE14CAA}">
      <dgm:prSet custT="1"/>
      <dgm:spPr/>
      <dgm:t>
        <a:bodyPr/>
        <a:lstStyle/>
        <a:p>
          <a:r>
            <a:rPr lang="ru-RU" sz="2200" b="1" dirty="0" smtClean="0"/>
            <a:t>Метод </a:t>
          </a:r>
          <a:r>
            <a:rPr lang="ru-RU" sz="2200" b="1" dirty="0" err="1" smtClean="0"/>
            <a:t>проектів</a:t>
          </a:r>
          <a:endParaRPr lang="ru-RU" sz="2200" b="1" dirty="0"/>
        </a:p>
      </dgm:t>
    </dgm:pt>
    <dgm:pt modelId="{954BC400-7ACC-41C5-B28D-D84429FEF02F}" type="parTrans" cxnId="{B96A75AE-AF3E-4CDC-9F88-D8B0D7301E4D}">
      <dgm:prSet/>
      <dgm:spPr/>
      <dgm:t>
        <a:bodyPr/>
        <a:lstStyle/>
        <a:p>
          <a:endParaRPr lang="ru-RU"/>
        </a:p>
      </dgm:t>
    </dgm:pt>
    <dgm:pt modelId="{E858DC9E-E0E0-4EA8-9E8A-8C74184FC5A7}" type="sibTrans" cxnId="{B96A75AE-AF3E-4CDC-9F88-D8B0D7301E4D}">
      <dgm:prSet/>
      <dgm:spPr/>
      <dgm:t>
        <a:bodyPr/>
        <a:lstStyle/>
        <a:p>
          <a:endParaRPr lang="ru-RU"/>
        </a:p>
      </dgm:t>
    </dgm:pt>
    <dgm:pt modelId="{CF2BD237-9272-4D81-94B5-55974E46DBEB}">
      <dgm:prSet custT="1"/>
      <dgm:spPr/>
      <dgm:t>
        <a:bodyPr/>
        <a:lstStyle/>
        <a:p>
          <a:pPr>
            <a:spcAft>
              <a:spcPts val="0"/>
            </a:spcAft>
          </a:pPr>
          <a:endParaRPr lang="uk-UA" sz="2400" b="1" dirty="0" smtClean="0"/>
        </a:p>
        <a:p>
          <a:pPr>
            <a:spcAft>
              <a:spcPts val="0"/>
            </a:spcAft>
          </a:pPr>
          <a:r>
            <a:rPr lang="uk-UA" sz="2400" b="1" dirty="0" smtClean="0"/>
            <a:t>Метод створення відчуття успіху в навчанні </a:t>
          </a:r>
        </a:p>
        <a:p>
          <a:pPr>
            <a:spcAft>
              <a:spcPts val="0"/>
            </a:spcAft>
          </a:pPr>
          <a:endParaRPr lang="ru-RU" sz="2400" b="1" dirty="0"/>
        </a:p>
      </dgm:t>
    </dgm:pt>
    <dgm:pt modelId="{4903C663-D9B4-434B-A37C-E6BBEAEFC8B0}" type="sibTrans" cxnId="{0A51C01D-96CB-418F-9E9E-506B70D4B9ED}">
      <dgm:prSet/>
      <dgm:spPr/>
      <dgm:t>
        <a:bodyPr/>
        <a:lstStyle/>
        <a:p>
          <a:endParaRPr lang="ru-RU"/>
        </a:p>
      </dgm:t>
    </dgm:pt>
    <dgm:pt modelId="{28393315-F9E3-4062-AACA-174FA28E232E}" type="parTrans" cxnId="{0A51C01D-96CB-418F-9E9E-506B70D4B9ED}">
      <dgm:prSet/>
      <dgm:spPr/>
      <dgm:t>
        <a:bodyPr/>
        <a:lstStyle/>
        <a:p>
          <a:endParaRPr lang="ru-RU"/>
        </a:p>
      </dgm:t>
    </dgm:pt>
    <dgm:pt modelId="{9D8D1B35-CD5C-4E1E-8416-74CD441B7A77}" type="pres">
      <dgm:prSet presAssocID="{2CF60C86-E74B-440F-B132-92F53B88113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B59C691-86CA-4FB7-8443-A78E732F2226}" type="pres">
      <dgm:prSet presAssocID="{8E9E5D1C-6A0A-4A29-AEE5-DF463838A0B3}" presName="root" presStyleCnt="0"/>
      <dgm:spPr/>
    </dgm:pt>
    <dgm:pt modelId="{42AC58C2-B7E6-4CD9-8F67-49E8F6758446}" type="pres">
      <dgm:prSet presAssocID="{8E9E5D1C-6A0A-4A29-AEE5-DF463838A0B3}" presName="rootComposite" presStyleCnt="0"/>
      <dgm:spPr/>
    </dgm:pt>
    <dgm:pt modelId="{CDDEEEBF-3951-4174-B0D4-9BD25998AF45}" type="pres">
      <dgm:prSet presAssocID="{8E9E5D1C-6A0A-4A29-AEE5-DF463838A0B3}" presName="rootText" presStyleLbl="node1" presStyleIdx="0" presStyleCnt="2" custScaleX="136882" custLinFactNeighborX="-15792" custLinFactNeighborY="-52"/>
      <dgm:spPr/>
      <dgm:t>
        <a:bodyPr/>
        <a:lstStyle/>
        <a:p>
          <a:endParaRPr lang="ru-RU"/>
        </a:p>
      </dgm:t>
    </dgm:pt>
    <dgm:pt modelId="{C3F2D2E2-218B-422A-A854-3A9DCFF1C328}" type="pres">
      <dgm:prSet presAssocID="{8E9E5D1C-6A0A-4A29-AEE5-DF463838A0B3}" presName="rootConnector" presStyleLbl="node1" presStyleIdx="0" presStyleCnt="2"/>
      <dgm:spPr/>
      <dgm:t>
        <a:bodyPr/>
        <a:lstStyle/>
        <a:p>
          <a:endParaRPr lang="ru-RU"/>
        </a:p>
      </dgm:t>
    </dgm:pt>
    <dgm:pt modelId="{E4104EC6-3A71-4FC2-B94A-F048E24FE36F}" type="pres">
      <dgm:prSet presAssocID="{8E9E5D1C-6A0A-4A29-AEE5-DF463838A0B3}" presName="childShape" presStyleCnt="0"/>
      <dgm:spPr/>
    </dgm:pt>
    <dgm:pt modelId="{670FFAA4-F415-49C8-AEC4-2EF85F79ED09}" type="pres">
      <dgm:prSet presAssocID="{48EB2015-A2FA-4F0A-98BC-A00E577BFC81}" presName="Name13" presStyleLbl="parChTrans1D2" presStyleIdx="0" presStyleCnt="8"/>
      <dgm:spPr/>
      <dgm:t>
        <a:bodyPr/>
        <a:lstStyle/>
        <a:p>
          <a:endParaRPr lang="ru-RU"/>
        </a:p>
      </dgm:t>
    </dgm:pt>
    <dgm:pt modelId="{807B929E-C116-4C43-9E45-910C5000567A}" type="pres">
      <dgm:prSet presAssocID="{AF661597-38C4-46AF-99A2-19FB913CE830}" presName="childText" presStyleLbl="bgAcc1" presStyleIdx="0" presStyleCnt="8" custScaleX="1638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48F22C-3760-4E7A-BDA7-F9DB083ED8EF}" type="pres">
      <dgm:prSet presAssocID="{1FA11310-3186-469D-BFC2-3D574A4823A5}" presName="Name13" presStyleLbl="parChTrans1D2" presStyleIdx="1" presStyleCnt="8"/>
      <dgm:spPr/>
      <dgm:t>
        <a:bodyPr/>
        <a:lstStyle/>
        <a:p>
          <a:endParaRPr lang="ru-RU"/>
        </a:p>
      </dgm:t>
    </dgm:pt>
    <dgm:pt modelId="{3DC3FE06-5980-4442-9103-E9B763AD812D}" type="pres">
      <dgm:prSet presAssocID="{AE5E0683-955C-4CCE-8167-D7A0A39A75B8}" presName="childText" presStyleLbl="bgAcc1" presStyleIdx="1" presStyleCnt="8" custScaleX="194123" custScaleY="52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352A22-FB20-4F2D-A07B-56649C24FB5A}" type="pres">
      <dgm:prSet presAssocID="{732BE80C-4D8B-4D82-800B-88F7730133D0}" presName="Name13" presStyleLbl="parChTrans1D2" presStyleIdx="2" presStyleCnt="8"/>
      <dgm:spPr/>
      <dgm:t>
        <a:bodyPr/>
        <a:lstStyle/>
        <a:p>
          <a:endParaRPr lang="ru-RU"/>
        </a:p>
      </dgm:t>
    </dgm:pt>
    <dgm:pt modelId="{2B3DB86F-A8C0-493A-A184-E6433F0006D7}" type="pres">
      <dgm:prSet presAssocID="{9115584A-F159-47DE-B444-3D88ACD2C5CD}" presName="childText" presStyleLbl="bgAcc1" presStyleIdx="2" presStyleCnt="8" custScaleX="169091" custScaleY="1020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C9A22B-313F-4F36-AC80-9E5B2C40D592}" type="pres">
      <dgm:prSet presAssocID="{84628F45-772D-4EF1-A6BD-81F1560A2B12}" presName="Name13" presStyleLbl="parChTrans1D2" presStyleIdx="3" presStyleCnt="8"/>
      <dgm:spPr/>
      <dgm:t>
        <a:bodyPr/>
        <a:lstStyle/>
        <a:p>
          <a:endParaRPr lang="ru-RU"/>
        </a:p>
      </dgm:t>
    </dgm:pt>
    <dgm:pt modelId="{5F90FF6A-A2EC-454B-8EE7-BDACA26032A9}" type="pres">
      <dgm:prSet presAssocID="{4EE2398E-F357-4124-81DD-5C280ED3B7E2}" presName="childText" presStyleLbl="bgAcc1" presStyleIdx="3" presStyleCnt="8" custScaleX="203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F4605C-310B-426C-BB75-381D6AE595CD}" type="pres">
      <dgm:prSet presAssocID="{02BD9856-3C17-4206-938C-C6BA95EA5125}" presName="root" presStyleCnt="0"/>
      <dgm:spPr/>
    </dgm:pt>
    <dgm:pt modelId="{E606CD33-79B4-4A7A-BA6B-83615EB7521A}" type="pres">
      <dgm:prSet presAssocID="{02BD9856-3C17-4206-938C-C6BA95EA5125}" presName="rootComposite" presStyleCnt="0"/>
      <dgm:spPr/>
    </dgm:pt>
    <dgm:pt modelId="{3C267F4A-0E30-4F64-B401-39940D4D364E}" type="pres">
      <dgm:prSet presAssocID="{02BD9856-3C17-4206-938C-C6BA95EA5125}" presName="rootText" presStyleLbl="node1" presStyleIdx="1" presStyleCnt="2" custScaleX="135571"/>
      <dgm:spPr/>
      <dgm:t>
        <a:bodyPr/>
        <a:lstStyle/>
        <a:p>
          <a:endParaRPr lang="ru-RU"/>
        </a:p>
      </dgm:t>
    </dgm:pt>
    <dgm:pt modelId="{22E6DC0C-BD10-4EBD-908D-BA214E7F4537}" type="pres">
      <dgm:prSet presAssocID="{02BD9856-3C17-4206-938C-C6BA95EA5125}" presName="rootConnector" presStyleLbl="node1" presStyleIdx="1" presStyleCnt="2"/>
      <dgm:spPr/>
      <dgm:t>
        <a:bodyPr/>
        <a:lstStyle/>
        <a:p>
          <a:endParaRPr lang="ru-RU"/>
        </a:p>
      </dgm:t>
    </dgm:pt>
    <dgm:pt modelId="{0085360E-D7BA-4539-B708-6852D1396287}" type="pres">
      <dgm:prSet presAssocID="{02BD9856-3C17-4206-938C-C6BA95EA5125}" presName="childShape" presStyleCnt="0"/>
      <dgm:spPr/>
    </dgm:pt>
    <dgm:pt modelId="{F308313E-46A2-4E94-9198-E3955EA39B20}" type="pres">
      <dgm:prSet presAssocID="{D0A0766A-BE97-4687-AC52-D37AF7C33081}" presName="Name13" presStyleLbl="parChTrans1D2" presStyleIdx="4" presStyleCnt="8"/>
      <dgm:spPr/>
      <dgm:t>
        <a:bodyPr/>
        <a:lstStyle/>
        <a:p>
          <a:endParaRPr lang="ru-RU"/>
        </a:p>
      </dgm:t>
    </dgm:pt>
    <dgm:pt modelId="{55F6083A-D831-42D0-ABAD-E8C2DA12C572}" type="pres">
      <dgm:prSet presAssocID="{325D9B82-4D9F-4A32-BA04-BC03A0DE4A4E}" presName="childText" presStyleLbl="bgAcc1" presStyleIdx="4" presStyleCnt="8" custScaleX="243277" custScaleY="974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23501D-4A81-4133-ABC0-C9F7F802E2D2}" type="pres">
      <dgm:prSet presAssocID="{FBBC10FD-5AA9-4714-A065-6C3F0F41BB2B}" presName="Name13" presStyleLbl="parChTrans1D2" presStyleIdx="5" presStyleCnt="8"/>
      <dgm:spPr/>
      <dgm:t>
        <a:bodyPr/>
        <a:lstStyle/>
        <a:p>
          <a:endParaRPr lang="ru-RU"/>
        </a:p>
      </dgm:t>
    </dgm:pt>
    <dgm:pt modelId="{B283F60D-7AE1-4CF6-A145-31A260823831}" type="pres">
      <dgm:prSet presAssocID="{493BE0EA-FBE6-456E-9B06-EAD00F88A667}" presName="childText" presStyleLbl="bgAcc1" presStyleIdx="5" presStyleCnt="8" custScaleX="234323" custScaleY="55833" custLinFactNeighborX="12417" custLinFactNeighborY="-1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F7019-7B77-4B51-B6F7-16A07F0804F1}" type="pres">
      <dgm:prSet presAssocID="{28393315-F9E3-4062-AACA-174FA28E232E}" presName="Name13" presStyleLbl="parChTrans1D2" presStyleIdx="6" presStyleCnt="8"/>
      <dgm:spPr/>
      <dgm:t>
        <a:bodyPr/>
        <a:lstStyle/>
        <a:p>
          <a:endParaRPr lang="ru-RU"/>
        </a:p>
      </dgm:t>
    </dgm:pt>
    <dgm:pt modelId="{A4A3750D-A59F-4331-9CBD-6AE1F20E8DB5}" type="pres">
      <dgm:prSet presAssocID="{CF2BD237-9272-4D81-94B5-55974E46DBEB}" presName="childText" presStyleLbl="bgAcc1" presStyleIdx="6" presStyleCnt="8" custScaleX="250836" custScaleY="74723" custLinFactNeighborX="5309" custLinFactNeighborY="9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9E261A-3A7D-4D87-8872-0848F0A5CD65}" type="pres">
      <dgm:prSet presAssocID="{954BC400-7ACC-41C5-B28D-D84429FEF02F}" presName="Name13" presStyleLbl="parChTrans1D2" presStyleIdx="7" presStyleCnt="8"/>
      <dgm:spPr/>
      <dgm:t>
        <a:bodyPr/>
        <a:lstStyle/>
        <a:p>
          <a:endParaRPr lang="ru-RU"/>
        </a:p>
      </dgm:t>
    </dgm:pt>
    <dgm:pt modelId="{28EBE870-DCFB-42AC-BF0D-5E7F60633891}" type="pres">
      <dgm:prSet presAssocID="{45C64E54-80C0-4D84-A00F-539B2EE14CAA}" presName="childText" presStyleLbl="bgAcc1" presStyleIdx="7" presStyleCnt="8" custScaleX="2300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1CB214-4092-4DFB-8B11-46017C62492B}" type="presOf" srcId="{732BE80C-4D8B-4D82-800B-88F7730133D0}" destId="{14352A22-FB20-4F2D-A07B-56649C24FB5A}" srcOrd="0" destOrd="0" presId="urn:microsoft.com/office/officeart/2005/8/layout/hierarchy3"/>
    <dgm:cxn modelId="{7B176E8C-0452-4B99-9839-9930BE9A1610}" srcId="{8E9E5D1C-6A0A-4A29-AEE5-DF463838A0B3}" destId="{4EE2398E-F357-4124-81DD-5C280ED3B7E2}" srcOrd="3" destOrd="0" parTransId="{84628F45-772D-4EF1-A6BD-81F1560A2B12}" sibTransId="{20BA34E8-D4A7-47F7-A22A-B0F466F17D66}"/>
    <dgm:cxn modelId="{9372FEA5-01F4-44CF-84A3-508083D6963A}" type="presOf" srcId="{8E9E5D1C-6A0A-4A29-AEE5-DF463838A0B3}" destId="{C3F2D2E2-218B-422A-A854-3A9DCFF1C328}" srcOrd="1" destOrd="0" presId="urn:microsoft.com/office/officeart/2005/8/layout/hierarchy3"/>
    <dgm:cxn modelId="{BC369D09-DD97-4F53-B5DF-4F5682EC092C}" srcId="{02BD9856-3C17-4206-938C-C6BA95EA5125}" destId="{493BE0EA-FBE6-456E-9B06-EAD00F88A667}" srcOrd="1" destOrd="0" parTransId="{FBBC10FD-5AA9-4714-A065-6C3F0F41BB2B}" sibTransId="{E7B9C541-06D1-4502-8E48-B30428667BE9}"/>
    <dgm:cxn modelId="{C863DF26-C8CD-473C-93D4-07C7783BFF6A}" type="presOf" srcId="{4EE2398E-F357-4124-81DD-5C280ED3B7E2}" destId="{5F90FF6A-A2EC-454B-8EE7-BDACA26032A9}" srcOrd="0" destOrd="0" presId="urn:microsoft.com/office/officeart/2005/8/layout/hierarchy3"/>
    <dgm:cxn modelId="{8356620F-1221-4F30-84CC-878A50AA5C85}" type="presOf" srcId="{45C64E54-80C0-4D84-A00F-539B2EE14CAA}" destId="{28EBE870-DCFB-42AC-BF0D-5E7F60633891}" srcOrd="0" destOrd="0" presId="urn:microsoft.com/office/officeart/2005/8/layout/hierarchy3"/>
    <dgm:cxn modelId="{3F188292-81F0-4F27-8E14-A2E0E8397FCC}" type="presOf" srcId="{02BD9856-3C17-4206-938C-C6BA95EA5125}" destId="{22E6DC0C-BD10-4EBD-908D-BA214E7F4537}" srcOrd="1" destOrd="0" presId="urn:microsoft.com/office/officeart/2005/8/layout/hierarchy3"/>
    <dgm:cxn modelId="{0A51C01D-96CB-418F-9E9E-506B70D4B9ED}" srcId="{02BD9856-3C17-4206-938C-C6BA95EA5125}" destId="{CF2BD237-9272-4D81-94B5-55974E46DBEB}" srcOrd="2" destOrd="0" parTransId="{28393315-F9E3-4062-AACA-174FA28E232E}" sibTransId="{4903C663-D9B4-434B-A37C-E6BBEAEFC8B0}"/>
    <dgm:cxn modelId="{C192558C-4134-45C1-A613-8BD3D228165D}" srcId="{2CF60C86-E74B-440F-B132-92F53B881138}" destId="{8E9E5D1C-6A0A-4A29-AEE5-DF463838A0B3}" srcOrd="0" destOrd="0" parTransId="{A8ADFCCA-2195-49C2-A838-4821EC40E0B2}" sibTransId="{79F5C3FD-AAB5-42AD-9FB1-2CD5A49EC11C}"/>
    <dgm:cxn modelId="{7D9D3495-D2A4-4A56-AB37-4246C87EBA16}" type="presOf" srcId="{84628F45-772D-4EF1-A6BD-81F1560A2B12}" destId="{98C9A22B-313F-4F36-AC80-9E5B2C40D592}" srcOrd="0" destOrd="0" presId="urn:microsoft.com/office/officeart/2005/8/layout/hierarchy3"/>
    <dgm:cxn modelId="{1DA13E5C-CE3C-4C94-AA7C-3CA2BC944731}" type="presOf" srcId="{325D9B82-4D9F-4A32-BA04-BC03A0DE4A4E}" destId="{55F6083A-D831-42D0-ABAD-E8C2DA12C572}" srcOrd="0" destOrd="0" presId="urn:microsoft.com/office/officeart/2005/8/layout/hierarchy3"/>
    <dgm:cxn modelId="{D9F82B28-583A-4578-BEE4-4BF1221CD557}" type="presOf" srcId="{CF2BD237-9272-4D81-94B5-55974E46DBEB}" destId="{A4A3750D-A59F-4331-9CBD-6AE1F20E8DB5}" srcOrd="0" destOrd="0" presId="urn:microsoft.com/office/officeart/2005/8/layout/hierarchy3"/>
    <dgm:cxn modelId="{1EDFC319-435A-476F-9C47-C3C6332F7C13}" type="presOf" srcId="{48EB2015-A2FA-4F0A-98BC-A00E577BFC81}" destId="{670FFAA4-F415-49C8-AEC4-2EF85F79ED09}" srcOrd="0" destOrd="0" presId="urn:microsoft.com/office/officeart/2005/8/layout/hierarchy3"/>
    <dgm:cxn modelId="{96E0D79B-B376-4FBC-9F79-635DC9B28FF9}" srcId="{2CF60C86-E74B-440F-B132-92F53B881138}" destId="{02BD9856-3C17-4206-938C-C6BA95EA5125}" srcOrd="1" destOrd="0" parTransId="{B093D345-9259-476E-9D9E-3DB3EC599BC0}" sibTransId="{BF8CFBB7-8A0C-4C20-A8BF-CC170B1DF735}"/>
    <dgm:cxn modelId="{F0AEA669-DB81-4A15-8053-859BD5BA09C8}" type="presOf" srcId="{28393315-F9E3-4062-AACA-174FA28E232E}" destId="{B1AF7019-7B77-4B51-B6F7-16A07F0804F1}" srcOrd="0" destOrd="0" presId="urn:microsoft.com/office/officeart/2005/8/layout/hierarchy3"/>
    <dgm:cxn modelId="{2F6085AE-CE18-4259-9104-793937980D39}" type="presOf" srcId="{AF661597-38C4-46AF-99A2-19FB913CE830}" destId="{807B929E-C116-4C43-9E45-910C5000567A}" srcOrd="0" destOrd="0" presId="urn:microsoft.com/office/officeart/2005/8/layout/hierarchy3"/>
    <dgm:cxn modelId="{20DF9E0E-2AC4-434C-8374-528738044A97}" type="presOf" srcId="{8E9E5D1C-6A0A-4A29-AEE5-DF463838A0B3}" destId="{CDDEEEBF-3951-4174-B0D4-9BD25998AF45}" srcOrd="0" destOrd="0" presId="urn:microsoft.com/office/officeart/2005/8/layout/hierarchy3"/>
    <dgm:cxn modelId="{6720D4BE-4BEB-4CD1-B715-8D4927449BA2}" type="presOf" srcId="{D0A0766A-BE97-4687-AC52-D37AF7C33081}" destId="{F308313E-46A2-4E94-9198-E3955EA39B20}" srcOrd="0" destOrd="0" presId="urn:microsoft.com/office/officeart/2005/8/layout/hierarchy3"/>
    <dgm:cxn modelId="{357C5070-CCDE-4B50-A2C8-DA29E8744B18}" type="presOf" srcId="{9115584A-F159-47DE-B444-3D88ACD2C5CD}" destId="{2B3DB86F-A8C0-493A-A184-E6433F0006D7}" srcOrd="0" destOrd="0" presId="urn:microsoft.com/office/officeart/2005/8/layout/hierarchy3"/>
    <dgm:cxn modelId="{B4533504-F825-4916-81A3-87E19E1DBB36}" type="presOf" srcId="{02BD9856-3C17-4206-938C-C6BA95EA5125}" destId="{3C267F4A-0E30-4F64-B401-39940D4D364E}" srcOrd="0" destOrd="0" presId="urn:microsoft.com/office/officeart/2005/8/layout/hierarchy3"/>
    <dgm:cxn modelId="{99F884EA-DA75-4E07-B399-7299B82CE1B8}" type="presOf" srcId="{AE5E0683-955C-4CCE-8167-D7A0A39A75B8}" destId="{3DC3FE06-5980-4442-9103-E9B763AD812D}" srcOrd="0" destOrd="0" presId="urn:microsoft.com/office/officeart/2005/8/layout/hierarchy3"/>
    <dgm:cxn modelId="{DEA7FEF7-10E4-44DA-B4F7-9179AB73FC2C}" type="presOf" srcId="{FBBC10FD-5AA9-4714-A065-6C3F0F41BB2B}" destId="{FD23501D-4A81-4133-ABC0-C9F7F802E2D2}" srcOrd="0" destOrd="0" presId="urn:microsoft.com/office/officeart/2005/8/layout/hierarchy3"/>
    <dgm:cxn modelId="{9DE2B940-DED4-4AFF-A5DC-F3FC7E40BA46}" srcId="{8E9E5D1C-6A0A-4A29-AEE5-DF463838A0B3}" destId="{AE5E0683-955C-4CCE-8167-D7A0A39A75B8}" srcOrd="1" destOrd="0" parTransId="{1FA11310-3186-469D-BFC2-3D574A4823A5}" sibTransId="{1B12FE1D-5812-491E-BA0C-A3C12833EB90}"/>
    <dgm:cxn modelId="{31F8F7BE-02B5-474C-8E59-113FBA3F5216}" srcId="{8E9E5D1C-6A0A-4A29-AEE5-DF463838A0B3}" destId="{9115584A-F159-47DE-B444-3D88ACD2C5CD}" srcOrd="2" destOrd="0" parTransId="{732BE80C-4D8B-4D82-800B-88F7730133D0}" sibTransId="{D8702FCF-7279-4F28-8B44-9CC8DA01F4A1}"/>
    <dgm:cxn modelId="{83DEF311-40AF-452F-9228-6B97FA76DB70}" type="presOf" srcId="{1FA11310-3186-469D-BFC2-3D574A4823A5}" destId="{F048F22C-3760-4E7A-BDA7-F9DB083ED8EF}" srcOrd="0" destOrd="0" presId="urn:microsoft.com/office/officeart/2005/8/layout/hierarchy3"/>
    <dgm:cxn modelId="{806F7B05-93F2-487B-A15E-E59FFA5757BC}" srcId="{02BD9856-3C17-4206-938C-C6BA95EA5125}" destId="{325D9B82-4D9F-4A32-BA04-BC03A0DE4A4E}" srcOrd="0" destOrd="0" parTransId="{D0A0766A-BE97-4687-AC52-D37AF7C33081}" sibTransId="{FB2920D8-FA13-4E87-A668-08C686FF1A3D}"/>
    <dgm:cxn modelId="{2F7CDAE2-6CE3-46B5-AFDB-A4172358CF39}" type="presOf" srcId="{954BC400-7ACC-41C5-B28D-D84429FEF02F}" destId="{0D9E261A-3A7D-4D87-8872-0848F0A5CD65}" srcOrd="0" destOrd="0" presId="urn:microsoft.com/office/officeart/2005/8/layout/hierarchy3"/>
    <dgm:cxn modelId="{422E5BCD-0491-46AD-A4F8-DDDF4378EA64}" type="presOf" srcId="{2CF60C86-E74B-440F-B132-92F53B881138}" destId="{9D8D1B35-CD5C-4E1E-8416-74CD441B7A77}" srcOrd="0" destOrd="0" presId="urn:microsoft.com/office/officeart/2005/8/layout/hierarchy3"/>
    <dgm:cxn modelId="{B96A75AE-AF3E-4CDC-9F88-D8B0D7301E4D}" srcId="{02BD9856-3C17-4206-938C-C6BA95EA5125}" destId="{45C64E54-80C0-4D84-A00F-539B2EE14CAA}" srcOrd="3" destOrd="0" parTransId="{954BC400-7ACC-41C5-B28D-D84429FEF02F}" sibTransId="{E858DC9E-E0E0-4EA8-9E8A-8C74184FC5A7}"/>
    <dgm:cxn modelId="{230BF18B-D74D-477A-AAEF-476BC92EC558}" type="presOf" srcId="{493BE0EA-FBE6-456E-9B06-EAD00F88A667}" destId="{B283F60D-7AE1-4CF6-A145-31A260823831}" srcOrd="0" destOrd="0" presId="urn:microsoft.com/office/officeart/2005/8/layout/hierarchy3"/>
    <dgm:cxn modelId="{E2098F1A-659C-4040-BF9D-9774B12A6E91}" srcId="{8E9E5D1C-6A0A-4A29-AEE5-DF463838A0B3}" destId="{AF661597-38C4-46AF-99A2-19FB913CE830}" srcOrd="0" destOrd="0" parTransId="{48EB2015-A2FA-4F0A-98BC-A00E577BFC81}" sibTransId="{C0F29940-96EB-4277-B463-5411448D9821}"/>
    <dgm:cxn modelId="{35DF2A2F-441E-4FDB-B1E7-934AF947E7B1}" type="presParOf" srcId="{9D8D1B35-CD5C-4E1E-8416-74CD441B7A77}" destId="{7B59C691-86CA-4FB7-8443-A78E732F2226}" srcOrd="0" destOrd="0" presId="urn:microsoft.com/office/officeart/2005/8/layout/hierarchy3"/>
    <dgm:cxn modelId="{47D7F80D-884B-43B0-BA82-85D18C7677DD}" type="presParOf" srcId="{7B59C691-86CA-4FB7-8443-A78E732F2226}" destId="{42AC58C2-B7E6-4CD9-8F67-49E8F6758446}" srcOrd="0" destOrd="0" presId="urn:microsoft.com/office/officeart/2005/8/layout/hierarchy3"/>
    <dgm:cxn modelId="{DE3504AB-7F4E-40A8-B62A-EDD651EA7700}" type="presParOf" srcId="{42AC58C2-B7E6-4CD9-8F67-49E8F6758446}" destId="{CDDEEEBF-3951-4174-B0D4-9BD25998AF45}" srcOrd="0" destOrd="0" presId="urn:microsoft.com/office/officeart/2005/8/layout/hierarchy3"/>
    <dgm:cxn modelId="{04E8E404-B4A5-42BE-98E6-ED36980651F5}" type="presParOf" srcId="{42AC58C2-B7E6-4CD9-8F67-49E8F6758446}" destId="{C3F2D2E2-218B-422A-A854-3A9DCFF1C328}" srcOrd="1" destOrd="0" presId="urn:microsoft.com/office/officeart/2005/8/layout/hierarchy3"/>
    <dgm:cxn modelId="{91A52D24-C81A-443D-A04B-E49B66F25A01}" type="presParOf" srcId="{7B59C691-86CA-4FB7-8443-A78E732F2226}" destId="{E4104EC6-3A71-4FC2-B94A-F048E24FE36F}" srcOrd="1" destOrd="0" presId="urn:microsoft.com/office/officeart/2005/8/layout/hierarchy3"/>
    <dgm:cxn modelId="{497B6C25-3804-4202-B831-BFECBF7E51D0}" type="presParOf" srcId="{E4104EC6-3A71-4FC2-B94A-F048E24FE36F}" destId="{670FFAA4-F415-49C8-AEC4-2EF85F79ED09}" srcOrd="0" destOrd="0" presId="urn:microsoft.com/office/officeart/2005/8/layout/hierarchy3"/>
    <dgm:cxn modelId="{D0AB08DF-BCEF-4261-AE0D-36273D011423}" type="presParOf" srcId="{E4104EC6-3A71-4FC2-B94A-F048E24FE36F}" destId="{807B929E-C116-4C43-9E45-910C5000567A}" srcOrd="1" destOrd="0" presId="urn:microsoft.com/office/officeart/2005/8/layout/hierarchy3"/>
    <dgm:cxn modelId="{CF08CDC5-4AF5-426D-BB8A-13B4E963351F}" type="presParOf" srcId="{E4104EC6-3A71-4FC2-B94A-F048E24FE36F}" destId="{F048F22C-3760-4E7A-BDA7-F9DB083ED8EF}" srcOrd="2" destOrd="0" presId="urn:microsoft.com/office/officeart/2005/8/layout/hierarchy3"/>
    <dgm:cxn modelId="{1CFBD2C1-65E2-4BF5-AF76-14A4688218F8}" type="presParOf" srcId="{E4104EC6-3A71-4FC2-B94A-F048E24FE36F}" destId="{3DC3FE06-5980-4442-9103-E9B763AD812D}" srcOrd="3" destOrd="0" presId="urn:microsoft.com/office/officeart/2005/8/layout/hierarchy3"/>
    <dgm:cxn modelId="{308E7A2F-A61B-4A11-A683-708A34D63391}" type="presParOf" srcId="{E4104EC6-3A71-4FC2-B94A-F048E24FE36F}" destId="{14352A22-FB20-4F2D-A07B-56649C24FB5A}" srcOrd="4" destOrd="0" presId="urn:microsoft.com/office/officeart/2005/8/layout/hierarchy3"/>
    <dgm:cxn modelId="{E0AA1582-81F5-4D12-91BF-83ECE2840A01}" type="presParOf" srcId="{E4104EC6-3A71-4FC2-B94A-F048E24FE36F}" destId="{2B3DB86F-A8C0-493A-A184-E6433F0006D7}" srcOrd="5" destOrd="0" presId="urn:microsoft.com/office/officeart/2005/8/layout/hierarchy3"/>
    <dgm:cxn modelId="{384B7974-0AD3-4C2B-8C08-4AD0233DA15D}" type="presParOf" srcId="{E4104EC6-3A71-4FC2-B94A-F048E24FE36F}" destId="{98C9A22B-313F-4F36-AC80-9E5B2C40D592}" srcOrd="6" destOrd="0" presId="urn:microsoft.com/office/officeart/2005/8/layout/hierarchy3"/>
    <dgm:cxn modelId="{F93D0843-D9DE-434D-AACD-CC27A14F27B2}" type="presParOf" srcId="{E4104EC6-3A71-4FC2-B94A-F048E24FE36F}" destId="{5F90FF6A-A2EC-454B-8EE7-BDACA26032A9}" srcOrd="7" destOrd="0" presId="urn:microsoft.com/office/officeart/2005/8/layout/hierarchy3"/>
    <dgm:cxn modelId="{0A607A95-A9DF-49F3-A0C8-883A2FC075EC}" type="presParOf" srcId="{9D8D1B35-CD5C-4E1E-8416-74CD441B7A77}" destId="{EEF4605C-310B-426C-BB75-381D6AE595CD}" srcOrd="1" destOrd="0" presId="urn:microsoft.com/office/officeart/2005/8/layout/hierarchy3"/>
    <dgm:cxn modelId="{C5285D3F-EAAB-4A67-8471-8F3B95CE3744}" type="presParOf" srcId="{EEF4605C-310B-426C-BB75-381D6AE595CD}" destId="{E606CD33-79B4-4A7A-BA6B-83615EB7521A}" srcOrd="0" destOrd="0" presId="urn:microsoft.com/office/officeart/2005/8/layout/hierarchy3"/>
    <dgm:cxn modelId="{6B524279-2D8D-494E-865F-7CAB5A9BC4B5}" type="presParOf" srcId="{E606CD33-79B4-4A7A-BA6B-83615EB7521A}" destId="{3C267F4A-0E30-4F64-B401-39940D4D364E}" srcOrd="0" destOrd="0" presId="urn:microsoft.com/office/officeart/2005/8/layout/hierarchy3"/>
    <dgm:cxn modelId="{12479DC7-B02D-4FD5-A8E6-BEA330AD9D2C}" type="presParOf" srcId="{E606CD33-79B4-4A7A-BA6B-83615EB7521A}" destId="{22E6DC0C-BD10-4EBD-908D-BA214E7F4537}" srcOrd="1" destOrd="0" presId="urn:microsoft.com/office/officeart/2005/8/layout/hierarchy3"/>
    <dgm:cxn modelId="{EA1FD693-5838-4A61-AA7B-24910B8B2766}" type="presParOf" srcId="{EEF4605C-310B-426C-BB75-381D6AE595CD}" destId="{0085360E-D7BA-4539-B708-6852D1396287}" srcOrd="1" destOrd="0" presId="urn:microsoft.com/office/officeart/2005/8/layout/hierarchy3"/>
    <dgm:cxn modelId="{E27807EA-95B1-4124-AB44-CA1DB5C1B7AF}" type="presParOf" srcId="{0085360E-D7BA-4539-B708-6852D1396287}" destId="{F308313E-46A2-4E94-9198-E3955EA39B20}" srcOrd="0" destOrd="0" presId="urn:microsoft.com/office/officeart/2005/8/layout/hierarchy3"/>
    <dgm:cxn modelId="{46497470-1F4C-4074-AF86-751CC61114D8}" type="presParOf" srcId="{0085360E-D7BA-4539-B708-6852D1396287}" destId="{55F6083A-D831-42D0-ABAD-E8C2DA12C572}" srcOrd="1" destOrd="0" presId="urn:microsoft.com/office/officeart/2005/8/layout/hierarchy3"/>
    <dgm:cxn modelId="{9A5EEB94-59F3-4B52-9C9B-80C842D03414}" type="presParOf" srcId="{0085360E-D7BA-4539-B708-6852D1396287}" destId="{FD23501D-4A81-4133-ABC0-C9F7F802E2D2}" srcOrd="2" destOrd="0" presId="urn:microsoft.com/office/officeart/2005/8/layout/hierarchy3"/>
    <dgm:cxn modelId="{A97688E2-8DE2-4F49-AEC4-8E2B4CFDD300}" type="presParOf" srcId="{0085360E-D7BA-4539-B708-6852D1396287}" destId="{B283F60D-7AE1-4CF6-A145-31A260823831}" srcOrd="3" destOrd="0" presId="urn:microsoft.com/office/officeart/2005/8/layout/hierarchy3"/>
    <dgm:cxn modelId="{B2AFE23A-D407-4D8A-A7F3-FCB24CCEB7E3}" type="presParOf" srcId="{0085360E-D7BA-4539-B708-6852D1396287}" destId="{B1AF7019-7B77-4B51-B6F7-16A07F0804F1}" srcOrd="4" destOrd="0" presId="urn:microsoft.com/office/officeart/2005/8/layout/hierarchy3"/>
    <dgm:cxn modelId="{C4E0A11F-0CBB-4A16-893B-FCECCBFE007E}" type="presParOf" srcId="{0085360E-D7BA-4539-B708-6852D1396287}" destId="{A4A3750D-A59F-4331-9CBD-6AE1F20E8DB5}" srcOrd="5" destOrd="0" presId="urn:microsoft.com/office/officeart/2005/8/layout/hierarchy3"/>
    <dgm:cxn modelId="{4C78D723-4EE3-4F3C-AEF1-1E4CECCBF4B2}" type="presParOf" srcId="{0085360E-D7BA-4539-B708-6852D1396287}" destId="{0D9E261A-3A7D-4D87-8872-0848F0A5CD65}" srcOrd="6" destOrd="0" presId="urn:microsoft.com/office/officeart/2005/8/layout/hierarchy3"/>
    <dgm:cxn modelId="{FCB0EBE3-4895-4681-B092-F1BF490BD539}" type="presParOf" srcId="{0085360E-D7BA-4539-B708-6852D1396287}" destId="{28EBE870-DCFB-42AC-BF0D-5E7F60633891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B57445-70AC-4015-A9E9-6F88C98621D2}" type="doc">
      <dgm:prSet loTypeId="urn:microsoft.com/office/officeart/2005/8/layout/hList6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1D8D6337-66C6-4CBC-B512-922B91CD99CD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C1732F6F-6AE3-441A-B532-1C2FF5846037}" type="parTrans" cxnId="{17BDFD18-2469-46D6-AC69-BB7B4B166F35}">
      <dgm:prSet/>
      <dgm:spPr/>
      <dgm:t>
        <a:bodyPr/>
        <a:lstStyle/>
        <a:p>
          <a:endParaRPr lang="ru-RU"/>
        </a:p>
      </dgm:t>
    </dgm:pt>
    <dgm:pt modelId="{68A0326D-9F1B-4344-9FD2-F7C8CF376AB8}" type="sibTrans" cxnId="{17BDFD18-2469-46D6-AC69-BB7B4B166F35}">
      <dgm:prSet/>
      <dgm:spPr/>
      <dgm:t>
        <a:bodyPr/>
        <a:lstStyle/>
        <a:p>
          <a:endParaRPr lang="ru-RU"/>
        </a:p>
      </dgm:t>
    </dgm:pt>
    <dgm:pt modelId="{173D44D8-6480-4E5A-8800-111D235D627E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3AD149DD-8EAA-4C18-8E07-15FF36C6378D}" type="parTrans" cxnId="{387C11E3-B1D9-48FB-B569-9B7613EEB37D}">
      <dgm:prSet/>
      <dgm:spPr/>
      <dgm:t>
        <a:bodyPr/>
        <a:lstStyle/>
        <a:p>
          <a:endParaRPr lang="ru-RU"/>
        </a:p>
      </dgm:t>
    </dgm:pt>
    <dgm:pt modelId="{732CE85E-3889-459C-A0CC-61BA10B9C5DF}" type="sibTrans" cxnId="{387C11E3-B1D9-48FB-B569-9B7613EEB37D}">
      <dgm:prSet/>
      <dgm:spPr/>
      <dgm:t>
        <a:bodyPr/>
        <a:lstStyle/>
        <a:p>
          <a:endParaRPr lang="ru-RU"/>
        </a:p>
      </dgm:t>
    </dgm:pt>
    <dgm:pt modelId="{81508BE6-504C-4DA8-85B5-72C24930DCFD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37AB3C27-A8D6-47C5-AC7C-B834FC91852B}" type="sibTrans" cxnId="{BB8DF373-AA45-48BF-A1EA-8EA3BFED61AC}">
      <dgm:prSet/>
      <dgm:spPr/>
      <dgm:t>
        <a:bodyPr/>
        <a:lstStyle/>
        <a:p>
          <a:endParaRPr lang="ru-RU"/>
        </a:p>
      </dgm:t>
    </dgm:pt>
    <dgm:pt modelId="{E9CA6A43-0ECE-4870-8A43-D8DC5840F7E8}" type="parTrans" cxnId="{BB8DF373-AA45-48BF-A1EA-8EA3BFED61AC}">
      <dgm:prSet/>
      <dgm:spPr/>
      <dgm:t>
        <a:bodyPr/>
        <a:lstStyle/>
        <a:p>
          <a:endParaRPr lang="ru-RU"/>
        </a:p>
      </dgm:t>
    </dgm:pt>
    <dgm:pt modelId="{DF78454C-1BF4-4A38-9D65-B7B13111862C}" type="pres">
      <dgm:prSet presAssocID="{BBB57445-70AC-4015-A9E9-6F88C98621D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57F657-9A52-4BD6-90CD-CC8C3A2C91F9}" type="pres">
      <dgm:prSet presAssocID="{81508BE6-504C-4DA8-85B5-72C24930DCFD}" presName="node" presStyleLbl="node1" presStyleIdx="0" presStyleCnt="3" custAng="5400000" custScaleX="13660" custScaleY="100000" custLinFactNeighborX="10804" custLinFactNeighborY="-37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D42D9-EDED-4FA4-81ED-D7A3AB6FCF30}" type="pres">
      <dgm:prSet presAssocID="{37AB3C27-A8D6-47C5-AC7C-B834FC91852B}" presName="sibTrans" presStyleCnt="0"/>
      <dgm:spPr/>
    </dgm:pt>
    <dgm:pt modelId="{7F94DACE-3F78-4612-A643-AF4A35E1BA35}" type="pres">
      <dgm:prSet presAssocID="{1D8D6337-66C6-4CBC-B512-922B91CD99CD}" presName="node" presStyleLbl="node1" presStyleIdx="1" presStyleCnt="3" custAng="5400000" custScaleX="13180" custLinFactX="-6632" custLinFactNeighborX="-100000" custLinFactNeighborY="-20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607185-D8D6-47FB-B9B8-676F2A8891F9}" type="pres">
      <dgm:prSet presAssocID="{68A0326D-9F1B-4344-9FD2-F7C8CF376AB8}" presName="sibTrans" presStyleCnt="0"/>
      <dgm:spPr/>
    </dgm:pt>
    <dgm:pt modelId="{CCC3A8F1-D80D-4584-B1B8-EDB7EEFAA873}" type="pres">
      <dgm:prSet presAssocID="{173D44D8-6480-4E5A-8800-111D235D627E}" presName="node" presStyleLbl="node1" presStyleIdx="2" presStyleCnt="3" custAng="5400000" custScaleX="13086" custLinFactX="-23055" custLinFactNeighborX="-100000" custLinFactNeighborY="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E31E91-98C6-462D-91D6-1EAE2C5E1419}" type="presOf" srcId="{BBB57445-70AC-4015-A9E9-6F88C98621D2}" destId="{DF78454C-1BF4-4A38-9D65-B7B13111862C}" srcOrd="0" destOrd="0" presId="urn:microsoft.com/office/officeart/2005/8/layout/hList6"/>
    <dgm:cxn modelId="{17BDFD18-2469-46D6-AC69-BB7B4B166F35}" srcId="{BBB57445-70AC-4015-A9E9-6F88C98621D2}" destId="{1D8D6337-66C6-4CBC-B512-922B91CD99CD}" srcOrd="1" destOrd="0" parTransId="{C1732F6F-6AE3-441A-B532-1C2FF5846037}" sibTransId="{68A0326D-9F1B-4344-9FD2-F7C8CF376AB8}"/>
    <dgm:cxn modelId="{BB8DF373-AA45-48BF-A1EA-8EA3BFED61AC}" srcId="{BBB57445-70AC-4015-A9E9-6F88C98621D2}" destId="{81508BE6-504C-4DA8-85B5-72C24930DCFD}" srcOrd="0" destOrd="0" parTransId="{E9CA6A43-0ECE-4870-8A43-D8DC5840F7E8}" sibTransId="{37AB3C27-A8D6-47C5-AC7C-B834FC91852B}"/>
    <dgm:cxn modelId="{A2BC4428-863F-474F-9445-D25886C8F2C2}" type="presOf" srcId="{81508BE6-504C-4DA8-85B5-72C24930DCFD}" destId="{E057F657-9A52-4BD6-90CD-CC8C3A2C91F9}" srcOrd="0" destOrd="0" presId="urn:microsoft.com/office/officeart/2005/8/layout/hList6"/>
    <dgm:cxn modelId="{387C11E3-B1D9-48FB-B569-9B7613EEB37D}" srcId="{BBB57445-70AC-4015-A9E9-6F88C98621D2}" destId="{173D44D8-6480-4E5A-8800-111D235D627E}" srcOrd="2" destOrd="0" parTransId="{3AD149DD-8EAA-4C18-8E07-15FF36C6378D}" sibTransId="{732CE85E-3889-459C-A0CC-61BA10B9C5DF}"/>
    <dgm:cxn modelId="{DB344976-BE0B-4F28-9965-899D299B496A}" type="presOf" srcId="{1D8D6337-66C6-4CBC-B512-922B91CD99CD}" destId="{7F94DACE-3F78-4612-A643-AF4A35E1BA35}" srcOrd="0" destOrd="0" presId="urn:microsoft.com/office/officeart/2005/8/layout/hList6"/>
    <dgm:cxn modelId="{1C822A5F-67B8-4B4B-83DD-C1760DE2D936}" type="presOf" srcId="{173D44D8-6480-4E5A-8800-111D235D627E}" destId="{CCC3A8F1-D80D-4584-B1B8-EDB7EEFAA873}" srcOrd="0" destOrd="0" presId="urn:microsoft.com/office/officeart/2005/8/layout/hList6"/>
    <dgm:cxn modelId="{45384FA6-989D-413D-A28C-E474B91FC88A}" type="presParOf" srcId="{DF78454C-1BF4-4A38-9D65-B7B13111862C}" destId="{E057F657-9A52-4BD6-90CD-CC8C3A2C91F9}" srcOrd="0" destOrd="0" presId="urn:microsoft.com/office/officeart/2005/8/layout/hList6"/>
    <dgm:cxn modelId="{C0E037BA-367E-4D3B-AABB-55394031EF31}" type="presParOf" srcId="{DF78454C-1BF4-4A38-9D65-B7B13111862C}" destId="{067D42D9-EDED-4FA4-81ED-D7A3AB6FCF30}" srcOrd="1" destOrd="0" presId="urn:microsoft.com/office/officeart/2005/8/layout/hList6"/>
    <dgm:cxn modelId="{063D28C3-A27A-40D9-85C9-B424D70BBE76}" type="presParOf" srcId="{DF78454C-1BF4-4A38-9D65-B7B13111862C}" destId="{7F94DACE-3F78-4612-A643-AF4A35E1BA35}" srcOrd="2" destOrd="0" presId="urn:microsoft.com/office/officeart/2005/8/layout/hList6"/>
    <dgm:cxn modelId="{EF8C6D2C-1717-4F1E-A838-93681B80F4A1}" type="presParOf" srcId="{DF78454C-1BF4-4A38-9D65-B7B13111862C}" destId="{E2607185-D8D6-47FB-B9B8-676F2A8891F9}" srcOrd="3" destOrd="0" presId="urn:microsoft.com/office/officeart/2005/8/layout/hList6"/>
    <dgm:cxn modelId="{0E5253BD-FC43-410F-A0C9-A261A9BE8915}" type="presParOf" srcId="{DF78454C-1BF4-4A38-9D65-B7B13111862C}" destId="{CCC3A8F1-D80D-4584-B1B8-EDB7EEFAA873}" srcOrd="4" destOrd="0" presId="urn:microsoft.com/office/officeart/2005/8/layout/hList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206921-3E58-4DD8-B50E-7EAEE3BB3BB4}" type="doc">
      <dgm:prSet loTypeId="urn:microsoft.com/office/officeart/2005/8/layout/cycle2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A319D4FF-BB75-43F1-BD63-F154CF7AB0BB}">
      <dgm:prSet phldrT="[Текст]" custT="1"/>
      <dgm:spPr/>
      <dgm:t>
        <a:bodyPr/>
        <a:lstStyle/>
        <a:p>
          <a:r>
            <a:rPr lang="ru-RU" sz="2200" b="1" dirty="0" err="1" smtClean="0"/>
            <a:t>Розв</a:t>
          </a:r>
          <a:r>
            <a:rPr lang="en-US" sz="2200" b="1" dirty="0" smtClean="0"/>
            <a:t>’</a:t>
          </a:r>
          <a:r>
            <a:rPr lang="uk-UA" sz="2200" b="1" dirty="0" err="1" smtClean="0"/>
            <a:t>язання</a:t>
          </a:r>
          <a:r>
            <a:rPr lang="uk-UA" sz="2200" b="1" dirty="0" smtClean="0"/>
            <a:t> юридичних задач</a:t>
          </a:r>
          <a:endParaRPr lang="ru-RU" sz="2200" b="1" dirty="0"/>
        </a:p>
      </dgm:t>
    </dgm:pt>
    <dgm:pt modelId="{BE5AD3A7-46E7-432C-9286-F31D51A15462}" type="parTrans" cxnId="{30C1C1DC-869C-4C3E-A60C-8DEAA7F953BC}">
      <dgm:prSet/>
      <dgm:spPr/>
      <dgm:t>
        <a:bodyPr/>
        <a:lstStyle/>
        <a:p>
          <a:endParaRPr lang="ru-RU"/>
        </a:p>
      </dgm:t>
    </dgm:pt>
    <dgm:pt modelId="{D2914256-A1FB-4EF4-B4CA-71E5E957A42F}" type="sibTrans" cxnId="{30C1C1DC-869C-4C3E-A60C-8DEAA7F953BC}">
      <dgm:prSet/>
      <dgm:spPr/>
      <dgm:t>
        <a:bodyPr/>
        <a:lstStyle/>
        <a:p>
          <a:endParaRPr lang="ru-RU"/>
        </a:p>
      </dgm:t>
    </dgm:pt>
    <dgm:pt modelId="{4FEE3542-34C2-4C1F-95F2-94DA8C29411F}">
      <dgm:prSet phldrT="[Текст]"/>
      <dgm:spPr/>
      <dgm:t>
        <a:bodyPr/>
        <a:lstStyle/>
        <a:p>
          <a:r>
            <a:rPr lang="uk-UA" b="1" dirty="0" smtClean="0"/>
            <a:t>Моделювання правових ситуацій</a:t>
          </a:r>
          <a:endParaRPr lang="ru-RU" b="1" dirty="0"/>
        </a:p>
      </dgm:t>
    </dgm:pt>
    <dgm:pt modelId="{422C4B04-A396-489A-B74B-0C9918E9C868}" type="parTrans" cxnId="{37360FA7-ACBB-4699-9C36-ACB24F2AB95C}">
      <dgm:prSet/>
      <dgm:spPr/>
      <dgm:t>
        <a:bodyPr/>
        <a:lstStyle/>
        <a:p>
          <a:endParaRPr lang="ru-RU"/>
        </a:p>
      </dgm:t>
    </dgm:pt>
    <dgm:pt modelId="{52325469-FB57-45A5-BCD3-838C6B2CDB04}" type="sibTrans" cxnId="{37360FA7-ACBB-4699-9C36-ACB24F2AB95C}">
      <dgm:prSet/>
      <dgm:spPr/>
      <dgm:t>
        <a:bodyPr/>
        <a:lstStyle/>
        <a:p>
          <a:endParaRPr lang="ru-RU"/>
        </a:p>
      </dgm:t>
    </dgm:pt>
    <dgm:pt modelId="{B7A38525-7BC2-4377-9332-DBD9E925B653}">
      <dgm:prSet phldrT="[Текст]" custT="1"/>
      <dgm:spPr/>
      <dgm:t>
        <a:bodyPr/>
        <a:lstStyle/>
        <a:p>
          <a:r>
            <a:rPr lang="uk-UA" sz="2100" b="1" dirty="0" smtClean="0"/>
            <a:t>Критичний аналіз змісту правових норм</a:t>
          </a:r>
          <a:endParaRPr lang="ru-RU" sz="2100" b="1" dirty="0"/>
        </a:p>
      </dgm:t>
    </dgm:pt>
    <dgm:pt modelId="{9048B490-93B4-4C89-A2D6-A1D99B9F62E3}" type="parTrans" cxnId="{6338C4AE-1349-4520-94F0-41908C71F320}">
      <dgm:prSet/>
      <dgm:spPr/>
      <dgm:t>
        <a:bodyPr/>
        <a:lstStyle/>
        <a:p>
          <a:endParaRPr lang="ru-RU"/>
        </a:p>
      </dgm:t>
    </dgm:pt>
    <dgm:pt modelId="{AF6865A9-AB6A-4116-BD86-29F55AE4B4DC}" type="sibTrans" cxnId="{6338C4AE-1349-4520-94F0-41908C71F320}">
      <dgm:prSet/>
      <dgm:spPr/>
      <dgm:t>
        <a:bodyPr/>
        <a:lstStyle/>
        <a:p>
          <a:endParaRPr lang="ru-RU"/>
        </a:p>
      </dgm:t>
    </dgm:pt>
    <dgm:pt modelId="{EA7F5D57-B1B5-4BE1-96A4-CA2BDE1EB699}">
      <dgm:prSet phldrT="[Текст]" custT="1"/>
      <dgm:spPr/>
      <dgm:t>
        <a:bodyPr/>
        <a:lstStyle/>
        <a:p>
          <a:r>
            <a:rPr lang="uk-UA" sz="2100" b="1" dirty="0" smtClean="0"/>
            <a:t>Застосування аналогії закону до правових ситуацій</a:t>
          </a:r>
          <a:endParaRPr lang="ru-RU" sz="2100" b="1" dirty="0"/>
        </a:p>
      </dgm:t>
    </dgm:pt>
    <dgm:pt modelId="{F7E4087E-D221-4D75-8567-DB9C91ABE2B2}" type="parTrans" cxnId="{6D4DAE41-0E63-42F6-9B02-661EF2C1A339}">
      <dgm:prSet/>
      <dgm:spPr/>
      <dgm:t>
        <a:bodyPr/>
        <a:lstStyle/>
        <a:p>
          <a:endParaRPr lang="ru-RU"/>
        </a:p>
      </dgm:t>
    </dgm:pt>
    <dgm:pt modelId="{D2D47CDC-E8A7-4887-87C2-8648B8837ED7}" type="sibTrans" cxnId="{6D4DAE41-0E63-42F6-9B02-661EF2C1A339}">
      <dgm:prSet/>
      <dgm:spPr/>
      <dgm:t>
        <a:bodyPr/>
        <a:lstStyle/>
        <a:p>
          <a:endParaRPr lang="ru-RU"/>
        </a:p>
      </dgm:t>
    </dgm:pt>
    <dgm:pt modelId="{6E30B059-4BF5-4BB0-8A4E-3262B0C48777}">
      <dgm:prSet phldrT="[Текст]" custT="1"/>
      <dgm:spPr/>
      <dgm:t>
        <a:bodyPr/>
        <a:lstStyle/>
        <a:p>
          <a:r>
            <a:rPr lang="uk-UA" sz="2100" b="1" dirty="0" smtClean="0"/>
            <a:t>Порівняльний аналіз правових термінів</a:t>
          </a:r>
          <a:endParaRPr lang="ru-RU" sz="2100" b="1" dirty="0"/>
        </a:p>
      </dgm:t>
    </dgm:pt>
    <dgm:pt modelId="{AF46CCC9-F914-490B-87B9-04623A693903}" type="parTrans" cxnId="{B5BCD948-AA6D-4470-A60A-61A0A2C19BD9}">
      <dgm:prSet/>
      <dgm:spPr/>
      <dgm:t>
        <a:bodyPr/>
        <a:lstStyle/>
        <a:p>
          <a:endParaRPr lang="ru-RU"/>
        </a:p>
      </dgm:t>
    </dgm:pt>
    <dgm:pt modelId="{5529A999-E055-45D5-8E7A-E06CEA931826}" type="sibTrans" cxnId="{B5BCD948-AA6D-4470-A60A-61A0A2C19BD9}">
      <dgm:prSet/>
      <dgm:spPr/>
      <dgm:t>
        <a:bodyPr/>
        <a:lstStyle/>
        <a:p>
          <a:endParaRPr lang="ru-RU"/>
        </a:p>
      </dgm:t>
    </dgm:pt>
    <dgm:pt modelId="{04410D86-2D5B-428E-B798-DE5117681AE7}">
      <dgm:prSet custT="1"/>
      <dgm:spPr/>
      <dgm:t>
        <a:bodyPr/>
        <a:lstStyle/>
        <a:p>
          <a:r>
            <a:rPr lang="uk-UA" sz="2200" b="1" dirty="0" smtClean="0"/>
            <a:t>Робота з правовими термінами</a:t>
          </a:r>
          <a:endParaRPr lang="ru-RU" sz="2200" b="1" dirty="0"/>
        </a:p>
      </dgm:t>
    </dgm:pt>
    <dgm:pt modelId="{A1ED23B5-0B37-415A-8FAA-B5A10EDC9859}" type="parTrans" cxnId="{00D61350-F651-4FFB-A04F-1F4121BAB88D}">
      <dgm:prSet/>
      <dgm:spPr/>
      <dgm:t>
        <a:bodyPr/>
        <a:lstStyle/>
        <a:p>
          <a:endParaRPr lang="ru-RU"/>
        </a:p>
      </dgm:t>
    </dgm:pt>
    <dgm:pt modelId="{238A7A0D-4E9A-475E-808B-2F5FA9C0A483}" type="sibTrans" cxnId="{00D61350-F651-4FFB-A04F-1F4121BAB88D}">
      <dgm:prSet/>
      <dgm:spPr/>
      <dgm:t>
        <a:bodyPr/>
        <a:lstStyle/>
        <a:p>
          <a:endParaRPr lang="ru-RU"/>
        </a:p>
      </dgm:t>
    </dgm:pt>
    <dgm:pt modelId="{0E9F6DF3-6432-4353-894F-4ED002868779}">
      <dgm:prSet/>
      <dgm:spPr/>
      <dgm:t>
        <a:bodyPr/>
        <a:lstStyle/>
        <a:p>
          <a:r>
            <a:rPr lang="uk-UA" b="1" dirty="0" smtClean="0"/>
            <a:t>Рольові ігри та пізнавальні ігри</a:t>
          </a:r>
          <a:endParaRPr lang="ru-RU" b="1" dirty="0"/>
        </a:p>
      </dgm:t>
    </dgm:pt>
    <dgm:pt modelId="{EBC2AA6A-19EB-4EC3-971B-05A26C00AD54}" type="parTrans" cxnId="{A4453D58-2E9A-4F33-92AA-EA337AAE05AD}">
      <dgm:prSet/>
      <dgm:spPr/>
      <dgm:t>
        <a:bodyPr/>
        <a:lstStyle/>
        <a:p>
          <a:endParaRPr lang="ru-RU"/>
        </a:p>
      </dgm:t>
    </dgm:pt>
    <dgm:pt modelId="{911211B7-DD7B-4ED3-A032-53A2BB5466D0}" type="sibTrans" cxnId="{A4453D58-2E9A-4F33-92AA-EA337AAE05AD}">
      <dgm:prSet/>
      <dgm:spPr/>
      <dgm:t>
        <a:bodyPr/>
        <a:lstStyle/>
        <a:p>
          <a:endParaRPr lang="ru-RU"/>
        </a:p>
      </dgm:t>
    </dgm:pt>
    <dgm:pt modelId="{C852E6CA-AC26-40D7-9632-6BC8D67B63DE}" type="pres">
      <dgm:prSet presAssocID="{0D206921-3E58-4DD8-B50E-7EAEE3BB3BB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5F6A30-4F6C-4473-8D2C-5F9BB64BF6D1}" type="pres">
      <dgm:prSet presAssocID="{A319D4FF-BB75-43F1-BD63-F154CF7AB0BB}" presName="node" presStyleLbl="node1" presStyleIdx="0" presStyleCnt="7" custScaleX="185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E92513-79CD-481B-B94C-E2A664058187}" type="pres">
      <dgm:prSet presAssocID="{D2914256-A1FB-4EF4-B4CA-71E5E957A42F}" presName="sibTrans" presStyleLbl="sibTrans2D1" presStyleIdx="0" presStyleCnt="7"/>
      <dgm:spPr/>
      <dgm:t>
        <a:bodyPr/>
        <a:lstStyle/>
        <a:p>
          <a:endParaRPr lang="ru-RU"/>
        </a:p>
      </dgm:t>
    </dgm:pt>
    <dgm:pt modelId="{6FF7E477-641D-4E0B-A987-D321DFBB9FAE}" type="pres">
      <dgm:prSet presAssocID="{D2914256-A1FB-4EF4-B4CA-71E5E957A42F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021F5D8F-33F1-456B-A62C-EA396B0E8B3A}" type="pres">
      <dgm:prSet presAssocID="{04410D86-2D5B-428E-B798-DE5117681AE7}" presName="node" presStyleLbl="node1" presStyleIdx="1" presStyleCnt="7" custScaleX="187484" custRadScaleRad="120262" custRadScaleInc="565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6E05D3-A6AF-4675-801F-3F3109B2ADC7}" type="pres">
      <dgm:prSet presAssocID="{238A7A0D-4E9A-475E-808B-2F5FA9C0A483}" presName="sibTrans" presStyleLbl="sibTrans2D1" presStyleIdx="1" presStyleCnt="7"/>
      <dgm:spPr/>
      <dgm:t>
        <a:bodyPr/>
        <a:lstStyle/>
        <a:p>
          <a:endParaRPr lang="ru-RU"/>
        </a:p>
      </dgm:t>
    </dgm:pt>
    <dgm:pt modelId="{E521C87A-9854-419D-9779-DFEBEB984614}" type="pres">
      <dgm:prSet presAssocID="{238A7A0D-4E9A-475E-808B-2F5FA9C0A483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3A57FC3E-9744-44B8-9812-0E791EB8E71A}" type="pres">
      <dgm:prSet presAssocID="{0E9F6DF3-6432-4353-894F-4ED002868779}" presName="node" presStyleLbl="node1" presStyleIdx="2" presStyleCnt="7" custScaleX="193219" custRadScaleRad="112047" custRadScaleInc="8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10EA61-20CF-42D8-8BAD-3B420EB9F532}" type="pres">
      <dgm:prSet presAssocID="{911211B7-DD7B-4ED3-A032-53A2BB5466D0}" presName="sibTrans" presStyleLbl="sibTrans2D1" presStyleIdx="2" presStyleCnt="7"/>
      <dgm:spPr/>
      <dgm:t>
        <a:bodyPr/>
        <a:lstStyle/>
        <a:p>
          <a:endParaRPr lang="ru-RU"/>
        </a:p>
      </dgm:t>
    </dgm:pt>
    <dgm:pt modelId="{218511F9-3B20-413A-9C4D-AD33DD3018AC}" type="pres">
      <dgm:prSet presAssocID="{911211B7-DD7B-4ED3-A032-53A2BB5466D0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629FE72A-5C93-433C-BF47-0790326956FA}" type="pres">
      <dgm:prSet presAssocID="{4FEE3542-34C2-4C1F-95F2-94DA8C29411F}" presName="node" presStyleLbl="node1" presStyleIdx="3" presStyleCnt="7" custScaleX="183458" custRadScaleRad="110738" custRadScaleInc="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34154-A2E8-46FA-BEBC-4D578D3515F6}" type="pres">
      <dgm:prSet presAssocID="{52325469-FB57-45A5-BCD3-838C6B2CDB04}" presName="sibTrans" presStyleLbl="sibTrans2D1" presStyleIdx="3" presStyleCnt="7"/>
      <dgm:spPr/>
      <dgm:t>
        <a:bodyPr/>
        <a:lstStyle/>
        <a:p>
          <a:endParaRPr lang="ru-RU"/>
        </a:p>
      </dgm:t>
    </dgm:pt>
    <dgm:pt modelId="{659FCC2B-FD3C-4D9D-ACB5-D525F83B7848}" type="pres">
      <dgm:prSet presAssocID="{52325469-FB57-45A5-BCD3-838C6B2CDB04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F025E451-99BE-4542-B442-4609532D1602}" type="pres">
      <dgm:prSet presAssocID="{B7A38525-7BC2-4377-9332-DBD9E925B653}" presName="node" presStyleLbl="node1" presStyleIdx="4" presStyleCnt="7" custScaleX="193605" custRadScaleRad="112644" custRadScaleInc="35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44307A-D3A4-4096-94D9-B57F44DF4D32}" type="pres">
      <dgm:prSet presAssocID="{AF6865A9-AB6A-4116-BD86-29F55AE4B4DC}" presName="sibTrans" presStyleLbl="sibTrans2D1" presStyleIdx="4" presStyleCnt="7"/>
      <dgm:spPr/>
      <dgm:t>
        <a:bodyPr/>
        <a:lstStyle/>
        <a:p>
          <a:endParaRPr lang="ru-RU"/>
        </a:p>
      </dgm:t>
    </dgm:pt>
    <dgm:pt modelId="{4383AD5F-BD6A-4DB2-986C-D418A6731080}" type="pres">
      <dgm:prSet presAssocID="{AF6865A9-AB6A-4116-BD86-29F55AE4B4DC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0DD47920-2A46-499B-A564-E78F2E0B04E6}" type="pres">
      <dgm:prSet presAssocID="{EA7F5D57-B1B5-4BE1-96A4-CA2BDE1EB699}" presName="node" presStyleLbl="node1" presStyleIdx="5" presStyleCnt="7" custScaleX="189621" custRadScaleRad="118151" custRadScaleInc="1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699DE2-043C-46A8-A0BE-DAE8D8D1F211}" type="pres">
      <dgm:prSet presAssocID="{D2D47CDC-E8A7-4887-87C2-8648B8837ED7}" presName="sibTrans" presStyleLbl="sibTrans2D1" presStyleIdx="5" presStyleCnt="7"/>
      <dgm:spPr/>
      <dgm:t>
        <a:bodyPr/>
        <a:lstStyle/>
        <a:p>
          <a:endParaRPr lang="ru-RU"/>
        </a:p>
      </dgm:t>
    </dgm:pt>
    <dgm:pt modelId="{08267887-C545-49BA-8019-A2ED3DAF9ADF}" type="pres">
      <dgm:prSet presAssocID="{D2D47CDC-E8A7-4887-87C2-8648B8837ED7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A87AF8B7-0C46-4D28-A77F-3E210ECE9272}" type="pres">
      <dgm:prSet presAssocID="{6E30B059-4BF5-4BB0-8A4E-3262B0C48777}" presName="node" presStyleLbl="node1" presStyleIdx="6" presStyleCnt="7" custScaleX="195181" custRadScaleRad="119721" custRadScaleInc="-425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2FBB53-D600-47D6-AAA9-B9769D10E0CB}" type="pres">
      <dgm:prSet presAssocID="{5529A999-E055-45D5-8E7A-E06CEA931826}" presName="sibTrans" presStyleLbl="sibTrans2D1" presStyleIdx="6" presStyleCnt="7"/>
      <dgm:spPr/>
      <dgm:t>
        <a:bodyPr/>
        <a:lstStyle/>
        <a:p>
          <a:endParaRPr lang="ru-RU"/>
        </a:p>
      </dgm:t>
    </dgm:pt>
    <dgm:pt modelId="{0B42DE62-AE37-4CDA-A51F-E3C3B6D3AF75}" type="pres">
      <dgm:prSet presAssocID="{5529A999-E055-45D5-8E7A-E06CEA931826}" presName="connectorText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A4453D58-2E9A-4F33-92AA-EA337AAE05AD}" srcId="{0D206921-3E58-4DD8-B50E-7EAEE3BB3BB4}" destId="{0E9F6DF3-6432-4353-894F-4ED002868779}" srcOrd="2" destOrd="0" parTransId="{EBC2AA6A-19EB-4EC3-971B-05A26C00AD54}" sibTransId="{911211B7-DD7B-4ED3-A032-53A2BB5466D0}"/>
    <dgm:cxn modelId="{FCFD10CC-EBF2-4DB5-A427-E1AA3B94FBF5}" type="presOf" srcId="{5529A999-E055-45D5-8E7A-E06CEA931826}" destId="{462FBB53-D600-47D6-AAA9-B9769D10E0CB}" srcOrd="0" destOrd="0" presId="urn:microsoft.com/office/officeart/2005/8/layout/cycle2"/>
    <dgm:cxn modelId="{5BED5823-C596-41F8-B9E7-3D16BAC67E96}" type="presOf" srcId="{AF6865A9-AB6A-4116-BD86-29F55AE4B4DC}" destId="{4383AD5F-BD6A-4DB2-986C-D418A6731080}" srcOrd="1" destOrd="0" presId="urn:microsoft.com/office/officeart/2005/8/layout/cycle2"/>
    <dgm:cxn modelId="{1D242075-483C-41BC-9120-C60CCF9D4944}" type="presOf" srcId="{0E9F6DF3-6432-4353-894F-4ED002868779}" destId="{3A57FC3E-9744-44B8-9812-0E791EB8E71A}" srcOrd="0" destOrd="0" presId="urn:microsoft.com/office/officeart/2005/8/layout/cycle2"/>
    <dgm:cxn modelId="{B5BCD948-AA6D-4470-A60A-61A0A2C19BD9}" srcId="{0D206921-3E58-4DD8-B50E-7EAEE3BB3BB4}" destId="{6E30B059-4BF5-4BB0-8A4E-3262B0C48777}" srcOrd="6" destOrd="0" parTransId="{AF46CCC9-F914-490B-87B9-04623A693903}" sibTransId="{5529A999-E055-45D5-8E7A-E06CEA931826}"/>
    <dgm:cxn modelId="{F6B76256-A909-43C9-8CB1-748D815ECE39}" type="presOf" srcId="{D2D47CDC-E8A7-4887-87C2-8648B8837ED7}" destId="{0F699DE2-043C-46A8-A0BE-DAE8D8D1F211}" srcOrd="0" destOrd="0" presId="urn:microsoft.com/office/officeart/2005/8/layout/cycle2"/>
    <dgm:cxn modelId="{5CE91718-6714-41BF-8A31-59551CE23CCA}" type="presOf" srcId="{911211B7-DD7B-4ED3-A032-53A2BB5466D0}" destId="{2A10EA61-20CF-42D8-8BAD-3B420EB9F532}" srcOrd="0" destOrd="0" presId="urn:microsoft.com/office/officeart/2005/8/layout/cycle2"/>
    <dgm:cxn modelId="{DFF19BDA-2310-4D4A-9FCA-FFD0782A56B1}" type="presOf" srcId="{4FEE3542-34C2-4C1F-95F2-94DA8C29411F}" destId="{629FE72A-5C93-433C-BF47-0790326956FA}" srcOrd="0" destOrd="0" presId="urn:microsoft.com/office/officeart/2005/8/layout/cycle2"/>
    <dgm:cxn modelId="{30C1C1DC-869C-4C3E-A60C-8DEAA7F953BC}" srcId="{0D206921-3E58-4DD8-B50E-7EAEE3BB3BB4}" destId="{A319D4FF-BB75-43F1-BD63-F154CF7AB0BB}" srcOrd="0" destOrd="0" parTransId="{BE5AD3A7-46E7-432C-9286-F31D51A15462}" sibTransId="{D2914256-A1FB-4EF4-B4CA-71E5E957A42F}"/>
    <dgm:cxn modelId="{EC391F1C-8C76-4937-9356-C919ADFC6BFF}" type="presOf" srcId="{6E30B059-4BF5-4BB0-8A4E-3262B0C48777}" destId="{A87AF8B7-0C46-4D28-A77F-3E210ECE9272}" srcOrd="0" destOrd="0" presId="urn:microsoft.com/office/officeart/2005/8/layout/cycle2"/>
    <dgm:cxn modelId="{6338C4AE-1349-4520-94F0-41908C71F320}" srcId="{0D206921-3E58-4DD8-B50E-7EAEE3BB3BB4}" destId="{B7A38525-7BC2-4377-9332-DBD9E925B653}" srcOrd="4" destOrd="0" parTransId="{9048B490-93B4-4C89-A2D6-A1D99B9F62E3}" sibTransId="{AF6865A9-AB6A-4116-BD86-29F55AE4B4DC}"/>
    <dgm:cxn modelId="{2A090150-6F97-4CC7-833A-99BA125EC6DD}" type="presOf" srcId="{52325469-FB57-45A5-BCD3-838C6B2CDB04}" destId="{0CD34154-A2E8-46FA-BEBC-4D578D3515F6}" srcOrd="0" destOrd="0" presId="urn:microsoft.com/office/officeart/2005/8/layout/cycle2"/>
    <dgm:cxn modelId="{42AEC9F5-888E-45DF-98A5-5C06460FA629}" type="presOf" srcId="{238A7A0D-4E9A-475E-808B-2F5FA9C0A483}" destId="{E521C87A-9854-419D-9779-DFEBEB984614}" srcOrd="1" destOrd="0" presId="urn:microsoft.com/office/officeart/2005/8/layout/cycle2"/>
    <dgm:cxn modelId="{D383F010-9C0F-4F58-B74C-D2E911619C8B}" type="presOf" srcId="{D2D47CDC-E8A7-4887-87C2-8648B8837ED7}" destId="{08267887-C545-49BA-8019-A2ED3DAF9ADF}" srcOrd="1" destOrd="0" presId="urn:microsoft.com/office/officeart/2005/8/layout/cycle2"/>
    <dgm:cxn modelId="{95A91234-6ACD-4DED-83CB-F2218665F1C6}" type="presOf" srcId="{B7A38525-7BC2-4377-9332-DBD9E925B653}" destId="{F025E451-99BE-4542-B442-4609532D1602}" srcOrd="0" destOrd="0" presId="urn:microsoft.com/office/officeart/2005/8/layout/cycle2"/>
    <dgm:cxn modelId="{A33A091F-C606-44F0-A6F3-49CC84E9D3B8}" type="presOf" srcId="{5529A999-E055-45D5-8E7A-E06CEA931826}" destId="{0B42DE62-AE37-4CDA-A51F-E3C3B6D3AF75}" srcOrd="1" destOrd="0" presId="urn:microsoft.com/office/officeart/2005/8/layout/cycle2"/>
    <dgm:cxn modelId="{1C37B38A-73DA-4105-9386-88A7BAEEB676}" type="presOf" srcId="{238A7A0D-4E9A-475E-808B-2F5FA9C0A483}" destId="{8E6E05D3-A6AF-4675-801F-3F3109B2ADC7}" srcOrd="0" destOrd="0" presId="urn:microsoft.com/office/officeart/2005/8/layout/cycle2"/>
    <dgm:cxn modelId="{6D4DAE41-0E63-42F6-9B02-661EF2C1A339}" srcId="{0D206921-3E58-4DD8-B50E-7EAEE3BB3BB4}" destId="{EA7F5D57-B1B5-4BE1-96A4-CA2BDE1EB699}" srcOrd="5" destOrd="0" parTransId="{F7E4087E-D221-4D75-8567-DB9C91ABE2B2}" sibTransId="{D2D47CDC-E8A7-4887-87C2-8648B8837ED7}"/>
    <dgm:cxn modelId="{37360FA7-ACBB-4699-9C36-ACB24F2AB95C}" srcId="{0D206921-3E58-4DD8-B50E-7EAEE3BB3BB4}" destId="{4FEE3542-34C2-4C1F-95F2-94DA8C29411F}" srcOrd="3" destOrd="0" parTransId="{422C4B04-A396-489A-B74B-0C9918E9C868}" sibTransId="{52325469-FB57-45A5-BCD3-838C6B2CDB04}"/>
    <dgm:cxn modelId="{00D61350-F651-4FFB-A04F-1F4121BAB88D}" srcId="{0D206921-3E58-4DD8-B50E-7EAEE3BB3BB4}" destId="{04410D86-2D5B-428E-B798-DE5117681AE7}" srcOrd="1" destOrd="0" parTransId="{A1ED23B5-0B37-415A-8FAA-B5A10EDC9859}" sibTransId="{238A7A0D-4E9A-475E-808B-2F5FA9C0A483}"/>
    <dgm:cxn modelId="{31F94E3F-1950-4511-85D9-1C045F8C3A25}" type="presOf" srcId="{52325469-FB57-45A5-BCD3-838C6B2CDB04}" destId="{659FCC2B-FD3C-4D9D-ACB5-D525F83B7848}" srcOrd="1" destOrd="0" presId="urn:microsoft.com/office/officeart/2005/8/layout/cycle2"/>
    <dgm:cxn modelId="{CE265CDC-A183-4EDE-AC3B-8583EA385F19}" type="presOf" srcId="{04410D86-2D5B-428E-B798-DE5117681AE7}" destId="{021F5D8F-33F1-456B-A62C-EA396B0E8B3A}" srcOrd="0" destOrd="0" presId="urn:microsoft.com/office/officeart/2005/8/layout/cycle2"/>
    <dgm:cxn modelId="{0796D2B1-BBCB-4BC0-B561-3AF477723740}" type="presOf" srcId="{D2914256-A1FB-4EF4-B4CA-71E5E957A42F}" destId="{6FF7E477-641D-4E0B-A987-D321DFBB9FAE}" srcOrd="1" destOrd="0" presId="urn:microsoft.com/office/officeart/2005/8/layout/cycle2"/>
    <dgm:cxn modelId="{14124B0F-8319-48F0-A16F-768982D32240}" type="presOf" srcId="{0D206921-3E58-4DD8-B50E-7EAEE3BB3BB4}" destId="{C852E6CA-AC26-40D7-9632-6BC8D67B63DE}" srcOrd="0" destOrd="0" presId="urn:microsoft.com/office/officeart/2005/8/layout/cycle2"/>
    <dgm:cxn modelId="{EE2F449B-093D-44BC-94FA-22327CD5C1F1}" type="presOf" srcId="{EA7F5D57-B1B5-4BE1-96A4-CA2BDE1EB699}" destId="{0DD47920-2A46-499B-A564-E78F2E0B04E6}" srcOrd="0" destOrd="0" presId="urn:microsoft.com/office/officeart/2005/8/layout/cycle2"/>
    <dgm:cxn modelId="{A64DA1AC-554D-4605-9438-DFE8C1C3D82D}" type="presOf" srcId="{AF6865A9-AB6A-4116-BD86-29F55AE4B4DC}" destId="{E644307A-D3A4-4096-94D9-B57F44DF4D32}" srcOrd="0" destOrd="0" presId="urn:microsoft.com/office/officeart/2005/8/layout/cycle2"/>
    <dgm:cxn modelId="{1A6164D7-44DA-4420-A5EA-902CB348C3A4}" type="presOf" srcId="{D2914256-A1FB-4EF4-B4CA-71E5E957A42F}" destId="{CAE92513-79CD-481B-B94C-E2A664058187}" srcOrd="0" destOrd="0" presId="urn:microsoft.com/office/officeart/2005/8/layout/cycle2"/>
    <dgm:cxn modelId="{7998A1E2-93E4-4FC5-B5E1-37F198820DC0}" type="presOf" srcId="{911211B7-DD7B-4ED3-A032-53A2BB5466D0}" destId="{218511F9-3B20-413A-9C4D-AD33DD3018AC}" srcOrd="1" destOrd="0" presId="urn:microsoft.com/office/officeart/2005/8/layout/cycle2"/>
    <dgm:cxn modelId="{EC2AED86-4894-4DA8-B61B-0974F77C4067}" type="presOf" srcId="{A319D4FF-BB75-43F1-BD63-F154CF7AB0BB}" destId="{6B5F6A30-4F6C-4473-8D2C-5F9BB64BF6D1}" srcOrd="0" destOrd="0" presId="urn:microsoft.com/office/officeart/2005/8/layout/cycle2"/>
    <dgm:cxn modelId="{CECD9525-674B-4827-A641-77A531E8E442}" type="presParOf" srcId="{C852E6CA-AC26-40D7-9632-6BC8D67B63DE}" destId="{6B5F6A30-4F6C-4473-8D2C-5F9BB64BF6D1}" srcOrd="0" destOrd="0" presId="urn:microsoft.com/office/officeart/2005/8/layout/cycle2"/>
    <dgm:cxn modelId="{3FAD0A64-128D-4070-AC30-90C32F28EBEE}" type="presParOf" srcId="{C852E6CA-AC26-40D7-9632-6BC8D67B63DE}" destId="{CAE92513-79CD-481B-B94C-E2A664058187}" srcOrd="1" destOrd="0" presId="urn:microsoft.com/office/officeart/2005/8/layout/cycle2"/>
    <dgm:cxn modelId="{4C5D8506-D3B6-4354-8BCF-8F0CDD1D7867}" type="presParOf" srcId="{CAE92513-79CD-481B-B94C-E2A664058187}" destId="{6FF7E477-641D-4E0B-A987-D321DFBB9FAE}" srcOrd="0" destOrd="0" presId="urn:microsoft.com/office/officeart/2005/8/layout/cycle2"/>
    <dgm:cxn modelId="{8AB99B79-5A7C-41D6-88E9-2D9195E7312B}" type="presParOf" srcId="{C852E6CA-AC26-40D7-9632-6BC8D67B63DE}" destId="{021F5D8F-33F1-456B-A62C-EA396B0E8B3A}" srcOrd="2" destOrd="0" presId="urn:microsoft.com/office/officeart/2005/8/layout/cycle2"/>
    <dgm:cxn modelId="{FD3E3986-6133-4541-B1C6-0DB49D38E8FE}" type="presParOf" srcId="{C852E6CA-AC26-40D7-9632-6BC8D67B63DE}" destId="{8E6E05D3-A6AF-4675-801F-3F3109B2ADC7}" srcOrd="3" destOrd="0" presId="urn:microsoft.com/office/officeart/2005/8/layout/cycle2"/>
    <dgm:cxn modelId="{43E6D7B6-C8A8-474A-B59E-5FE118CC4875}" type="presParOf" srcId="{8E6E05D3-A6AF-4675-801F-3F3109B2ADC7}" destId="{E521C87A-9854-419D-9779-DFEBEB984614}" srcOrd="0" destOrd="0" presId="urn:microsoft.com/office/officeart/2005/8/layout/cycle2"/>
    <dgm:cxn modelId="{EBB0883E-4002-4B9D-A171-1AD2BE3DEBBC}" type="presParOf" srcId="{C852E6CA-AC26-40D7-9632-6BC8D67B63DE}" destId="{3A57FC3E-9744-44B8-9812-0E791EB8E71A}" srcOrd="4" destOrd="0" presId="urn:microsoft.com/office/officeart/2005/8/layout/cycle2"/>
    <dgm:cxn modelId="{20187987-A5D1-43E8-A637-0B7BC1D67235}" type="presParOf" srcId="{C852E6CA-AC26-40D7-9632-6BC8D67B63DE}" destId="{2A10EA61-20CF-42D8-8BAD-3B420EB9F532}" srcOrd="5" destOrd="0" presId="urn:microsoft.com/office/officeart/2005/8/layout/cycle2"/>
    <dgm:cxn modelId="{D1FE623E-E0E8-45BA-9C2B-8A2A29947AE1}" type="presParOf" srcId="{2A10EA61-20CF-42D8-8BAD-3B420EB9F532}" destId="{218511F9-3B20-413A-9C4D-AD33DD3018AC}" srcOrd="0" destOrd="0" presId="urn:microsoft.com/office/officeart/2005/8/layout/cycle2"/>
    <dgm:cxn modelId="{8F532FC2-1CBA-43C8-BC9E-EEF57992A4F0}" type="presParOf" srcId="{C852E6CA-AC26-40D7-9632-6BC8D67B63DE}" destId="{629FE72A-5C93-433C-BF47-0790326956FA}" srcOrd="6" destOrd="0" presId="urn:microsoft.com/office/officeart/2005/8/layout/cycle2"/>
    <dgm:cxn modelId="{CEF4AEC9-4EB6-4B1F-A0E8-E666E30132BE}" type="presParOf" srcId="{C852E6CA-AC26-40D7-9632-6BC8D67B63DE}" destId="{0CD34154-A2E8-46FA-BEBC-4D578D3515F6}" srcOrd="7" destOrd="0" presId="urn:microsoft.com/office/officeart/2005/8/layout/cycle2"/>
    <dgm:cxn modelId="{F889B5FF-6B87-4B63-BE10-4968ED658188}" type="presParOf" srcId="{0CD34154-A2E8-46FA-BEBC-4D578D3515F6}" destId="{659FCC2B-FD3C-4D9D-ACB5-D525F83B7848}" srcOrd="0" destOrd="0" presId="urn:microsoft.com/office/officeart/2005/8/layout/cycle2"/>
    <dgm:cxn modelId="{353E5998-077F-4AE8-B741-17F2E8EB9332}" type="presParOf" srcId="{C852E6CA-AC26-40D7-9632-6BC8D67B63DE}" destId="{F025E451-99BE-4542-B442-4609532D1602}" srcOrd="8" destOrd="0" presId="urn:microsoft.com/office/officeart/2005/8/layout/cycle2"/>
    <dgm:cxn modelId="{99A39B4F-B265-4884-BDE7-8408B0BDAC7E}" type="presParOf" srcId="{C852E6CA-AC26-40D7-9632-6BC8D67B63DE}" destId="{E644307A-D3A4-4096-94D9-B57F44DF4D32}" srcOrd="9" destOrd="0" presId="urn:microsoft.com/office/officeart/2005/8/layout/cycle2"/>
    <dgm:cxn modelId="{7E223AF1-5255-499F-AD0C-9AEFF9C09E71}" type="presParOf" srcId="{E644307A-D3A4-4096-94D9-B57F44DF4D32}" destId="{4383AD5F-BD6A-4DB2-986C-D418A6731080}" srcOrd="0" destOrd="0" presId="urn:microsoft.com/office/officeart/2005/8/layout/cycle2"/>
    <dgm:cxn modelId="{4FC3D4DF-2783-42DD-B190-6FEBA5B2C5BE}" type="presParOf" srcId="{C852E6CA-AC26-40D7-9632-6BC8D67B63DE}" destId="{0DD47920-2A46-499B-A564-E78F2E0B04E6}" srcOrd="10" destOrd="0" presId="urn:microsoft.com/office/officeart/2005/8/layout/cycle2"/>
    <dgm:cxn modelId="{A0F15AD7-443C-460C-8C99-71C0405D25F6}" type="presParOf" srcId="{C852E6CA-AC26-40D7-9632-6BC8D67B63DE}" destId="{0F699DE2-043C-46A8-A0BE-DAE8D8D1F211}" srcOrd="11" destOrd="0" presId="urn:microsoft.com/office/officeart/2005/8/layout/cycle2"/>
    <dgm:cxn modelId="{5864B2FB-E607-4812-9E20-09B72C198A91}" type="presParOf" srcId="{0F699DE2-043C-46A8-A0BE-DAE8D8D1F211}" destId="{08267887-C545-49BA-8019-A2ED3DAF9ADF}" srcOrd="0" destOrd="0" presId="urn:microsoft.com/office/officeart/2005/8/layout/cycle2"/>
    <dgm:cxn modelId="{C6B25056-6E0A-4E4D-B677-B2AC909584A6}" type="presParOf" srcId="{C852E6CA-AC26-40D7-9632-6BC8D67B63DE}" destId="{A87AF8B7-0C46-4D28-A77F-3E210ECE9272}" srcOrd="12" destOrd="0" presId="urn:microsoft.com/office/officeart/2005/8/layout/cycle2"/>
    <dgm:cxn modelId="{826781F3-EBC6-4105-8CC6-A5EFE32ED98F}" type="presParOf" srcId="{C852E6CA-AC26-40D7-9632-6BC8D67B63DE}" destId="{462FBB53-D600-47D6-AAA9-B9769D10E0CB}" srcOrd="13" destOrd="0" presId="urn:microsoft.com/office/officeart/2005/8/layout/cycle2"/>
    <dgm:cxn modelId="{0054CCD2-36FE-4F52-B16A-E2DDE573FD12}" type="presParOf" srcId="{462FBB53-D600-47D6-AAA9-B9769D10E0CB}" destId="{0B42DE62-AE37-4CDA-A51F-E3C3B6D3AF7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EEEBF-3951-4174-B0D4-9BD25998AF45}">
      <dsp:nvSpPr>
        <dsp:cNvPr id="0" name=""/>
        <dsp:cNvSpPr/>
      </dsp:nvSpPr>
      <dsp:spPr>
        <a:xfrm>
          <a:off x="163059" y="2338"/>
          <a:ext cx="2698257" cy="985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2">
                  <a:lumMod val="75000"/>
                </a:schemeClr>
              </a:solidFill>
            </a:rPr>
            <a:t>Традиційні</a:t>
          </a:r>
          <a:endParaRPr lang="ru-RU" sz="28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91927" y="31206"/>
        <a:ext cx="2640521" cy="927878"/>
      </dsp:txXfrm>
    </dsp:sp>
    <dsp:sp modelId="{670FFAA4-F415-49C8-AEC4-2EF85F79ED09}">
      <dsp:nvSpPr>
        <dsp:cNvPr id="0" name=""/>
        <dsp:cNvSpPr/>
      </dsp:nvSpPr>
      <dsp:spPr>
        <a:xfrm>
          <a:off x="432885" y="987952"/>
          <a:ext cx="581122" cy="739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9723"/>
              </a:lnTo>
              <a:lnTo>
                <a:pt x="581122" y="7397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7B929E-C116-4C43-9E45-910C5000567A}">
      <dsp:nvSpPr>
        <dsp:cNvPr id="0" name=""/>
        <dsp:cNvSpPr/>
      </dsp:nvSpPr>
      <dsp:spPr>
        <a:xfrm>
          <a:off x="1014007" y="1234868"/>
          <a:ext cx="2584595" cy="985614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chemeClr val="tx1"/>
              </a:solidFill>
            </a:rPr>
            <a:t>Метод проблемного викладу</a:t>
          </a:r>
          <a:endParaRPr lang="ru-RU" sz="2200" b="1" kern="1200" dirty="0">
            <a:solidFill>
              <a:schemeClr val="tx1"/>
            </a:solidFill>
          </a:endParaRPr>
        </a:p>
      </dsp:txBody>
      <dsp:txXfrm>
        <a:off x="1042875" y="1263736"/>
        <a:ext cx="2526859" cy="927878"/>
      </dsp:txXfrm>
    </dsp:sp>
    <dsp:sp modelId="{F048F22C-3760-4E7A-BDA7-F9DB083ED8EF}">
      <dsp:nvSpPr>
        <dsp:cNvPr id="0" name=""/>
        <dsp:cNvSpPr/>
      </dsp:nvSpPr>
      <dsp:spPr>
        <a:xfrm>
          <a:off x="432885" y="987952"/>
          <a:ext cx="581122" cy="1738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8303"/>
              </a:lnTo>
              <a:lnTo>
                <a:pt x="581122" y="17383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C3FE06-5980-4442-9103-E9B763AD812D}">
      <dsp:nvSpPr>
        <dsp:cNvPr id="0" name=""/>
        <dsp:cNvSpPr/>
      </dsp:nvSpPr>
      <dsp:spPr>
        <a:xfrm>
          <a:off x="1014007" y="2466886"/>
          <a:ext cx="3061286" cy="518738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Евристичний</a:t>
          </a:r>
          <a:endParaRPr lang="ru-RU" sz="2400" b="1" kern="1200" dirty="0"/>
        </a:p>
      </dsp:txBody>
      <dsp:txXfrm>
        <a:off x="1029200" y="2482079"/>
        <a:ext cx="3030900" cy="488352"/>
      </dsp:txXfrm>
    </dsp:sp>
    <dsp:sp modelId="{14352A22-FB20-4F2D-A07B-56649C24FB5A}">
      <dsp:nvSpPr>
        <dsp:cNvPr id="0" name=""/>
        <dsp:cNvSpPr/>
      </dsp:nvSpPr>
      <dsp:spPr>
        <a:xfrm>
          <a:off x="432885" y="987952"/>
          <a:ext cx="581122" cy="2746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6931"/>
              </a:lnTo>
              <a:lnTo>
                <a:pt x="581122" y="27469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3DB86F-A8C0-493A-A184-E6433F0006D7}">
      <dsp:nvSpPr>
        <dsp:cNvPr id="0" name=""/>
        <dsp:cNvSpPr/>
      </dsp:nvSpPr>
      <dsp:spPr>
        <a:xfrm>
          <a:off x="1014007" y="3232028"/>
          <a:ext cx="2666536" cy="1005710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Емоційного стимулювання навчання</a:t>
          </a:r>
          <a:endParaRPr lang="ru-RU" sz="2400" b="1" kern="1200" dirty="0"/>
        </a:p>
      </dsp:txBody>
      <dsp:txXfrm>
        <a:off x="1043463" y="3261484"/>
        <a:ext cx="2607624" cy="946798"/>
      </dsp:txXfrm>
    </dsp:sp>
    <dsp:sp modelId="{98C9A22B-313F-4F36-AC80-9E5B2C40D592}">
      <dsp:nvSpPr>
        <dsp:cNvPr id="0" name=""/>
        <dsp:cNvSpPr/>
      </dsp:nvSpPr>
      <dsp:spPr>
        <a:xfrm>
          <a:off x="432885" y="987952"/>
          <a:ext cx="581122" cy="3988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8997"/>
              </a:lnTo>
              <a:lnTo>
                <a:pt x="581122" y="398899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90FF6A-A2EC-454B-8EE7-BDACA26032A9}">
      <dsp:nvSpPr>
        <dsp:cNvPr id="0" name=""/>
        <dsp:cNvSpPr/>
      </dsp:nvSpPr>
      <dsp:spPr>
        <a:xfrm>
          <a:off x="1014007" y="4484143"/>
          <a:ext cx="3207188" cy="985614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Метод</a:t>
          </a:r>
          <a:r>
            <a:rPr lang="uk-UA" sz="2200" b="1" kern="1200" baseline="0" dirty="0" smtClean="0"/>
            <a:t> аналізу життєвих ситуацій</a:t>
          </a:r>
          <a:endParaRPr lang="ru-RU" sz="2200" b="1" kern="1200" dirty="0"/>
        </a:p>
      </dsp:txBody>
      <dsp:txXfrm>
        <a:off x="1042875" y="4513011"/>
        <a:ext cx="3149452" cy="927878"/>
      </dsp:txXfrm>
    </dsp:sp>
    <dsp:sp modelId="{3C267F4A-0E30-4F64-B401-39940D4D364E}">
      <dsp:nvSpPr>
        <dsp:cNvPr id="0" name=""/>
        <dsp:cNvSpPr/>
      </dsp:nvSpPr>
      <dsp:spPr>
        <a:xfrm>
          <a:off x="4179520" y="2850"/>
          <a:ext cx="2672414" cy="985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chemeClr val="tx2">
                  <a:lumMod val="75000"/>
                </a:schemeClr>
              </a:solidFill>
            </a:rPr>
            <a:t>Інноваційні</a:t>
          </a:r>
          <a:endParaRPr lang="ru-RU" sz="28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208388" y="31718"/>
        <a:ext cx="2614678" cy="927878"/>
      </dsp:txXfrm>
    </dsp:sp>
    <dsp:sp modelId="{F308313E-46A2-4E94-9198-E3955EA39B20}">
      <dsp:nvSpPr>
        <dsp:cNvPr id="0" name=""/>
        <dsp:cNvSpPr/>
      </dsp:nvSpPr>
      <dsp:spPr>
        <a:xfrm>
          <a:off x="4446761" y="988464"/>
          <a:ext cx="267241" cy="726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6604"/>
              </a:lnTo>
              <a:lnTo>
                <a:pt x="267241" y="7266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F6083A-D831-42D0-ABAD-E8C2DA12C572}">
      <dsp:nvSpPr>
        <dsp:cNvPr id="0" name=""/>
        <dsp:cNvSpPr/>
      </dsp:nvSpPr>
      <dsp:spPr>
        <a:xfrm>
          <a:off x="4714003" y="1234868"/>
          <a:ext cx="3836436" cy="960402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Метод </a:t>
          </a:r>
          <a:r>
            <a:rPr lang="ru-RU" sz="2200" b="1" kern="1200" dirty="0" err="1" smtClean="0"/>
            <a:t>створення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ситуації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новизни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навчального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матеріалу</a:t>
          </a:r>
          <a:endParaRPr lang="ru-RU" sz="2200" b="1" kern="1200" dirty="0"/>
        </a:p>
      </dsp:txBody>
      <dsp:txXfrm>
        <a:off x="4742132" y="1262997"/>
        <a:ext cx="3780178" cy="904144"/>
      </dsp:txXfrm>
    </dsp:sp>
    <dsp:sp modelId="{FD23501D-4A81-4133-ABC0-C9F7F802E2D2}">
      <dsp:nvSpPr>
        <dsp:cNvPr id="0" name=""/>
        <dsp:cNvSpPr/>
      </dsp:nvSpPr>
      <dsp:spPr>
        <a:xfrm>
          <a:off x="4446761" y="988464"/>
          <a:ext cx="463055" cy="1715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5121"/>
              </a:lnTo>
              <a:lnTo>
                <a:pt x="463055" y="17151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83F60D-7AE1-4CF6-A145-31A260823831}">
      <dsp:nvSpPr>
        <dsp:cNvPr id="0" name=""/>
        <dsp:cNvSpPr/>
      </dsp:nvSpPr>
      <dsp:spPr>
        <a:xfrm>
          <a:off x="4909817" y="2428437"/>
          <a:ext cx="3695233" cy="550298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Метод  пізнавальних ігор</a:t>
          </a:r>
          <a:endParaRPr lang="ru-RU" sz="2200" b="1" kern="1200" dirty="0"/>
        </a:p>
      </dsp:txBody>
      <dsp:txXfrm>
        <a:off x="4925935" y="2444555"/>
        <a:ext cx="3662997" cy="518062"/>
      </dsp:txXfrm>
    </dsp:sp>
    <dsp:sp modelId="{B1AF7019-7B77-4B51-B6F7-16A07F0804F1}">
      <dsp:nvSpPr>
        <dsp:cNvPr id="0" name=""/>
        <dsp:cNvSpPr/>
      </dsp:nvSpPr>
      <dsp:spPr>
        <a:xfrm>
          <a:off x="4446761" y="988464"/>
          <a:ext cx="350963" cy="2712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2375"/>
              </a:lnTo>
              <a:lnTo>
                <a:pt x="350963" y="27123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A3750D-A59F-4331-9CBD-6AE1F20E8DB5}">
      <dsp:nvSpPr>
        <dsp:cNvPr id="0" name=""/>
        <dsp:cNvSpPr/>
      </dsp:nvSpPr>
      <dsp:spPr>
        <a:xfrm>
          <a:off x="4797725" y="3332600"/>
          <a:ext cx="3955640" cy="736480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uk-UA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400" b="1" kern="1200" dirty="0" smtClean="0"/>
            <a:t>Метод створення відчуття успіху в навчанні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400" b="1" kern="1200" dirty="0"/>
        </a:p>
      </dsp:txBody>
      <dsp:txXfrm>
        <a:off x="4819296" y="3354171"/>
        <a:ext cx="3912498" cy="693338"/>
      </dsp:txXfrm>
    </dsp:sp>
    <dsp:sp modelId="{0D9E261A-3A7D-4D87-8872-0848F0A5CD65}">
      <dsp:nvSpPr>
        <dsp:cNvPr id="0" name=""/>
        <dsp:cNvSpPr/>
      </dsp:nvSpPr>
      <dsp:spPr>
        <a:xfrm>
          <a:off x="4446761" y="988464"/>
          <a:ext cx="267241" cy="372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5602"/>
              </a:lnTo>
              <a:lnTo>
                <a:pt x="267241" y="37256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EBE870-DCFB-42AC-BF0D-5E7F60633891}">
      <dsp:nvSpPr>
        <dsp:cNvPr id="0" name=""/>
        <dsp:cNvSpPr/>
      </dsp:nvSpPr>
      <dsp:spPr>
        <a:xfrm>
          <a:off x="4714003" y="4221260"/>
          <a:ext cx="3627675" cy="985614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Метод </a:t>
          </a:r>
          <a:r>
            <a:rPr lang="ru-RU" sz="2200" b="1" kern="1200" dirty="0" err="1" smtClean="0"/>
            <a:t>проектів</a:t>
          </a:r>
          <a:endParaRPr lang="ru-RU" sz="2200" b="1" kern="1200" dirty="0"/>
        </a:p>
      </dsp:txBody>
      <dsp:txXfrm>
        <a:off x="4742871" y="4250128"/>
        <a:ext cx="3569939" cy="9278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57F657-9A52-4BD6-90CD-CC8C3A2C91F9}">
      <dsp:nvSpPr>
        <dsp:cNvPr id="0" name=""/>
        <dsp:cNvSpPr/>
      </dsp:nvSpPr>
      <dsp:spPr>
        <a:xfrm>
          <a:off x="-406283" y="144026"/>
          <a:ext cx="4680520" cy="875430"/>
        </a:xfrm>
        <a:prstGeom prst="flowChartManualOperation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12750" tIns="0" rIns="41275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 rot="5400000">
        <a:off x="1496262" y="-822415"/>
        <a:ext cx="875430" cy="2808312"/>
      </dsp:txXfrm>
    </dsp:sp>
    <dsp:sp modelId="{7F94DACE-3F78-4612-A643-AF4A35E1BA35}">
      <dsp:nvSpPr>
        <dsp:cNvPr id="0" name=""/>
        <dsp:cNvSpPr/>
      </dsp:nvSpPr>
      <dsp:spPr>
        <a:xfrm>
          <a:off x="0" y="973771"/>
          <a:ext cx="4680520" cy="844668"/>
        </a:xfrm>
        <a:prstGeom prst="flowChartManualOperation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12750" tIns="0" rIns="41275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 rot="5400000">
        <a:off x="1917926" y="-8051"/>
        <a:ext cx="844668" cy="2808312"/>
      </dsp:txXfrm>
    </dsp:sp>
    <dsp:sp modelId="{CCC3A8F1-D80D-4584-B1B8-EDB7EEFAA873}">
      <dsp:nvSpPr>
        <dsp:cNvPr id="0" name=""/>
        <dsp:cNvSpPr/>
      </dsp:nvSpPr>
      <dsp:spPr>
        <a:xfrm>
          <a:off x="246616" y="1925571"/>
          <a:ext cx="4680520" cy="838644"/>
        </a:xfrm>
        <a:prstGeom prst="flowChartManualOperation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12750" tIns="0" rIns="41275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 rot="5400000">
        <a:off x="2167554" y="940737"/>
        <a:ext cx="838644" cy="28083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F6A30-4F6C-4473-8D2C-5F9BB64BF6D1}">
      <dsp:nvSpPr>
        <dsp:cNvPr id="0" name=""/>
        <dsp:cNvSpPr/>
      </dsp:nvSpPr>
      <dsp:spPr>
        <a:xfrm>
          <a:off x="3078473" y="1403"/>
          <a:ext cx="2958296" cy="159841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err="1" smtClean="0"/>
            <a:t>Розв</a:t>
          </a:r>
          <a:r>
            <a:rPr lang="en-US" sz="2200" b="1" kern="1200" dirty="0" smtClean="0"/>
            <a:t>’</a:t>
          </a:r>
          <a:r>
            <a:rPr lang="uk-UA" sz="2200" b="1" kern="1200" dirty="0" err="1" smtClean="0"/>
            <a:t>язання</a:t>
          </a:r>
          <a:r>
            <a:rPr lang="uk-UA" sz="2200" b="1" kern="1200" dirty="0" smtClean="0"/>
            <a:t> юридичних задач</a:t>
          </a:r>
          <a:endParaRPr lang="ru-RU" sz="2200" b="1" kern="1200" dirty="0"/>
        </a:p>
      </dsp:txBody>
      <dsp:txXfrm>
        <a:off x="3511705" y="235485"/>
        <a:ext cx="2091832" cy="1130250"/>
      </dsp:txXfrm>
    </dsp:sp>
    <dsp:sp modelId="{CAE92513-79CD-481B-B94C-E2A664058187}">
      <dsp:nvSpPr>
        <dsp:cNvPr id="0" name=""/>
        <dsp:cNvSpPr/>
      </dsp:nvSpPr>
      <dsp:spPr>
        <a:xfrm rot="1495299">
          <a:off x="5830695" y="1229152"/>
          <a:ext cx="459484" cy="5394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837113" y="1308003"/>
        <a:ext cx="321639" cy="323678"/>
      </dsp:txXfrm>
    </dsp:sp>
    <dsp:sp modelId="{021F5D8F-33F1-456B-A62C-EA396B0E8B3A}">
      <dsp:nvSpPr>
        <dsp:cNvPr id="0" name=""/>
        <dsp:cNvSpPr/>
      </dsp:nvSpPr>
      <dsp:spPr>
        <a:xfrm>
          <a:off x="6096771" y="1412775"/>
          <a:ext cx="2996770" cy="159841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Робота з правовими термінами</a:t>
          </a:r>
          <a:endParaRPr lang="ru-RU" sz="2200" b="1" kern="1200" dirty="0"/>
        </a:p>
      </dsp:txBody>
      <dsp:txXfrm>
        <a:off x="6535638" y="1646857"/>
        <a:ext cx="2119036" cy="1130250"/>
      </dsp:txXfrm>
    </dsp:sp>
    <dsp:sp modelId="{8E6E05D3-A6AF-4675-801F-3F3109B2ADC7}">
      <dsp:nvSpPr>
        <dsp:cNvPr id="0" name=""/>
        <dsp:cNvSpPr/>
      </dsp:nvSpPr>
      <dsp:spPr>
        <a:xfrm rot="5472921">
          <a:off x="7423476" y="3013940"/>
          <a:ext cx="297888" cy="5394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7469107" y="3077160"/>
        <a:ext cx="208522" cy="323678"/>
      </dsp:txXfrm>
    </dsp:sp>
    <dsp:sp modelId="{3A57FC3E-9744-44B8-9812-0E791EB8E71A}">
      <dsp:nvSpPr>
        <dsp:cNvPr id="0" name=""/>
        <dsp:cNvSpPr/>
      </dsp:nvSpPr>
      <dsp:spPr>
        <a:xfrm>
          <a:off x="6005107" y="3573018"/>
          <a:ext cx="3088439" cy="159841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smtClean="0"/>
            <a:t>Рольові ігри та пізнавальні ігри</a:t>
          </a:r>
          <a:endParaRPr lang="ru-RU" sz="2500" b="1" kern="1200" dirty="0"/>
        </a:p>
      </dsp:txBody>
      <dsp:txXfrm>
        <a:off x="6457398" y="3807100"/>
        <a:ext cx="2183857" cy="1130250"/>
      </dsp:txXfrm>
    </dsp:sp>
    <dsp:sp modelId="{2A10EA61-20CF-42D8-8BAD-3B420EB9F532}">
      <dsp:nvSpPr>
        <dsp:cNvPr id="0" name=""/>
        <dsp:cNvSpPr/>
      </dsp:nvSpPr>
      <dsp:spPr>
        <a:xfrm rot="8084338">
          <a:off x="6612232" y="4945669"/>
          <a:ext cx="203132" cy="5394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6664149" y="5031919"/>
        <a:ext cx="142192" cy="323678"/>
      </dsp:txXfrm>
    </dsp:sp>
    <dsp:sp modelId="{629FE72A-5C93-433C-BF47-0790326956FA}">
      <dsp:nvSpPr>
        <dsp:cNvPr id="0" name=""/>
        <dsp:cNvSpPr/>
      </dsp:nvSpPr>
      <dsp:spPr>
        <a:xfrm>
          <a:off x="4411848" y="5259585"/>
          <a:ext cx="2932418" cy="159841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smtClean="0"/>
            <a:t>Моделювання правових ситуацій</a:t>
          </a:r>
          <a:endParaRPr lang="ru-RU" sz="2500" b="1" kern="1200" dirty="0"/>
        </a:p>
      </dsp:txBody>
      <dsp:txXfrm>
        <a:off x="4841291" y="5493667"/>
        <a:ext cx="2073532" cy="1130250"/>
      </dsp:txXfrm>
    </dsp:sp>
    <dsp:sp modelId="{0CD34154-A2E8-46FA-BEBC-4D578D3515F6}">
      <dsp:nvSpPr>
        <dsp:cNvPr id="0" name=""/>
        <dsp:cNvSpPr/>
      </dsp:nvSpPr>
      <dsp:spPr>
        <a:xfrm rot="10800000">
          <a:off x="4343159" y="5789060"/>
          <a:ext cx="48539" cy="5394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4357721" y="5896953"/>
        <a:ext cx="33977" cy="323678"/>
      </dsp:txXfrm>
    </dsp:sp>
    <dsp:sp modelId="{F025E451-99BE-4542-B442-4609532D1602}">
      <dsp:nvSpPr>
        <dsp:cNvPr id="0" name=""/>
        <dsp:cNvSpPr/>
      </dsp:nvSpPr>
      <dsp:spPr>
        <a:xfrm>
          <a:off x="1225654" y="5259585"/>
          <a:ext cx="3094609" cy="159841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/>
            <a:t>Критичний аналіз змісту правових норм</a:t>
          </a:r>
          <a:endParaRPr lang="ru-RU" sz="2100" b="1" kern="1200" dirty="0"/>
        </a:p>
      </dsp:txBody>
      <dsp:txXfrm>
        <a:off x="1678849" y="5493667"/>
        <a:ext cx="2188219" cy="1130250"/>
      </dsp:txXfrm>
    </dsp:sp>
    <dsp:sp modelId="{E644307A-D3A4-4096-94D9-B57F44DF4D32}">
      <dsp:nvSpPr>
        <dsp:cNvPr id="0" name=""/>
        <dsp:cNvSpPr/>
      </dsp:nvSpPr>
      <dsp:spPr>
        <a:xfrm rot="14096891">
          <a:off x="2052273" y="4896292"/>
          <a:ext cx="188716" cy="5394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2096838" y="5027358"/>
        <a:ext cx="132101" cy="323678"/>
      </dsp:txXfrm>
    </dsp:sp>
    <dsp:sp modelId="{0DD47920-2A46-499B-A564-E78F2E0B04E6}">
      <dsp:nvSpPr>
        <dsp:cNvPr id="0" name=""/>
        <dsp:cNvSpPr/>
      </dsp:nvSpPr>
      <dsp:spPr>
        <a:xfrm>
          <a:off x="0" y="3467149"/>
          <a:ext cx="3030928" cy="159841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/>
            <a:t>Застосування аналогії закону до правових ситуацій</a:t>
          </a:r>
          <a:endParaRPr lang="ru-RU" sz="2100" b="1" kern="1200" dirty="0"/>
        </a:p>
      </dsp:txBody>
      <dsp:txXfrm>
        <a:off x="443869" y="3701231"/>
        <a:ext cx="2143190" cy="1130250"/>
      </dsp:txXfrm>
    </dsp:sp>
    <dsp:sp modelId="{0F699DE2-043C-46A8-A0BE-DAE8D8D1F211}">
      <dsp:nvSpPr>
        <dsp:cNvPr id="0" name=""/>
        <dsp:cNvSpPr/>
      </dsp:nvSpPr>
      <dsp:spPr>
        <a:xfrm rot="16367133">
          <a:off x="1400281" y="2888569"/>
          <a:ext cx="338190" cy="5394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1448544" y="3047131"/>
        <a:ext cx="236733" cy="323678"/>
      </dsp:txXfrm>
    </dsp:sp>
    <dsp:sp modelId="{A87AF8B7-0C46-4D28-A77F-3E210ECE9272}">
      <dsp:nvSpPr>
        <dsp:cNvPr id="0" name=""/>
        <dsp:cNvSpPr/>
      </dsp:nvSpPr>
      <dsp:spPr>
        <a:xfrm>
          <a:off x="64320" y="1231905"/>
          <a:ext cx="3119800" cy="159841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/>
            <a:t>Порівняльний аналіз правових термінів</a:t>
          </a:r>
          <a:endParaRPr lang="ru-RU" sz="2100" b="1" kern="1200" dirty="0"/>
        </a:p>
      </dsp:txBody>
      <dsp:txXfrm>
        <a:off x="521204" y="1465987"/>
        <a:ext cx="2206032" cy="1130250"/>
      </dsp:txXfrm>
    </dsp:sp>
    <dsp:sp modelId="{462FBB53-D600-47D6-AAA9-B9769D10E0CB}">
      <dsp:nvSpPr>
        <dsp:cNvPr id="0" name=""/>
        <dsp:cNvSpPr/>
      </dsp:nvSpPr>
      <dsp:spPr>
        <a:xfrm rot="20234576">
          <a:off x="2941474" y="1141546"/>
          <a:ext cx="320744" cy="5394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2945219" y="1268050"/>
        <a:ext cx="224521" cy="323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7B65C6-3615-4ED2-AAC5-DC2193DA5629}" type="datetimeFigureOut">
              <a:rPr lang="ru-RU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0504294-DA3E-469E-A83A-9F8CEF276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264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1C829A3-D44D-4278-BFCC-543BF4875C55}" type="slidenum">
              <a:rPr lang="ru-RU" sz="1200">
                <a:latin typeface="+mn-lt"/>
              </a:rPr>
              <a:pPr algn="r">
                <a:defRPr/>
              </a:pPr>
              <a:t>1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04294-DA3E-469E-A83A-9F8CEF27688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32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05C78-20E7-4828-87FC-5F968A282700}" type="datetimeFigureOut">
              <a:rPr lang="ru-RU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387E9-BA23-44AB-B92A-739663F67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2ADCC-5C1E-4489-AD03-2D5264543769}" type="datetimeFigureOut">
              <a:rPr lang="ru-RU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BDCF0-6B07-43EA-8B22-5001C53F83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F83AC-06F4-4212-A8DD-72994A436B1B}" type="datetimeFigureOut">
              <a:rPr lang="ru-RU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2BEC0-12F3-4B52-854D-6B5C2805F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21A00-DC6E-494E-8C99-A7C1D7C1B242}" type="datetimeFigureOut">
              <a:rPr lang="ru-RU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B4A72-894B-428F-BBAA-247EAB86E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D27CC-4A55-4CF5-938B-BF45F50A8311}" type="datetimeFigureOut">
              <a:rPr lang="ru-RU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51F55-F022-4BDB-8F4F-A0F09F1076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F7EBF-A94F-40FE-B5A9-0D0E79D1E5D4}" type="datetimeFigureOut">
              <a:rPr lang="ru-RU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B2A54-58BA-4566-8E98-8C705C571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BFD24-5943-4FA9-B06B-F514278A5DEE}" type="datetimeFigureOut">
              <a:rPr lang="ru-RU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0EFE9-BC77-4EEF-93E7-70B4E87A5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6A412-C1C6-423C-A102-BDD05C7F3255}" type="datetimeFigureOut">
              <a:rPr lang="ru-RU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E00D9-30E6-4B9B-BCB3-123370A0F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6A4D1-514B-4E8E-81D9-BCC089A61316}" type="datetimeFigureOut">
              <a:rPr lang="ru-RU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E177F-8B71-471D-B655-519DDD4D5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B3603-576D-42D6-9151-B5AD907741DF}" type="datetimeFigureOut">
              <a:rPr lang="ru-RU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AE8C5-B82E-4860-89D5-DC5E6C5F1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0A408-36F5-4F0D-A91C-04F85E2C60D1}" type="datetimeFigureOut">
              <a:rPr lang="ru-RU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9ADA4-F813-418F-8B8E-D43A7DC967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DCD09F-C414-47BB-BF41-2FEEF49F4F6F}" type="datetimeFigureOut">
              <a:rPr lang="ru-RU"/>
              <a:pPr>
                <a:defRPr/>
              </a:pPr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2BE761-615C-4426-8A73-4BB1050239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9" r:id="rId2"/>
    <p:sldLayoutId id="2147483698" r:id="rId3"/>
    <p:sldLayoutId id="2147483697" r:id="rId4"/>
    <p:sldLayoutId id="2147483696" r:id="rId5"/>
    <p:sldLayoutId id="2147483695" r:id="rId6"/>
    <p:sldLayoutId id="2147483694" r:id="rId7"/>
    <p:sldLayoutId id="2147483693" r:id="rId8"/>
    <p:sldLayoutId id="2147483692" r:id="rId9"/>
    <p:sldLayoutId id="2147483691" r:id="rId10"/>
    <p:sldLayoutId id="2147483690" r:id="rId11"/>
  </p:sldLayoutIdLst>
  <p:transition spd="slow">
    <p:push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1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&amp;dcy;&amp;lcy;&amp;yacy; &amp;bcy;&amp;acy;&amp;ncy;&amp;ncy;&amp;iecy;&amp;rcy;&amp;acy;"/>
          <p:cNvPicPr>
            <a:picLocks noChangeAspect="1" noChangeArrowheads="1"/>
          </p:cNvPicPr>
          <p:nvPr/>
        </p:nvPicPr>
        <p:blipFill>
          <a:blip r:embed="rId3" cstate="print"/>
          <a:srcRect r="3270"/>
          <a:stretch>
            <a:fillRect/>
          </a:stretch>
        </p:blipFill>
        <p:spPr bwMode="auto">
          <a:xfrm flipV="1">
            <a:off x="-71884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Rectangle 19"/>
          <p:cNvSpPr>
            <a:spLocks noChangeArrowheads="1"/>
          </p:cNvSpPr>
          <p:nvPr/>
        </p:nvSpPr>
        <p:spPr bwMode="auto">
          <a:xfrm>
            <a:off x="2843213" y="2492375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uk-UA"/>
              <a:t> </a:t>
            </a:r>
          </a:p>
        </p:txBody>
      </p:sp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4123074" y="4653136"/>
            <a:ext cx="50593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Романович Т.Б.</a:t>
            </a:r>
            <a:endParaRPr lang="ru-RU" sz="4000" b="1" dirty="0">
              <a:solidFill>
                <a:schemeClr val="bg2">
                  <a:lumMod val="25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352" name="Rectangle 24"/>
          <p:cNvSpPr>
            <a:spLocks noChangeArrowheads="1"/>
          </p:cNvSpPr>
          <p:nvPr/>
        </p:nvSpPr>
        <p:spPr bwMode="auto">
          <a:xfrm>
            <a:off x="4366755" y="5379209"/>
            <a:ext cx="457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Учителя історії та правознавства</a:t>
            </a:r>
            <a:endParaRPr lang="uk-UA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uk-UA" sz="24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Підгаєцької</a:t>
            </a:r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гімназії</a:t>
            </a:r>
            <a:endParaRPr lang="ru-RU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4" name="WordArt 10"/>
          <p:cNvSpPr>
            <a:spLocks noChangeArrowheads="1" noChangeShapeType="1" noTextEdit="1"/>
          </p:cNvSpPr>
          <p:nvPr/>
        </p:nvSpPr>
        <p:spPr bwMode="auto">
          <a:xfrm>
            <a:off x="395536" y="404664"/>
            <a:ext cx="820916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9933" y="1268759"/>
            <a:ext cx="4284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З ДОСВІДУ РОБОТИ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3"/>
            <a:ext cx="3614389" cy="454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907" y="2132855"/>
            <a:ext cx="3716051" cy="244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&amp;dcy;&amp;lcy;&amp;yacy; &amp;bcy;&amp;acy;&amp;ncy;&amp;ncy;&amp;iecy;&amp;rcy;&amp;acy;"/>
          <p:cNvPicPr>
            <a:picLocks noChangeAspect="1" noChangeArrowheads="1"/>
          </p:cNvPicPr>
          <p:nvPr/>
        </p:nvPicPr>
        <p:blipFill>
          <a:blip r:embed="rId3" cstate="print"/>
          <a:srcRect r="3270"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7250" y="0"/>
            <a:ext cx="70167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TextBox 1"/>
          <p:cNvSpPr txBox="1">
            <a:spLocks noChangeArrowheads="1"/>
          </p:cNvSpPr>
          <p:nvPr/>
        </p:nvSpPr>
        <p:spPr bwMode="auto">
          <a:xfrm>
            <a:off x="900113" y="572928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1015234">
            <a:off x="1547813" y="6072188"/>
            <a:ext cx="184150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ru-RU" sz="28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print"/>
          <a:srcRect r="65710"/>
          <a:stretch>
            <a:fillRect/>
          </a:stretch>
        </p:blipFill>
        <p:spPr bwMode="auto">
          <a:xfrm rot="5067179">
            <a:off x="1050273" y="-307947"/>
            <a:ext cx="2602896" cy="396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 cstate="print"/>
          <a:srcRect r="65710"/>
          <a:stretch>
            <a:fillRect/>
          </a:stretch>
        </p:blipFill>
        <p:spPr bwMode="auto">
          <a:xfrm rot="5067179">
            <a:off x="5228681" y="-470452"/>
            <a:ext cx="2907832" cy="419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 cstate="print"/>
          <a:srcRect r="65710"/>
          <a:stretch>
            <a:fillRect/>
          </a:stretch>
        </p:blipFill>
        <p:spPr bwMode="auto">
          <a:xfrm rot="5626651">
            <a:off x="1000959" y="2820514"/>
            <a:ext cx="2677087" cy="400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 cstate="print"/>
          <a:srcRect r="65710"/>
          <a:stretch>
            <a:fillRect/>
          </a:stretch>
        </p:blipFill>
        <p:spPr bwMode="auto">
          <a:xfrm rot="5693109">
            <a:off x="5429740" y="2915910"/>
            <a:ext cx="2907832" cy="419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5" name="Picture 3" descr="C:\Users\Тетяна\Desktop\Романович Т.Б\фото 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7554">
            <a:off x="1116561" y="549976"/>
            <a:ext cx="3007563" cy="225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Тетяна\Desktop\Романович Т.Б\фото 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2849">
            <a:off x="5226871" y="433665"/>
            <a:ext cx="3309795" cy="2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1690">
            <a:off x="843573" y="3702266"/>
            <a:ext cx="3016295" cy="2260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23">
            <a:off x="5348802" y="3834018"/>
            <a:ext cx="3065933" cy="247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800" y="2281004"/>
            <a:ext cx="3533723" cy="2372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dcy;&amp;lcy;&amp;yacy; &amp;bcy;&amp;acy;&amp;ncy;&amp;ncy;&amp;iecy;&amp;rcy;&amp;acy;"/>
          <p:cNvPicPr>
            <a:picLocks noChangeAspect="1" noChangeArrowheads="1"/>
          </p:cNvPicPr>
          <p:nvPr/>
        </p:nvPicPr>
        <p:blipFill>
          <a:blip r:embed="rId2" cstate="print"/>
          <a:srcRect r="3270"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867" name="TextBox 6"/>
          <p:cNvSpPr txBox="1">
            <a:spLocks noChangeArrowheads="1"/>
          </p:cNvSpPr>
          <p:nvPr/>
        </p:nvSpPr>
        <p:spPr bwMode="auto">
          <a:xfrm>
            <a:off x="3779838" y="29241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" name="Скругленный прямоугольник 4"/>
          <p:cNvSpPr/>
          <p:nvPr/>
        </p:nvSpPr>
        <p:spPr>
          <a:xfrm rot="16200000">
            <a:off x="5637213" y="2438400"/>
            <a:ext cx="2063750" cy="4508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75438" rIns="97790" bIns="0" spcCol="1270"/>
          <a:lstStyle/>
          <a:p>
            <a:pPr algn="r" defTabSz="977900">
              <a:lnSpc>
                <a:spcPct val="90000"/>
              </a:lnSpc>
              <a:spcAft>
                <a:spcPct val="35000"/>
              </a:spcAft>
              <a:defRPr/>
            </a:pPr>
            <a:endParaRPr lang="ru-RU" sz="2200"/>
          </a:p>
        </p:txBody>
      </p:sp>
      <p:sp>
        <p:nvSpPr>
          <p:cNvPr id="3" name="Прямоугольник 2"/>
          <p:cNvSpPr/>
          <p:nvPr/>
        </p:nvSpPr>
        <p:spPr>
          <a:xfrm>
            <a:off x="822719" y="332656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Найбільше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досягнення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вчителя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це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успіхи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і перемоги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його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учнів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uk-U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31975"/>
            <a:ext cx="2262187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 bwMode="auto">
          <a:xfrm>
            <a:off x="323528" y="1260891"/>
            <a:ext cx="8352928" cy="74699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="1" dirty="0" smtClean="0"/>
              <a:t>Переможці та призери  </a:t>
            </a:r>
            <a:r>
              <a:rPr lang="en-US" b="1" dirty="0" smtClean="0"/>
              <a:t>II  </a:t>
            </a:r>
            <a:r>
              <a:rPr lang="uk-UA" b="1" dirty="0" smtClean="0"/>
              <a:t> етапу Всеукраїнської учнівської олімпіади з правознавства</a:t>
            </a:r>
            <a:endParaRPr kumimoji="0" lang="uk-UA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885" y="1831975"/>
            <a:ext cx="2262187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31975"/>
            <a:ext cx="2262187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905" y="4293096"/>
            <a:ext cx="2481263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98546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&amp;dcy;&amp;lcy;&amp;yacy; &amp;bcy;&amp;acy;&amp;ncy;&amp;ncy;&amp;iecy;&amp;rcy;&amp;acy;"/>
          <p:cNvPicPr>
            <a:picLocks noChangeAspect="1" noChangeArrowheads="1"/>
          </p:cNvPicPr>
          <p:nvPr/>
        </p:nvPicPr>
        <p:blipFill>
          <a:blip r:embed="rId2" cstate="print"/>
          <a:srcRect r="3270"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6084" name="Rectangle 4"/>
          <p:cNvSpPr>
            <a:spLocks noGrp="1"/>
          </p:cNvSpPr>
          <p:nvPr>
            <p:ph type="title"/>
          </p:nvPr>
        </p:nvSpPr>
        <p:spPr>
          <a:xfrm>
            <a:off x="0" y="260350"/>
            <a:ext cx="8994775" cy="2289175"/>
          </a:xfrm>
        </p:spPr>
        <p:txBody>
          <a:bodyPr/>
          <a:lstStyle/>
          <a:p>
            <a:pPr>
              <a:defRPr/>
            </a:pPr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</a:rPr>
              <a:t>Формування  самоосвітніх </a:t>
            </a:r>
            <a:r>
              <a:rPr lang="uk-UA" sz="3200" b="1" dirty="0" err="1" smtClean="0">
                <a:solidFill>
                  <a:schemeClr val="accent6">
                    <a:lumMod val="50000"/>
                  </a:schemeClr>
                </a:solidFill>
              </a:rPr>
              <a:t>компетенцій</a:t>
            </a:r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uk-UA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</a:rPr>
              <a:t>  на уроках правознавства</a:t>
            </a: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</a:rPr>
              <a:t>шляхом використання ІКТ сприяє</a:t>
            </a:r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hidden">
          <a:xfrm>
            <a:off x="62988" y="2377520"/>
            <a:ext cx="9389365" cy="286232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ф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ормуванню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системи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правових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знань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школярів;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с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тимулюванню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учнів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до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свідомого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застосування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правових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норм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;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залученню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самостійного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пошуку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правових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проблем на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отриманих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uk-UA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       р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озвитку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правовового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мислення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правової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культури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</a:t>
            </a:r>
            <a:endParaRPr lang="uk-UA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073594" y="5206061"/>
            <a:ext cx="21993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dcy;&amp;lcy;&amp;yacy; &amp;bcy;&amp;acy;&amp;ncy;&amp;ncy;&amp;iecy;&amp;rcy;&amp;acy;"/>
          <p:cNvPicPr>
            <a:picLocks noChangeAspect="1" noChangeArrowheads="1"/>
          </p:cNvPicPr>
          <p:nvPr/>
        </p:nvPicPr>
        <p:blipFill>
          <a:blip r:embed="rId2" cstate="print"/>
          <a:srcRect r="3270"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867" name="TextBox 6"/>
          <p:cNvSpPr txBox="1">
            <a:spLocks noChangeArrowheads="1"/>
          </p:cNvSpPr>
          <p:nvPr/>
        </p:nvSpPr>
        <p:spPr bwMode="auto">
          <a:xfrm>
            <a:off x="3779838" y="29241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" name="Скругленный прямоугольник 4"/>
          <p:cNvSpPr/>
          <p:nvPr/>
        </p:nvSpPr>
        <p:spPr>
          <a:xfrm rot="16200000">
            <a:off x="5637213" y="2438400"/>
            <a:ext cx="2063750" cy="4508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75438" rIns="97790" bIns="0" spcCol="1270"/>
          <a:lstStyle/>
          <a:p>
            <a:pPr algn="r" defTabSz="977900">
              <a:lnSpc>
                <a:spcPct val="90000"/>
              </a:lnSpc>
              <a:spcAft>
                <a:spcPct val="35000"/>
              </a:spcAft>
              <a:defRPr/>
            </a:pPr>
            <a:endParaRPr lang="ru-RU" sz="2200"/>
          </a:p>
        </p:txBody>
      </p:sp>
      <p:sp>
        <p:nvSpPr>
          <p:cNvPr id="2" name="Прямоугольник 1"/>
          <p:cNvSpPr/>
          <p:nvPr/>
        </p:nvSpPr>
        <p:spPr>
          <a:xfrm>
            <a:off x="629308" y="3294063"/>
            <a:ext cx="79751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не знаю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підростуть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мої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цінності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актуальними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тому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намагаюсь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виховати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носія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людину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яка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жити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суспільстві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приносити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користь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3838"/>
            <a:ext cx="6624736" cy="281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dcy;&amp;lcy;&amp;yacy; &amp;bcy;&amp;acy;&amp;ncy;&amp;ncy;&amp;iecy;&amp;rcy;&amp;acy;"/>
          <p:cNvPicPr>
            <a:picLocks noChangeAspect="1" noChangeArrowheads="1"/>
          </p:cNvPicPr>
          <p:nvPr/>
        </p:nvPicPr>
        <p:blipFill>
          <a:blip r:embed="rId2" cstate="print"/>
          <a:srcRect r="3270"/>
          <a:stretch>
            <a:fillRect/>
          </a:stretch>
        </p:blipFill>
        <p:spPr bwMode="auto">
          <a:xfrm flipV="1">
            <a:off x="0" y="16665"/>
            <a:ext cx="9144000" cy="6858000"/>
          </a:xfrm>
          <a:prstGeom prst="rect">
            <a:avLst/>
          </a:prstGeom>
          <a:noFill/>
        </p:spPr>
      </p:pic>
      <p:sp>
        <p:nvSpPr>
          <p:cNvPr id="3" name="WordArt 10"/>
          <p:cNvSpPr>
            <a:spLocks noChangeArrowheads="1" noChangeShapeType="1" noTextEdit="1"/>
          </p:cNvSpPr>
          <p:nvPr/>
        </p:nvSpPr>
        <p:spPr bwMode="auto">
          <a:xfrm>
            <a:off x="539552" y="1268760"/>
            <a:ext cx="8209160" cy="8595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Формування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 </a:t>
            </a:r>
            <a:r>
              <a:rPr lang="ru-RU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самоосвітньої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 </a:t>
            </a:r>
            <a:r>
              <a:rPr lang="ru-RU" sz="3600" kern="1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компетенції 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4" name="WordArt 10"/>
          <p:cNvSpPr>
            <a:spLocks noChangeArrowheads="1" noChangeShapeType="1" noTextEdit="1"/>
          </p:cNvSpPr>
          <p:nvPr/>
        </p:nvSpPr>
        <p:spPr bwMode="auto">
          <a:xfrm>
            <a:off x="539552" y="2670396"/>
            <a:ext cx="8209160" cy="7752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  <a:cs typeface="Times New Roman" panose="02020603050405020304" pitchFamily="18" charset="0"/>
              </a:rPr>
              <a:t>на уроках </a:t>
            </a:r>
            <a:r>
              <a:rPr lang="ru-RU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  <a:cs typeface="Times New Roman" panose="02020603050405020304" pitchFamily="18" charset="0"/>
              </a:rPr>
              <a:t>правознавства</a:t>
            </a:r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  <a:cs typeface="Times New Roman" panose="02020603050405020304" pitchFamily="18" charset="0"/>
              </a:rPr>
              <a:t> шляхом </a:t>
            </a:r>
            <a:r>
              <a:rPr lang="ru-RU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  <a:cs typeface="Times New Roman" panose="02020603050405020304" pitchFamily="18" charset="0"/>
              </a:rPr>
              <a:t>використання</a:t>
            </a:r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  <a:cs typeface="Times New Roman" panose="02020603050405020304" pitchFamily="18" charset="0"/>
              </a:rPr>
              <a:t> ІКТ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188640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  <a:t>Методична проблема: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https://encrypted-tbn0.gstatic.com/images?q=tbn:ANd9GcSqK995HOxrppQVEfx9iktW1_AAuW-U0GlyxpR6v8MXPxIkPCe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403764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&amp;dcy;&amp;lcy;&amp;yacy; &amp;bcy;&amp;acy;&amp;ncy;&amp;ncy;&amp;iecy;&amp;rcy;&amp;acy;"/>
          <p:cNvPicPr>
            <a:picLocks noChangeAspect="1" noChangeArrowheads="1"/>
          </p:cNvPicPr>
          <p:nvPr/>
        </p:nvPicPr>
        <p:blipFill>
          <a:blip r:embed="rId2" cstate="print"/>
          <a:srcRect r="3270"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692696"/>
            <a:ext cx="832276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4400" b="1" i="1" dirty="0">
                <a:solidFill>
                  <a:schemeClr val="tx2">
                    <a:lumMod val="75000"/>
                  </a:schemeClr>
                </a:solidFill>
              </a:rPr>
              <a:t>Учитель не той, хто все життя вчить, а той хто все життя </a:t>
            </a:r>
            <a:r>
              <a:rPr lang="uk-UA" sz="4400" b="1" i="1" dirty="0" smtClean="0">
                <a:solidFill>
                  <a:schemeClr val="tx2">
                    <a:lumMod val="75000"/>
                  </a:schemeClr>
                </a:solidFill>
              </a:rPr>
              <a:t>вчиться</a:t>
            </a:r>
            <a:endParaRPr lang="uk-UA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6724" y="177775"/>
            <a:ext cx="601235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solidFill>
                  <a:schemeClr val="bg2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Моє педагогічне кредо:</a:t>
            </a:r>
            <a:endParaRPr lang="ru-RU" sz="4400" b="1" dirty="0">
              <a:solidFill>
                <a:schemeClr val="bg2">
                  <a:lumMod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pic>
        <p:nvPicPr>
          <p:cNvPr id="2050" name="Picture 2" descr="C:\Users\Тетяна\Desktop\Романович Т.Б\фото 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24944"/>
            <a:ext cx="5398592" cy="359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&amp;dcy;&amp;lcy;&amp;yacy; &amp;bcy;&amp;acy;&amp;ncy;&amp;ncy;&amp;iecy;&amp;rcy;&amp;acy;"/>
          <p:cNvPicPr>
            <a:picLocks noChangeAspect="1" noChangeArrowheads="1"/>
          </p:cNvPicPr>
          <p:nvPr/>
        </p:nvPicPr>
        <p:blipFill>
          <a:blip r:embed="rId2" cstate="print"/>
          <a:srcRect r="3270"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 bwMode="auto">
          <a:xfrm>
            <a:off x="2051720" y="836712"/>
            <a:ext cx="4716524" cy="183620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2267745" y="1089025"/>
            <a:ext cx="4248944" cy="12954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29242" y="101553"/>
            <a:ext cx="8798846" cy="6206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73833" y="119063"/>
            <a:ext cx="7335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ІСТЬ методичної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ПРОБЛЕМИ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2375756" y="2960948"/>
            <a:ext cx="4572508" cy="1800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2627784" y="3176588"/>
            <a:ext cx="4104456" cy="129698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7422" name="TextBox 9"/>
          <p:cNvSpPr txBox="1">
            <a:spLocks noChangeArrowheads="1"/>
          </p:cNvSpPr>
          <p:nvPr/>
        </p:nvSpPr>
        <p:spPr bwMode="auto">
          <a:xfrm>
            <a:off x="2267744" y="1124744"/>
            <a:ext cx="421243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/>
              <a:t>Потреба часу – </a:t>
            </a:r>
            <a:r>
              <a:rPr lang="ru-RU" sz="2200" b="1" dirty="0" err="1"/>
              <a:t>активізація</a:t>
            </a:r>
            <a:r>
              <a:rPr lang="ru-RU" sz="2200" b="1" dirty="0"/>
              <a:t> </a:t>
            </a:r>
            <a:endParaRPr lang="en-US" sz="2200" b="1" dirty="0" smtClean="0"/>
          </a:p>
          <a:p>
            <a:pPr algn="ctr"/>
            <a:r>
              <a:rPr lang="ru-RU" sz="2200" b="1" dirty="0" smtClean="0"/>
              <a:t>та </a:t>
            </a:r>
            <a:r>
              <a:rPr lang="ru-RU" sz="2200" b="1" dirty="0" err="1"/>
              <a:t>інтенсифікація</a:t>
            </a:r>
            <a:r>
              <a:rPr lang="ru-RU" sz="2200" b="1" dirty="0"/>
              <a:t> </a:t>
            </a:r>
            <a:r>
              <a:rPr lang="ru-RU" sz="2200" b="1" dirty="0" err="1"/>
              <a:t>навчального</a:t>
            </a:r>
            <a:r>
              <a:rPr lang="ru-RU" sz="2200" b="1" dirty="0"/>
              <a:t> </a:t>
            </a:r>
            <a:r>
              <a:rPr lang="ru-RU" sz="2200" b="1" dirty="0" err="1"/>
              <a:t>процесу</a:t>
            </a:r>
            <a:endParaRPr lang="ru-RU" sz="2200" b="1" dirty="0"/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29242" y="5042884"/>
            <a:ext cx="2742558" cy="162647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280988" y="5280025"/>
            <a:ext cx="2238375" cy="110172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3200721" y="5042884"/>
            <a:ext cx="2742558" cy="162647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3452813" y="5280025"/>
            <a:ext cx="2238375" cy="110172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6337759" y="5042884"/>
            <a:ext cx="2742558" cy="162647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6589713" y="5280025"/>
            <a:ext cx="2238375" cy="110172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7435" name="TextBox 16"/>
          <p:cNvSpPr txBox="1">
            <a:spLocks noChangeArrowheads="1"/>
          </p:cNvSpPr>
          <p:nvPr/>
        </p:nvSpPr>
        <p:spPr bwMode="auto">
          <a:xfrm>
            <a:off x="2555776" y="3284984"/>
            <a:ext cx="42467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Компетентнісний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підхід</a:t>
            </a:r>
            <a:r>
              <a:rPr lang="ru-RU" sz="2400" b="1" dirty="0" smtClean="0"/>
              <a:t>   </a:t>
            </a:r>
            <a:r>
              <a:rPr lang="ru-RU" sz="2400" b="1" dirty="0" err="1" smtClean="0"/>
              <a:t>зробить</a:t>
            </a:r>
            <a:r>
              <a:rPr lang="ru-RU" sz="2400" b="1" dirty="0" smtClean="0"/>
              <a:t> </a:t>
            </a:r>
            <a:r>
              <a:rPr lang="ru-RU" sz="2400" b="1" dirty="0" err="1"/>
              <a:t>навчання</a:t>
            </a:r>
            <a:r>
              <a:rPr lang="ru-RU" sz="2400" b="1" dirty="0"/>
              <a:t> </a:t>
            </a:r>
          </a:p>
        </p:txBody>
      </p:sp>
      <p:sp>
        <p:nvSpPr>
          <p:cNvPr id="17438" name="TextBox 21"/>
          <p:cNvSpPr txBox="1">
            <a:spLocks noChangeArrowheads="1"/>
          </p:cNvSpPr>
          <p:nvPr/>
        </p:nvSpPr>
        <p:spPr bwMode="auto">
          <a:xfrm>
            <a:off x="367674" y="5618950"/>
            <a:ext cx="21621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 dirty="0" smtClean="0"/>
              <a:t>цікавим</a:t>
            </a:r>
            <a:endParaRPr lang="ru-RU" sz="3200" b="1" dirty="0"/>
          </a:p>
        </p:txBody>
      </p:sp>
      <p:sp>
        <p:nvSpPr>
          <p:cNvPr id="17439" name="TextBox 22"/>
          <p:cNvSpPr txBox="1">
            <a:spLocks noChangeArrowheads="1"/>
          </p:cNvSpPr>
          <p:nvPr/>
        </p:nvSpPr>
        <p:spPr bwMode="auto">
          <a:xfrm>
            <a:off x="3494088" y="5614988"/>
            <a:ext cx="21605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 dirty="0"/>
              <a:t>швидким</a:t>
            </a:r>
            <a:endParaRPr lang="ru-RU" sz="3200" b="1" dirty="0"/>
          </a:p>
        </p:txBody>
      </p:sp>
      <p:sp>
        <p:nvSpPr>
          <p:cNvPr id="17440" name="TextBox 23"/>
          <p:cNvSpPr txBox="1">
            <a:spLocks noChangeArrowheads="1"/>
          </p:cNvSpPr>
          <p:nvPr/>
        </p:nvSpPr>
        <p:spPr bwMode="auto">
          <a:xfrm>
            <a:off x="6337759" y="5368766"/>
            <a:ext cx="26998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наповненим</a:t>
            </a:r>
            <a:endParaRPr lang="ru-RU" sz="2800" b="1" dirty="0"/>
          </a:p>
        </p:txBody>
      </p:sp>
      <p:sp>
        <p:nvSpPr>
          <p:cNvPr id="25" name="Стрелка вниз 24"/>
          <p:cNvSpPr/>
          <p:nvPr/>
        </p:nvSpPr>
        <p:spPr bwMode="auto">
          <a:xfrm>
            <a:off x="3645463" y="2411242"/>
            <a:ext cx="1800200" cy="76573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26" name="Стрелка вниз 25"/>
          <p:cNvSpPr/>
          <p:nvPr/>
        </p:nvSpPr>
        <p:spPr bwMode="auto">
          <a:xfrm>
            <a:off x="3645463" y="4472500"/>
            <a:ext cx="1800200" cy="76573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pic>
        <p:nvPicPr>
          <p:cNvPr id="14338" name="Picture 2" descr="Мой Улан-Удэ. Виртуальный город Улан-Удэ. Электронный город Улан-Удэ. Информационно-развлекательный портал.Наука, Образование"/>
          <p:cNvPicPr>
            <a:picLocks noChangeAspect="1" noChangeArrowheads="1"/>
          </p:cNvPicPr>
          <p:nvPr/>
        </p:nvPicPr>
        <p:blipFill>
          <a:blip r:embed="rId3" cstate="print"/>
          <a:srcRect l="9815" r="19028" b="5862"/>
          <a:stretch>
            <a:fillRect/>
          </a:stretch>
        </p:blipFill>
        <p:spPr bwMode="auto">
          <a:xfrm rot="198789">
            <a:off x="6876256" y="1556792"/>
            <a:ext cx="2088232" cy="2592288"/>
          </a:xfrm>
          <a:prstGeom prst="rect">
            <a:avLst/>
          </a:prstGeom>
          <a:noFill/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/>
          <a:srcRect r="65710"/>
          <a:stretch>
            <a:fillRect/>
          </a:stretch>
        </p:blipFill>
        <p:spPr bwMode="auto">
          <a:xfrm rot="176963">
            <a:off x="6869312" y="1395397"/>
            <a:ext cx="2199828" cy="296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340" name="Picture 4" descr="Мальчик ученик спит во времени домашнее задание Фотография, картинки, изображения и сток-фотография без роялти. Image 12352755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03518">
            <a:off x="65425" y="2091031"/>
            <a:ext cx="2442864" cy="1624505"/>
          </a:xfrm>
          <a:prstGeom prst="rect">
            <a:avLst/>
          </a:prstGeom>
          <a:noFill/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4" cstate="print"/>
          <a:srcRect r="65710"/>
          <a:stretch>
            <a:fillRect/>
          </a:stretch>
        </p:blipFill>
        <p:spPr bwMode="auto">
          <a:xfrm rot="5067179">
            <a:off x="378694" y="1586402"/>
            <a:ext cx="1938886" cy="270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&amp;dcy;&amp;lcy;&amp;yacy; &amp;bcy;&amp;acy;&amp;ncy;&amp;ncy;&amp;iecy;&amp;rcy;&amp;acy;"/>
          <p:cNvPicPr>
            <a:picLocks noChangeAspect="1" noChangeArrowheads="1"/>
          </p:cNvPicPr>
          <p:nvPr/>
        </p:nvPicPr>
        <p:blipFill>
          <a:blip r:embed="rId2" cstate="print"/>
          <a:srcRect r="3270"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 bwMode="auto">
          <a:xfrm>
            <a:off x="395536" y="332656"/>
            <a:ext cx="8544878" cy="6206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1520" y="260648"/>
            <a:ext cx="8545512" cy="5238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Науково-теоретичне обґрунтування досвіду: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51520" y="1988840"/>
            <a:ext cx="3790870" cy="1966339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algn="ctr" eaLnBrk="0" hangingPunct="0">
              <a:defRPr/>
            </a:pP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Юристи, філософи,</a:t>
            </a:r>
          </a:p>
          <a:p>
            <a:pPr algn="ctr" eaLnBrk="0" hangingPunct="0">
              <a:defRPr/>
            </a:pP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психологи, </a:t>
            </a:r>
            <a:r>
              <a:rPr lang="uk-UA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defRPr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39551" y="2852936"/>
            <a:ext cx="3775431" cy="22322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r>
              <a:rPr lang="uk-UA" sz="2000" b="1" dirty="0"/>
              <a:t>Є.</a:t>
            </a:r>
            <a:r>
              <a:rPr lang="uk-UA" sz="2000" b="1" dirty="0" err="1"/>
              <a:t>Агранівська</a:t>
            </a:r>
            <a:r>
              <a:rPr lang="uk-UA" sz="2000" b="1" dirty="0" smtClean="0"/>
              <a:t>,</a:t>
            </a:r>
          </a:p>
          <a:p>
            <a:pPr eaLnBrk="0" hangingPunct="0">
              <a:defRPr/>
            </a:pPr>
            <a:r>
              <a:rPr lang="uk-UA" sz="2000" b="1" dirty="0" smtClean="0"/>
              <a:t> </a:t>
            </a:r>
            <a:r>
              <a:rPr lang="uk-UA" sz="2000" b="1" dirty="0"/>
              <a:t>С.Алексєєв, </a:t>
            </a:r>
            <a:endParaRPr lang="uk-UA" sz="2000" b="1" dirty="0" smtClean="0"/>
          </a:p>
          <a:p>
            <a:pPr eaLnBrk="0" hangingPunct="0">
              <a:defRPr/>
            </a:pPr>
            <a:r>
              <a:rPr lang="uk-UA" sz="2000" b="1" dirty="0" smtClean="0"/>
              <a:t>Д.</a:t>
            </a:r>
            <a:r>
              <a:rPr lang="uk-UA" sz="2000" b="1" dirty="0" err="1" smtClean="0"/>
              <a:t>Керімов</a:t>
            </a:r>
            <a:r>
              <a:rPr lang="uk-UA" sz="2000" b="1" dirty="0"/>
              <a:t>, </a:t>
            </a:r>
            <a:endParaRPr lang="uk-UA" sz="2000" b="1" dirty="0" smtClean="0"/>
          </a:p>
          <a:p>
            <a:pPr eaLnBrk="0" hangingPunct="0">
              <a:defRPr/>
            </a:pPr>
            <a:r>
              <a:rPr lang="uk-UA" sz="2000" b="1" dirty="0" smtClean="0"/>
              <a:t>М.</a:t>
            </a:r>
            <a:r>
              <a:rPr lang="uk-UA" sz="2000" b="1" dirty="0" err="1" smtClean="0"/>
              <a:t>Козюбра</a:t>
            </a:r>
            <a:r>
              <a:rPr lang="uk-UA" sz="2000" b="1" dirty="0"/>
              <a:t>, </a:t>
            </a:r>
            <a:endParaRPr lang="uk-UA" sz="2000" b="1" dirty="0" smtClean="0"/>
          </a:p>
          <a:p>
            <a:pPr eaLnBrk="0" hangingPunct="0">
              <a:defRPr/>
            </a:pPr>
            <a:r>
              <a:rPr lang="uk-UA" sz="2000" b="1" dirty="0" smtClean="0"/>
              <a:t>В.Кудрявцев</a:t>
            </a:r>
            <a:r>
              <a:rPr lang="uk-UA" sz="2000" b="1" dirty="0"/>
              <a:t>, </a:t>
            </a:r>
            <a:endParaRPr lang="uk-UA" sz="2000" b="1" dirty="0" smtClean="0"/>
          </a:p>
          <a:p>
            <a:pPr eaLnBrk="0" hangingPunct="0">
              <a:defRPr/>
            </a:pPr>
            <a:r>
              <a:rPr lang="uk-UA" sz="2000" b="1" dirty="0" smtClean="0"/>
              <a:t>П.</a:t>
            </a:r>
            <a:r>
              <a:rPr lang="uk-UA" sz="2000" b="1" dirty="0" err="1" smtClean="0"/>
              <a:t>Рабінович</a:t>
            </a:r>
            <a:r>
              <a:rPr lang="uk-UA" sz="2000" b="1" dirty="0" smtClean="0"/>
              <a:t>,</a:t>
            </a:r>
          </a:p>
          <a:p>
            <a:pPr eaLnBrk="0" hangingPunct="0">
              <a:defRPr/>
            </a:pPr>
            <a:r>
              <a:rPr lang="uk-UA" sz="2000" b="1" dirty="0" smtClean="0"/>
              <a:t> </a:t>
            </a:r>
            <a:r>
              <a:rPr lang="uk-UA" sz="2000" b="1" dirty="0"/>
              <a:t>Ю.</a:t>
            </a:r>
            <a:r>
              <a:rPr lang="uk-UA" sz="2000" b="1" dirty="0" err="1"/>
              <a:t>Шемшученко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4644008" y="1988840"/>
            <a:ext cx="3790870" cy="1966339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algn="ctr" eaLnBrk="0" hangingPunct="0">
              <a:defRPr/>
            </a:pP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4778129" y="2816932"/>
            <a:ext cx="3775431" cy="23042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eaLnBrk="0" hangingPunct="0">
              <a:defRPr/>
            </a:pPr>
            <a:r>
              <a:rPr lang="uk-UA" sz="2000" dirty="0"/>
              <a:t>В.Владимиров, </a:t>
            </a:r>
            <a:endParaRPr lang="uk-UA" sz="2000" dirty="0" smtClean="0"/>
          </a:p>
          <a:p>
            <a:pPr eaLnBrk="0" hangingPunct="0">
              <a:defRPr/>
            </a:pPr>
            <a:r>
              <a:rPr lang="uk-UA" sz="2000" dirty="0" smtClean="0"/>
              <a:t>Г.Давидов,</a:t>
            </a:r>
          </a:p>
          <a:p>
            <a:pPr eaLnBrk="0" hangingPunct="0">
              <a:defRPr/>
            </a:pPr>
            <a:r>
              <a:rPr lang="uk-UA" sz="2000" dirty="0" smtClean="0"/>
              <a:t> </a:t>
            </a:r>
            <a:r>
              <a:rPr lang="uk-UA" sz="2000" dirty="0"/>
              <a:t>І.Ільїн, </a:t>
            </a:r>
            <a:endParaRPr lang="uk-UA" sz="2000" dirty="0" smtClean="0"/>
          </a:p>
          <a:p>
            <a:pPr eaLnBrk="0" hangingPunct="0">
              <a:defRPr/>
            </a:pPr>
            <a:r>
              <a:rPr lang="uk-UA" sz="2000" dirty="0" smtClean="0"/>
              <a:t>А.Нікітін</a:t>
            </a:r>
            <a:r>
              <a:rPr lang="uk-UA" sz="2000" dirty="0"/>
              <a:t>, </a:t>
            </a:r>
            <a:endParaRPr lang="uk-UA" sz="2000" dirty="0" smtClean="0"/>
          </a:p>
          <a:p>
            <a:pPr eaLnBrk="0" hangingPunct="0">
              <a:defRPr/>
            </a:pPr>
            <a:r>
              <a:rPr lang="uk-UA" sz="2000" dirty="0" smtClean="0"/>
              <a:t>К.</a:t>
            </a:r>
            <a:r>
              <a:rPr lang="uk-UA" sz="2000" dirty="0" err="1" smtClean="0"/>
              <a:t>Нурбеков</a:t>
            </a:r>
            <a:r>
              <a:rPr lang="uk-UA" sz="2000" dirty="0" smtClean="0"/>
              <a:t>,</a:t>
            </a:r>
          </a:p>
          <a:p>
            <a:pPr eaLnBrk="0" hangingPunct="0">
              <a:defRPr/>
            </a:pPr>
            <a:r>
              <a:rPr lang="uk-UA" sz="2000" dirty="0" smtClean="0"/>
              <a:t> </a:t>
            </a:r>
            <a:r>
              <a:rPr lang="uk-UA" sz="2000" dirty="0"/>
              <a:t>М.</a:t>
            </a:r>
            <a:r>
              <a:rPr lang="uk-UA" sz="2000" dirty="0" err="1"/>
              <a:t>Підберезський</a:t>
            </a:r>
            <a:r>
              <a:rPr lang="uk-UA" sz="2000" dirty="0" smtClean="0"/>
              <a:t>,</a:t>
            </a:r>
          </a:p>
          <a:p>
            <a:pPr eaLnBrk="0" hangingPunct="0">
              <a:defRPr/>
            </a:pPr>
            <a:r>
              <a:rPr lang="uk-UA" sz="2000" dirty="0" smtClean="0"/>
              <a:t> </a:t>
            </a:r>
            <a:r>
              <a:rPr lang="uk-UA" sz="2000" dirty="0"/>
              <a:t>Н.Ткачова</a:t>
            </a:r>
            <a:endParaRPr lang="ru-RU" sz="2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1259631" y="5229200"/>
            <a:ext cx="7036995" cy="72008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259632" y="5229200"/>
            <a:ext cx="70369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</a:rPr>
              <a:t>Проблематика формування правової культури</a:t>
            </a:r>
            <a:endParaRPr lang="ru-RU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0152" y="2132856"/>
            <a:ext cx="169187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600" b="1" dirty="0" smtClean="0">
                <a:solidFill>
                  <a:schemeClr val="tx2">
                    <a:lumMod val="75000"/>
                  </a:schemeClr>
                </a:solidFill>
              </a:rPr>
              <a:t>Педагоги</a:t>
            </a:r>
            <a:endParaRPr lang="ru-RU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&amp;dcy;&amp;lcy;&amp;yacy; &amp;bcy;&amp;acy;&amp;ncy;&amp;ncy;&amp;iecy;&amp;rcy;&amp;acy;"/>
          <p:cNvPicPr>
            <a:picLocks noChangeAspect="1" noChangeArrowheads="1"/>
          </p:cNvPicPr>
          <p:nvPr/>
        </p:nvPicPr>
        <p:blipFill>
          <a:blip r:embed="rId2" cstate="print"/>
          <a:srcRect r="3270"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 bwMode="auto">
          <a:xfrm>
            <a:off x="107504" y="976084"/>
            <a:ext cx="3312368" cy="331236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 bwMode="auto">
          <a:xfrm>
            <a:off x="395536" y="1268760"/>
            <a:ext cx="2736304" cy="2736304"/>
          </a:xfrm>
          <a:prstGeom prst="ellipse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 bwMode="auto">
          <a:xfrm>
            <a:off x="5652120" y="958156"/>
            <a:ext cx="3312368" cy="331236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 bwMode="auto">
          <a:xfrm>
            <a:off x="5940152" y="1250832"/>
            <a:ext cx="2736304" cy="2736304"/>
          </a:xfrm>
          <a:prstGeom prst="ellipse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 bwMode="auto">
          <a:xfrm>
            <a:off x="2883322" y="3429000"/>
            <a:ext cx="3312368" cy="331236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 bwMode="auto">
          <a:xfrm>
            <a:off x="3171354" y="3721676"/>
            <a:ext cx="2736304" cy="2736304"/>
          </a:xfrm>
          <a:prstGeom prst="ellipse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8452" name="TextBox 9"/>
          <p:cNvSpPr txBox="1">
            <a:spLocks noChangeArrowheads="1"/>
          </p:cNvSpPr>
          <p:nvPr/>
        </p:nvSpPr>
        <p:spPr bwMode="auto">
          <a:xfrm>
            <a:off x="3419872" y="4149080"/>
            <a:ext cx="2344737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Використання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</a:rPr>
              <a:t>ситуативного моделювання</a:t>
            </a:r>
            <a:endParaRPr lang="en-US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b="1" dirty="0"/>
          </a:p>
        </p:txBody>
      </p:sp>
      <p:sp>
        <p:nvSpPr>
          <p:cNvPr id="18453" name="TextBox 10"/>
          <p:cNvSpPr txBox="1">
            <a:spLocks noChangeArrowheads="1"/>
          </p:cNvSpPr>
          <p:nvPr/>
        </p:nvSpPr>
        <p:spPr bwMode="auto">
          <a:xfrm>
            <a:off x="539552" y="1628800"/>
            <a:ext cx="27368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Залучення учнів до самостійного пошуку, </a:t>
            </a:r>
            <a:r>
              <a:rPr lang="uk-UA" b="1" dirty="0" err="1" smtClean="0">
                <a:solidFill>
                  <a:schemeClr val="accent6">
                    <a:lumMod val="50000"/>
                  </a:schemeClr>
                </a:solidFill>
              </a:rPr>
              <a:t>розв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’</a:t>
            </a:r>
            <a:r>
              <a:rPr lang="uk-UA" b="1" dirty="0" err="1" smtClean="0">
                <a:solidFill>
                  <a:schemeClr val="accent6">
                    <a:lumMod val="50000"/>
                  </a:schemeClr>
                </a:solidFill>
              </a:rPr>
              <a:t>язання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 правових проблем, розвиток правового мислення</a:t>
            </a:r>
          </a:p>
          <a:p>
            <a:endParaRPr lang="ru-RU" dirty="0"/>
          </a:p>
        </p:txBody>
      </p:sp>
      <p:sp>
        <p:nvSpPr>
          <p:cNvPr id="18454" name="TextBox 11"/>
          <p:cNvSpPr txBox="1">
            <a:spLocks noChangeArrowheads="1"/>
          </p:cNvSpPr>
          <p:nvPr/>
        </p:nvSpPr>
        <p:spPr bwMode="auto">
          <a:xfrm>
            <a:off x="5945188" y="1724025"/>
            <a:ext cx="2768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err="1"/>
              <a:t>Очікуваний</a:t>
            </a:r>
            <a:r>
              <a:rPr lang="ru-RU" sz="2000" b="1" dirty="0"/>
              <a:t> результат</a:t>
            </a:r>
            <a:r>
              <a:rPr lang="ru-RU" sz="2000" b="1" dirty="0" smtClean="0"/>
              <a:t>:</a:t>
            </a:r>
          </a:p>
          <a:p>
            <a:pPr algn="ctr"/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</a:rPr>
              <a:t>формування правової культури особистості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1619672" y="188640"/>
            <a:ext cx="6048672" cy="620688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006600" y="238125"/>
            <a:ext cx="518477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 ІДЕЯ ДОСВІДУ: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Выгнутая вниз стрелка 14"/>
          <p:cNvSpPr/>
          <p:nvPr/>
        </p:nvSpPr>
        <p:spPr bwMode="auto">
          <a:xfrm>
            <a:off x="1331640" y="3721676"/>
            <a:ext cx="6696744" cy="2789228"/>
          </a:xfrm>
          <a:prstGeom prst="curvedUpArrow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softEdge"/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dcy;&amp;lcy;&amp;yacy; &amp;bcy;&amp;acy;&amp;ncy;&amp;ncy;&amp;iecy;&amp;rcy;&amp;acy;"/>
          <p:cNvPicPr>
            <a:picLocks noChangeAspect="1" noChangeArrowheads="1"/>
          </p:cNvPicPr>
          <p:nvPr/>
        </p:nvPicPr>
        <p:blipFill>
          <a:blip r:embed="rId2" cstate="print"/>
          <a:srcRect r="3270"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50519377"/>
              </p:ext>
            </p:extLst>
          </p:nvPr>
        </p:nvGraphicFramePr>
        <p:xfrm>
          <a:off x="0" y="908720"/>
          <a:ext cx="91440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63688" y="188640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Методи навчання</a:t>
            </a:r>
            <a:endParaRPr lang="ru-RU" sz="4000" b="1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&amp;dcy;&amp;lcy;&amp;yacy; &amp;bcy;&amp;acy;&amp;ncy;&amp;ncy;&amp;iecy;&amp;rcy;&amp;acy;"/>
          <p:cNvPicPr>
            <a:picLocks noChangeAspect="1" noChangeArrowheads="1"/>
          </p:cNvPicPr>
          <p:nvPr/>
        </p:nvPicPr>
        <p:blipFill>
          <a:blip r:embed="rId2" cstate="print"/>
          <a:srcRect r="3270"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395536" y="980728"/>
          <a:ext cx="640871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581" name="TextBox 6"/>
          <p:cNvSpPr txBox="1">
            <a:spLocks noChangeArrowheads="1"/>
          </p:cNvSpPr>
          <p:nvPr/>
        </p:nvSpPr>
        <p:spPr bwMode="auto">
          <a:xfrm>
            <a:off x="3779912" y="2636912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971600" y="1268760"/>
            <a:ext cx="33143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 dirty="0" smtClean="0">
                <a:latin typeface="Calibri" pitchFamily="34" charset="0"/>
              </a:rPr>
              <a:t>Правовий калейдоскоп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24583" name="TextBox 8"/>
          <p:cNvSpPr txBox="1">
            <a:spLocks noChangeArrowheads="1"/>
          </p:cNvSpPr>
          <p:nvPr/>
        </p:nvSpPr>
        <p:spPr bwMode="auto">
          <a:xfrm>
            <a:off x="1691680" y="2132856"/>
            <a:ext cx="24144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 dirty="0" smtClean="0">
                <a:latin typeface="Calibri" pitchFamily="34" charset="0"/>
              </a:rPr>
              <a:t>Виправ помилку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24584" name="TextBox 9"/>
          <p:cNvSpPr txBox="1">
            <a:spLocks noChangeArrowheads="1"/>
          </p:cNvSpPr>
          <p:nvPr/>
        </p:nvSpPr>
        <p:spPr bwMode="auto">
          <a:xfrm>
            <a:off x="1847249" y="3140968"/>
            <a:ext cx="24387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Calibri" pitchFamily="34" charset="0"/>
              </a:rPr>
              <a:t>Подорож у часі</a:t>
            </a:r>
            <a:endParaRPr lang="ru-RU" sz="2400" b="1" dirty="0">
              <a:latin typeface="Calibri" pitchFamily="34" charset="0"/>
            </a:endParaRPr>
          </a:p>
        </p:txBody>
      </p:sp>
      <p:pic>
        <p:nvPicPr>
          <p:cNvPr id="24586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3789040"/>
            <a:ext cx="5176838" cy="1118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TextBox 10"/>
          <p:cNvSpPr txBox="1">
            <a:spLocks noChangeArrowheads="1"/>
          </p:cNvSpPr>
          <p:nvPr/>
        </p:nvSpPr>
        <p:spPr bwMode="auto">
          <a:xfrm>
            <a:off x="2051720" y="4077072"/>
            <a:ext cx="29095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 smtClean="0">
                <a:latin typeface="Calibri" pitchFamily="34" charset="0"/>
              </a:rPr>
              <a:t>Юридичний  футбол</a:t>
            </a:r>
            <a:endParaRPr lang="ru-RU" sz="2400" b="1" dirty="0">
              <a:latin typeface="Calibri" pitchFamily="34" charset="0"/>
            </a:endParaRPr>
          </a:p>
        </p:txBody>
      </p:sp>
      <p:pic>
        <p:nvPicPr>
          <p:cNvPr id="24588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59632" y="4797152"/>
            <a:ext cx="525621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9" name="TextBox 11"/>
          <p:cNvSpPr txBox="1">
            <a:spLocks noChangeArrowheads="1"/>
          </p:cNvSpPr>
          <p:nvPr/>
        </p:nvSpPr>
        <p:spPr bwMode="auto">
          <a:xfrm>
            <a:off x="2699792" y="5013176"/>
            <a:ext cx="22652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 dirty="0" smtClean="0">
                <a:latin typeface="Calibri" pitchFamily="34" charset="0"/>
              </a:rPr>
              <a:t>Кубик запитань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7704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1907704" y="188640"/>
            <a:ext cx="5112568" cy="792088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uk-UA" sz="32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Прийоми на уроці:</a:t>
            </a:r>
            <a:endParaRPr lang="ru-RU" sz="3200" b="1" dirty="0" smtClean="0">
              <a:solidFill>
                <a:schemeClr val="bg2">
                  <a:lumMod val="9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7" name="Picture 3" descr="C:\Users\user\Desktop\Фоменко вч року\Фоменко\знаток на книге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1268760"/>
            <a:ext cx="2429971" cy="31779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&amp;dcy;&amp;lcy;&amp;yacy; &amp;bcy;&amp;acy;&amp;ncy;&amp;ncy;&amp;iecy;&amp;rcy;&amp;acy;"/>
          <p:cNvPicPr>
            <a:picLocks noChangeAspect="1" noChangeArrowheads="1"/>
          </p:cNvPicPr>
          <p:nvPr/>
        </p:nvPicPr>
        <p:blipFill>
          <a:blip r:embed="rId2" cstate="print"/>
          <a:srcRect r="3270"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7" name="Схема 36"/>
          <p:cNvGraphicFramePr/>
          <p:nvPr>
            <p:extLst>
              <p:ext uri="{D42A27DB-BD31-4B8C-83A1-F6EECF244321}">
                <p14:modId xmlns:p14="http://schemas.microsoft.com/office/powerpoint/2010/main" val="237857017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8" name="Овал 37"/>
          <p:cNvSpPr/>
          <p:nvPr/>
        </p:nvSpPr>
        <p:spPr bwMode="auto">
          <a:xfrm>
            <a:off x="2915816" y="1988840"/>
            <a:ext cx="3240359" cy="2880320"/>
          </a:xfrm>
          <a:prstGeom prst="ellipse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algn="ctr" eaLnBrk="0" hangingPunct="0">
              <a:defRPr/>
            </a:pPr>
            <a:endParaRPr lang="uk-UA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 eaLnBrk="0" hangingPunct="0">
              <a:defRPr/>
            </a:pPr>
            <a:endParaRPr lang="uk-UA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 eaLnBrk="0" hangingPunct="0">
              <a:defRPr/>
            </a:pPr>
            <a:r>
              <a:rPr lang="uk-UA" sz="2400" b="1" dirty="0" smtClean="0">
                <a:solidFill>
                  <a:schemeClr val="bg2">
                    <a:lumMod val="10000"/>
                  </a:schemeClr>
                </a:solidFill>
              </a:rPr>
              <a:t>Типи </a:t>
            </a:r>
          </a:p>
          <a:p>
            <a:pPr algn="ctr" eaLnBrk="0" hangingPunct="0">
              <a:defRPr/>
            </a:pPr>
            <a:r>
              <a:rPr lang="uk-UA" sz="2400" b="1" dirty="0" smtClean="0">
                <a:solidFill>
                  <a:schemeClr val="bg2">
                    <a:lumMod val="10000"/>
                  </a:schemeClr>
                </a:solidFill>
              </a:rPr>
              <a:t>завдань</a:t>
            </a:r>
            <a:endParaRPr lang="uk-UA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 eaLnBrk="0" hangingPunct="0">
              <a:defRPr/>
            </a:pPr>
            <a:endParaRPr lang="ru-RU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 eaLnBrk="0" hangingPunct="0">
              <a:defRPr/>
            </a:pPr>
            <a:endParaRPr lang="uk-UA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3247</TotalTime>
  <Words>325</Words>
  <Application>Microsoft Office PowerPoint</Application>
  <PresentationFormat>Экран (4:3)</PresentationFormat>
  <Paragraphs>91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Формування  самоосвітніх компетенцій    на уроках правознавства шляхом використання ІКТ сприяє: 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Image&amp;Matros ®</cp:lastModifiedBy>
  <cp:revision>259</cp:revision>
  <dcterms:created xsi:type="dcterms:W3CDTF">2013-01-04T22:11:11Z</dcterms:created>
  <dcterms:modified xsi:type="dcterms:W3CDTF">2014-12-17T15:56:38Z</dcterms:modified>
</cp:coreProperties>
</file>